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C0C0"/>
    <a:srgbClr val="00B894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957" autoAdjust="0"/>
  </p:normalViewPr>
  <p:slideViewPr>
    <p:cSldViewPr snapToGrid="0">
      <p:cViewPr varScale="1">
        <p:scale>
          <a:sx n="49" d="100"/>
          <a:sy n="49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054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092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510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62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901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234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542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384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497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657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630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8AA69-3422-4239-A432-EB2A8734659D}" type="datetimeFigureOut">
              <a:rPr lang="fa-IR" smtClean="0"/>
              <a:t>02/03/1446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82523-721C-49AE-8BA7-4F010E8598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005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1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1280160" rtl="1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FA97A2-C390-A555-4DF3-4E02162D67EB}"/>
              </a:ext>
            </a:extLst>
          </p:cNvPr>
          <p:cNvCxnSpPr>
            <a:cxnSpLocks/>
          </p:cNvCxnSpPr>
          <p:nvPr/>
        </p:nvCxnSpPr>
        <p:spPr>
          <a:xfrm>
            <a:off x="10369296" y="1200151"/>
            <a:ext cx="0" cy="197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65F5DC-29BC-6365-2041-E7686ADC66AF}"/>
              </a:ext>
            </a:extLst>
          </p:cNvPr>
          <p:cNvCxnSpPr>
            <a:cxnSpLocks/>
          </p:cNvCxnSpPr>
          <p:nvPr/>
        </p:nvCxnSpPr>
        <p:spPr>
          <a:xfrm>
            <a:off x="9261452" y="1938690"/>
            <a:ext cx="0" cy="886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3C4C0F-488A-AB4E-D1E5-5321A1C3E4CB}"/>
              </a:ext>
            </a:extLst>
          </p:cNvPr>
          <p:cNvGrpSpPr/>
          <p:nvPr/>
        </p:nvGrpSpPr>
        <p:grpSpPr>
          <a:xfrm>
            <a:off x="-30585" y="-176357"/>
            <a:ext cx="12921854" cy="6396277"/>
            <a:chOff x="96007" y="949053"/>
            <a:chExt cx="12921854" cy="655099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CB77405-30CC-1BDF-7125-6A25F79C7310}"/>
                </a:ext>
              </a:extLst>
            </p:cNvPr>
            <p:cNvCxnSpPr>
              <a:cxnSpLocks/>
            </p:cNvCxnSpPr>
            <p:nvPr/>
          </p:nvCxnSpPr>
          <p:spPr>
            <a:xfrm>
              <a:off x="118169" y="1938691"/>
              <a:ext cx="1268343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147F933E-3C9F-1BEB-C1BF-DD85064F43E4}"/>
                </a:ext>
              </a:extLst>
            </p:cNvPr>
            <p:cNvSpPr/>
            <p:nvPr/>
          </p:nvSpPr>
          <p:spPr>
            <a:xfrm>
              <a:off x="5760723" y="949053"/>
              <a:ext cx="4357459" cy="1211203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r>
                <a:rPr lang="fa-IR" sz="1470" b="1">
                  <a:solidFill>
                    <a:schemeClr val="tx1"/>
                  </a:solidFill>
                  <a:cs typeface="B Koodak" panose="00000700000000000000" pitchFamily="2" charset="-78"/>
                </a:rPr>
                <a:t>4.192.192</a:t>
              </a:r>
              <a:r>
                <a:rPr lang="en-US" sz="1470" b="1">
                  <a:solidFill>
                    <a:schemeClr val="tx1"/>
                  </a:solidFill>
                  <a:cs typeface="B Koodak" panose="00000700000000000000" pitchFamily="2" charset="-78"/>
                </a:rPr>
                <a:t>:RGB</a:t>
              </a:r>
              <a:r>
                <a:rPr lang="fa-IR" sz="1470" b="1">
                  <a:solidFill>
                    <a:schemeClr val="tx1"/>
                  </a:solidFill>
                  <a:cs typeface="B Koodak" panose="00000700000000000000" pitchFamily="2" charset="-78"/>
                </a:rPr>
                <a:t>در این بخش لوگو محنا </a:t>
              </a:r>
              <a:r>
                <a:rPr lang="en-US" sz="1470" b="1">
                  <a:solidFill>
                    <a:schemeClr val="tx1"/>
                  </a:solidFill>
                  <a:cs typeface="B Koodak" panose="00000700000000000000" pitchFamily="2" charset="-78"/>
                </a:rPr>
                <a:t> </a:t>
              </a:r>
              <a:endParaRPr lang="fa-IR" sz="1470" b="1">
                <a:solidFill>
                  <a:schemeClr val="tx1"/>
                </a:solidFill>
                <a:cs typeface="B Koodak" panose="00000700000000000000" pitchFamily="2" charset="-7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B9DB0A0-5F14-73F6-9389-9E65B7E843E2}"/>
                </a:ext>
              </a:extLst>
            </p:cNvPr>
            <p:cNvSpPr/>
            <p:nvPr/>
          </p:nvSpPr>
          <p:spPr>
            <a:xfrm>
              <a:off x="989662" y="1318322"/>
              <a:ext cx="2762192" cy="48742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tx1"/>
                  </a:solidFill>
                  <a:cs typeface="B Koodak" panose="00000700000000000000" pitchFamily="2" charset="-78"/>
                </a:rPr>
                <a:t>زمینه این بخش سفید باشد!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FBE77A4-98D5-9FF0-612D-1AB2C19E07C6}"/>
                </a:ext>
              </a:extLst>
            </p:cNvPr>
            <p:cNvCxnSpPr>
              <a:cxnSpLocks/>
            </p:cNvCxnSpPr>
            <p:nvPr/>
          </p:nvCxnSpPr>
          <p:spPr>
            <a:xfrm>
              <a:off x="275346" y="2558630"/>
              <a:ext cx="12742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FCCEE5-EBEF-65E3-88FB-54594CC6C643}"/>
                </a:ext>
              </a:extLst>
            </p:cNvPr>
            <p:cNvSpPr txBox="1"/>
            <p:nvPr/>
          </p:nvSpPr>
          <p:spPr>
            <a:xfrm>
              <a:off x="7282136" y="2240081"/>
              <a:ext cx="1890696" cy="318549"/>
            </a:xfrm>
            <a:prstGeom prst="rect">
              <a:avLst/>
            </a:prstGeom>
            <a:solidFill>
              <a:srgbClr val="00B894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1470">
                  <a:solidFill>
                    <a:schemeClr val="bg1"/>
                  </a:solidFill>
                  <a:cs typeface="B Koodak" panose="00000700000000000000" pitchFamily="2" charset="-78"/>
                </a:rPr>
                <a:t>ماژول دوم (دستاوردها)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D034299-7D28-A5BC-48BC-851E7658CE08}"/>
                </a:ext>
              </a:extLst>
            </p:cNvPr>
            <p:cNvSpPr txBox="1"/>
            <p:nvPr/>
          </p:nvSpPr>
          <p:spPr>
            <a:xfrm>
              <a:off x="9261452" y="2202762"/>
              <a:ext cx="3466305" cy="318549"/>
            </a:xfrm>
            <a:prstGeom prst="rect">
              <a:avLst/>
            </a:prstGeom>
            <a:solidFill>
              <a:srgbClr val="00B894"/>
            </a:solidFill>
            <a:ln>
              <a:solidFill>
                <a:srgbClr val="339966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1470" b="1">
                  <a:solidFill>
                    <a:schemeClr val="bg1"/>
                  </a:solidFill>
                  <a:cs typeface="B Koodak" panose="00000700000000000000" pitchFamily="2" charset="-78"/>
                </a:rPr>
                <a:t>ماژول اول (درباره ما)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37971BA-3305-3BE2-687C-E5413DC830E3}"/>
                </a:ext>
              </a:extLst>
            </p:cNvPr>
            <p:cNvSpPr txBox="1"/>
            <p:nvPr/>
          </p:nvSpPr>
          <p:spPr>
            <a:xfrm>
              <a:off x="4135905" y="2241717"/>
              <a:ext cx="1890696" cy="318549"/>
            </a:xfrm>
            <a:prstGeom prst="rect">
              <a:avLst/>
            </a:prstGeom>
            <a:solidFill>
              <a:srgbClr val="00B894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1470">
                  <a:solidFill>
                    <a:schemeClr val="bg1"/>
                  </a:solidFill>
                  <a:cs typeface="B Koodak" panose="00000700000000000000" pitchFamily="2" charset="-78"/>
                </a:rPr>
                <a:t>ماژول سوم (همکاری با ما)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E67557F-5224-74B1-D110-ABD364131CB1}"/>
                </a:ext>
              </a:extLst>
            </p:cNvPr>
            <p:cNvSpPr txBox="1"/>
            <p:nvPr/>
          </p:nvSpPr>
          <p:spPr>
            <a:xfrm>
              <a:off x="760720" y="2240081"/>
              <a:ext cx="1890696" cy="318549"/>
            </a:xfrm>
            <a:prstGeom prst="rect">
              <a:avLst/>
            </a:prstGeom>
            <a:solidFill>
              <a:srgbClr val="00B894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1470">
                  <a:solidFill>
                    <a:schemeClr val="bg1"/>
                  </a:solidFill>
                  <a:cs typeface="B Koodak" panose="00000700000000000000" pitchFamily="2" charset="-78"/>
                </a:rPr>
                <a:t>ماژول چهارم (ارتباط با ما)</a:t>
              </a:r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4C058E38-D6D3-AC53-68F4-E42EA576DFA0}"/>
                </a:ext>
              </a:extLst>
            </p:cNvPr>
            <p:cNvSpPr/>
            <p:nvPr/>
          </p:nvSpPr>
          <p:spPr>
            <a:xfrm>
              <a:off x="4593784" y="2548410"/>
              <a:ext cx="3958649" cy="3215237"/>
            </a:xfrm>
            <a:prstGeom prst="triangle">
              <a:avLst>
                <a:gd name="adj" fmla="val 4850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00">
                  <a:solidFill>
                    <a:srgbClr val="339966"/>
                  </a:solidFill>
                  <a:cs typeface="B Koodak" panose="00000700000000000000" pitchFamily="2" charset="-78"/>
                </a:rPr>
                <a:t>رنگ زمینه ماژول‌ها سبز با ترکیب رنگ </a:t>
              </a:r>
              <a:br>
                <a:rPr lang="fa-IR" sz="1400">
                  <a:solidFill>
                    <a:srgbClr val="339966"/>
                  </a:solidFill>
                  <a:cs typeface="B Koodak" panose="00000700000000000000" pitchFamily="2" charset="-78"/>
                </a:rPr>
              </a:br>
              <a:r>
                <a:rPr lang="en-US" sz="1400">
                  <a:solidFill>
                    <a:srgbClr val="339966"/>
                  </a:solidFill>
                  <a:cs typeface="B Koodak" panose="00000700000000000000" pitchFamily="2" charset="-78"/>
                </a:rPr>
                <a:t>RGB: 0.184.148</a:t>
              </a:r>
              <a:br>
                <a:rPr lang="en-US" sz="1400">
                  <a:solidFill>
                    <a:srgbClr val="339966"/>
                  </a:solidFill>
                  <a:cs typeface="B Koodak" panose="00000700000000000000" pitchFamily="2" charset="-78"/>
                </a:rPr>
              </a:br>
              <a:br>
                <a:rPr lang="fa-IR" sz="1400">
                  <a:solidFill>
                    <a:srgbClr val="339966"/>
                  </a:solidFill>
                  <a:cs typeface="B Koodak" panose="00000700000000000000" pitchFamily="2" charset="-78"/>
                </a:rPr>
              </a:br>
              <a:r>
                <a:rPr lang="fa-IR" sz="1400">
                  <a:solidFill>
                    <a:srgbClr val="339966"/>
                  </a:solidFill>
                  <a:cs typeface="B Koodak" panose="00000700000000000000" pitchFamily="2" charset="-78"/>
                </a:rPr>
                <a:t>رنگ متن ماژول‌ها سفید باشد!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9AAA5CB-0B81-99DA-2D58-2D7488EFFD19}"/>
                </a:ext>
              </a:extLst>
            </p:cNvPr>
            <p:cNvSpPr/>
            <p:nvPr/>
          </p:nvSpPr>
          <p:spPr>
            <a:xfrm>
              <a:off x="9317289" y="2553998"/>
              <a:ext cx="3377686" cy="483838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bg1"/>
                  </a:solidFill>
                  <a:cs typeface="B Koodak" panose="00000700000000000000" pitchFamily="2" charset="-78"/>
                </a:rPr>
                <a:t>تاریخچه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DA91A2A-5B11-868C-55D5-B87E34ED3F10}"/>
                </a:ext>
              </a:extLst>
            </p:cNvPr>
            <p:cNvSpPr/>
            <p:nvPr/>
          </p:nvSpPr>
          <p:spPr>
            <a:xfrm>
              <a:off x="9350071" y="3042254"/>
              <a:ext cx="3377685" cy="483838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bg1"/>
                  </a:solidFill>
                  <a:cs typeface="B Koodak" panose="00000700000000000000" pitchFamily="2" charset="-78"/>
                </a:rPr>
                <a:t>ماموریت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865362-B051-9F86-AE95-EB97B9D00BFF}"/>
                </a:ext>
              </a:extLst>
            </p:cNvPr>
            <p:cNvSpPr/>
            <p:nvPr/>
          </p:nvSpPr>
          <p:spPr>
            <a:xfrm>
              <a:off x="9340554" y="4029146"/>
              <a:ext cx="3377684" cy="483838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bg1"/>
                  </a:solidFill>
                  <a:cs typeface="B Koodak" panose="00000700000000000000" pitchFamily="2" charset="-78"/>
                </a:rPr>
                <a:t>داستان محنا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AC19B42-FF35-039A-BD22-A6118A940BB3}"/>
                </a:ext>
              </a:extLst>
            </p:cNvPr>
            <p:cNvSpPr/>
            <p:nvPr/>
          </p:nvSpPr>
          <p:spPr>
            <a:xfrm>
              <a:off x="9340554" y="3506695"/>
              <a:ext cx="3377685" cy="483838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bg1"/>
                  </a:solidFill>
                  <a:cs typeface="B Koodak" panose="00000700000000000000" pitchFamily="2" charset="-78"/>
                </a:rPr>
                <a:t>ساختار سازمانی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6524334-EECF-72D7-2842-7738F0241B88}"/>
                </a:ext>
              </a:extLst>
            </p:cNvPr>
            <p:cNvSpPr/>
            <p:nvPr/>
          </p:nvSpPr>
          <p:spPr>
            <a:xfrm>
              <a:off x="7439318" y="2577005"/>
              <a:ext cx="1610047" cy="483836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solidFill>
                    <a:schemeClr val="bg1"/>
                  </a:solidFill>
                  <a:cs typeface="B Koodak" panose="00000700000000000000" pitchFamily="2" charset="-78"/>
                </a:rPr>
                <a:t>گزارش‌های کارشناسی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D1125A-CA36-9002-79DC-4CAAA648903A}"/>
                </a:ext>
              </a:extLst>
            </p:cNvPr>
            <p:cNvSpPr/>
            <p:nvPr/>
          </p:nvSpPr>
          <p:spPr>
            <a:xfrm>
              <a:off x="7459408" y="3089040"/>
              <a:ext cx="1565704" cy="483836"/>
            </a:xfrm>
            <a:prstGeom prst="rect">
              <a:avLst/>
            </a:prstGeom>
            <a:solidFill>
              <a:srgbClr val="00B894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solidFill>
                    <a:schemeClr val="bg1"/>
                  </a:solidFill>
                  <a:cs typeface="B Koodak" panose="00000700000000000000" pitchFamily="2" charset="-78"/>
                </a:rPr>
                <a:t>مصوبات اجرایی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569462E-9439-F570-D6C2-F70380596A9B}"/>
                </a:ext>
              </a:extLst>
            </p:cNvPr>
            <p:cNvSpPr/>
            <p:nvPr/>
          </p:nvSpPr>
          <p:spPr>
            <a:xfrm>
              <a:off x="4044098" y="2605219"/>
              <a:ext cx="2053582" cy="356581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cs typeface="B Koodak" panose="00000700000000000000" pitchFamily="2" charset="-78"/>
                </a:rPr>
                <a:t>شرایط عمومی</a:t>
              </a:r>
            </a:p>
          </p:txBody>
        </p:sp>
        <p:sp>
          <p:nvSpPr>
            <p:cNvPr id="38" name="Flowchart: Merge 37">
              <a:extLst>
                <a:ext uri="{FF2B5EF4-FFF2-40B4-BE49-F238E27FC236}">
                  <a16:creationId xmlns:a16="http://schemas.microsoft.com/office/drawing/2014/main" id="{FD81C85D-6CB2-8C9F-C3CB-0B53A92B8FB1}"/>
                </a:ext>
              </a:extLst>
            </p:cNvPr>
            <p:cNvSpPr/>
            <p:nvPr/>
          </p:nvSpPr>
          <p:spPr>
            <a:xfrm>
              <a:off x="3580930" y="2999721"/>
              <a:ext cx="2363372" cy="2624299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00" b="1">
                  <a:solidFill>
                    <a:schemeClr val="tx1"/>
                  </a:solidFill>
                  <a:cs typeface="B Koodak" panose="00000700000000000000" pitchFamily="2" charset="-78"/>
                </a:rPr>
                <a:t>در صفحه بعد تکمیل فرم همکاری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8966978-8594-3178-DFB3-32CD1271E803}"/>
                </a:ext>
              </a:extLst>
            </p:cNvPr>
            <p:cNvSpPr/>
            <p:nvPr/>
          </p:nvSpPr>
          <p:spPr>
            <a:xfrm>
              <a:off x="808846" y="2576731"/>
              <a:ext cx="1824887" cy="498732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cs typeface="B Koodak" panose="00000700000000000000" pitchFamily="2" charset="-78"/>
                </a:rPr>
                <a:t>آدرس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8F61681-D69D-68FF-6088-CEA458B35FC5}"/>
                </a:ext>
              </a:extLst>
            </p:cNvPr>
            <p:cNvSpPr/>
            <p:nvPr/>
          </p:nvSpPr>
          <p:spPr>
            <a:xfrm>
              <a:off x="808847" y="2991057"/>
              <a:ext cx="1817932" cy="498732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cs typeface="B Koodak" panose="00000700000000000000" pitchFamily="2" charset="-78"/>
                </a:rPr>
                <a:t>ایمیل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3E6F1C3-13CB-9BC3-BE51-92193EB9D830}"/>
                </a:ext>
              </a:extLst>
            </p:cNvPr>
            <p:cNvSpPr/>
            <p:nvPr/>
          </p:nvSpPr>
          <p:spPr>
            <a:xfrm>
              <a:off x="808846" y="3491104"/>
              <a:ext cx="1806188" cy="498732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cs typeface="B Koodak" panose="00000700000000000000" pitchFamily="2" charset="-78"/>
                </a:rPr>
                <a:t>شماره تماس و همکاری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C6D0918-2D54-9D62-0F92-3B5522FE9EDD}"/>
                </a:ext>
              </a:extLst>
            </p:cNvPr>
            <p:cNvSpPr/>
            <p:nvPr/>
          </p:nvSpPr>
          <p:spPr>
            <a:xfrm>
              <a:off x="96007" y="5756964"/>
              <a:ext cx="12668671" cy="1581522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/>
              <a:br>
                <a:rPr lang="fa-IR" sz="2223">
                  <a:cs typeface="B Koodak" panose="00000700000000000000" pitchFamily="2" charset="-78"/>
                </a:rPr>
              </a:br>
              <a:r>
                <a:rPr lang="fa-IR" sz="2223">
                  <a:cs typeface="B Koodak" panose="00000700000000000000" pitchFamily="2" charset="-78"/>
                </a:rPr>
                <a:t>   اعضاء        پژوهشگران</a:t>
              </a:r>
              <a:br>
                <a:rPr lang="fa-IR" sz="2223">
                  <a:cs typeface="B Koodak" panose="00000700000000000000" pitchFamily="2" charset="-78"/>
                </a:rPr>
              </a:br>
              <a:r>
                <a:rPr lang="fa-IR" sz="2223">
                  <a:cs typeface="B Koodak" panose="00000700000000000000" pitchFamily="2" charset="-78"/>
                </a:rPr>
                <a:t>                     مشاوران</a:t>
              </a:r>
              <a:br>
                <a:rPr lang="fa-IR" sz="2223">
                  <a:cs typeface="B Koodak" panose="00000700000000000000" pitchFamily="2" charset="-78"/>
                </a:rPr>
              </a:br>
              <a:r>
                <a:rPr lang="fa-IR" sz="2223">
                  <a:cs typeface="B Koodak" panose="00000700000000000000" pitchFamily="2" charset="-78"/>
                </a:rPr>
                <a:t>                    نیروهای ستادی</a:t>
              </a:r>
            </a:p>
          </p:txBody>
        </p:sp>
        <p:sp>
          <p:nvSpPr>
            <p:cNvPr id="47" name="Right Brace 46">
              <a:extLst>
                <a:ext uri="{FF2B5EF4-FFF2-40B4-BE49-F238E27FC236}">
                  <a16:creationId xmlns:a16="http://schemas.microsoft.com/office/drawing/2014/main" id="{41ABBF0D-8A5C-8043-11AF-D619E1D685D4}"/>
                </a:ext>
              </a:extLst>
            </p:cNvPr>
            <p:cNvSpPr/>
            <p:nvPr/>
          </p:nvSpPr>
          <p:spPr>
            <a:xfrm>
              <a:off x="11410042" y="6184673"/>
              <a:ext cx="414820" cy="131537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r"/>
              <a:endParaRPr lang="fa-IR" sz="2223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66459BB-1775-EC30-8D51-55AF326D65E7}"/>
                </a:ext>
              </a:extLst>
            </p:cNvPr>
            <p:cNvSpPr/>
            <p:nvPr/>
          </p:nvSpPr>
          <p:spPr>
            <a:xfrm>
              <a:off x="7047657" y="6791766"/>
              <a:ext cx="2302413" cy="4134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2223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677AB63-DCC3-517B-0F0E-1E199C28C57B}"/>
                </a:ext>
              </a:extLst>
            </p:cNvPr>
            <p:cNvSpPr/>
            <p:nvPr/>
          </p:nvSpPr>
          <p:spPr>
            <a:xfrm>
              <a:off x="1243234" y="6624647"/>
              <a:ext cx="3101927" cy="4996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1470">
                  <a:cs typeface="B Koodak" panose="00000700000000000000" pitchFamily="2" charset="-78"/>
                </a:rPr>
                <a:t>رنگ نوشته‌ها سفید؛ رنگ زمینه سبز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CCCD0D4-D82A-EBD2-5F81-09104299ED50}"/>
                </a:ext>
              </a:extLst>
            </p:cNvPr>
            <p:cNvSpPr/>
            <p:nvPr/>
          </p:nvSpPr>
          <p:spPr>
            <a:xfrm>
              <a:off x="7776975" y="6260306"/>
              <a:ext cx="930571" cy="413433"/>
            </a:xfrm>
            <a:prstGeom prst="rect">
              <a:avLst/>
            </a:prstGeom>
            <a:solidFill>
              <a:srgbClr val="00B8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223">
                  <a:solidFill>
                    <a:schemeClr val="bg1"/>
                  </a:solidFill>
                  <a:cs typeface="B Koodak" panose="00000700000000000000" pitchFamily="2" charset="-78"/>
                </a:rPr>
                <a:t>گروه‌ها</a:t>
              </a:r>
            </a:p>
          </p:txBody>
        </p: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7986E9BF-E173-2FD6-0159-1B50DF10B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68" y="-492087"/>
            <a:ext cx="1889523" cy="179115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F67603F2-EFA3-1E21-83C2-A8333370D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487" y="6275913"/>
            <a:ext cx="665202" cy="804904"/>
          </a:xfrm>
          <a:prstGeom prst="rect">
            <a:avLst/>
          </a:prstGeom>
        </p:spPr>
      </p:pic>
      <p:sp>
        <p:nvSpPr>
          <p:cNvPr id="59" name="Arrow: Right 58">
            <a:extLst>
              <a:ext uri="{FF2B5EF4-FFF2-40B4-BE49-F238E27FC236}">
                <a16:creationId xmlns:a16="http://schemas.microsoft.com/office/drawing/2014/main" id="{D7595966-E2BA-85BF-4CB6-A606CAF745CE}"/>
              </a:ext>
            </a:extLst>
          </p:cNvPr>
          <p:cNvSpPr/>
          <p:nvPr/>
        </p:nvSpPr>
        <p:spPr>
          <a:xfrm>
            <a:off x="2597903" y="6231151"/>
            <a:ext cx="4460645" cy="89442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>
                <a:solidFill>
                  <a:schemeClr val="tx1"/>
                </a:solidFill>
                <a:cs typeface="B Koodak" panose="00000700000000000000" pitchFamily="2" charset="-78"/>
              </a:rPr>
              <a:t>اینجا لوگو محنا گیف بیاد. زمینه سفید با ترکیب رنگ لوگو بالا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2035264-8FD5-07F8-86F6-C680930F0DA0}"/>
              </a:ext>
            </a:extLst>
          </p:cNvPr>
          <p:cNvSpPr/>
          <p:nvPr/>
        </p:nvSpPr>
        <p:spPr>
          <a:xfrm>
            <a:off x="59085" y="8657944"/>
            <a:ext cx="12742515" cy="1041361"/>
          </a:xfrm>
          <a:prstGeom prst="rect">
            <a:avLst/>
          </a:prstGeom>
          <a:solidFill>
            <a:srgbClr val="00B8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b="1">
                <a:cs typeface="B Koodak" panose="00000700000000000000" pitchFamily="2" charset="-78"/>
              </a:rPr>
              <a:t>رنگ زمینه سبز با ترکیب رنگ ماژول‌ها؛ اما نوشته سفید باشد. </a:t>
            </a:r>
            <a:br>
              <a:rPr lang="fa-IR" sz="1600" b="1">
                <a:cs typeface="B Koodak" panose="00000700000000000000" pitchFamily="2" charset="-78"/>
              </a:rPr>
            </a:br>
            <a:br>
              <a:rPr lang="fa-IR" sz="1600" b="1">
                <a:cs typeface="B Koodak" panose="00000700000000000000" pitchFamily="2" charset="-78"/>
              </a:rPr>
            </a:br>
            <a:r>
              <a:rPr lang="fa-IR" sz="1600" b="1">
                <a:cs typeface="B Koodak" panose="00000700000000000000" pitchFamily="2" charset="-78"/>
              </a:rPr>
              <a:t>گوشه سمت راست کانال و صفحات محنا در شبکه‌های اجتماعی بیاد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89D0EFE-3939-3D23-79CB-1F1F11003178}"/>
              </a:ext>
            </a:extLst>
          </p:cNvPr>
          <p:cNvSpPr/>
          <p:nvPr/>
        </p:nvSpPr>
        <p:spPr>
          <a:xfrm>
            <a:off x="-10617" y="7058526"/>
            <a:ext cx="12742515" cy="6692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>
                <a:solidFill>
                  <a:srgbClr val="00B894"/>
                </a:solidFill>
                <a:cs typeface="B Koodak" panose="00000700000000000000" pitchFamily="2" charset="-78"/>
              </a:rPr>
              <a:t>ارتباط با ما دوباره تکرار بشه و لوکیشن هم بیاد زیرش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14A27CF-B594-734E-862E-1E3ACC66797A}"/>
              </a:ext>
            </a:extLst>
          </p:cNvPr>
          <p:cNvSpPr/>
          <p:nvPr/>
        </p:nvSpPr>
        <p:spPr>
          <a:xfrm>
            <a:off x="32085" y="7727747"/>
            <a:ext cx="12699814" cy="907735"/>
          </a:xfrm>
          <a:prstGeom prst="rect">
            <a:avLst/>
          </a:prstGeom>
          <a:solidFill>
            <a:srgbClr val="04C0C0"/>
          </a:solidFill>
          <a:ln>
            <a:solidFill>
              <a:srgbClr val="00B8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>
                <a:cs typeface="B Koodak" panose="00000700000000000000" pitchFamily="2" charset="-78"/>
              </a:rPr>
              <a:t>نهادهای همکار، سازمان‌های دولتی و خصوصی که محنا با آنان همکاری دارد در این بخش لوگوشان بیاد. با رنگ زمینه لوگو و همان ترکیب رنگ!</a:t>
            </a:r>
          </a:p>
        </p:txBody>
      </p:sp>
    </p:spTree>
    <p:extLst>
      <p:ext uri="{BB962C8B-B14F-4D97-AF65-F5344CB8AC3E}">
        <p14:creationId xmlns:p14="http://schemas.microsoft.com/office/powerpoint/2010/main" val="252459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</TotalTime>
  <Words>179</Words>
  <Application>Microsoft Office PowerPoint</Application>
  <PresentationFormat>A3 Paper (297x420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3</cp:revision>
  <dcterms:created xsi:type="dcterms:W3CDTF">2024-08-31T12:58:05Z</dcterms:created>
  <dcterms:modified xsi:type="dcterms:W3CDTF">2024-09-05T16:01:50Z</dcterms:modified>
</cp:coreProperties>
</file>