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078000" cx="19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69">
          <p15:clr>
            <a:srgbClr val="747775"/>
          </p15:clr>
        </p15:guide>
        <p15:guide id="2" pos="61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69" orient="horz"/>
        <p:guide pos="61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346482" y="685800"/>
            <a:ext cx="216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346482" y="685800"/>
            <a:ext cx="216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ac19c074c_0_2:notes"/>
          <p:cNvSpPr/>
          <p:nvPr>
            <p:ph idx="2" type="sldImg"/>
          </p:nvPr>
        </p:nvSpPr>
        <p:spPr>
          <a:xfrm>
            <a:off x="2346482" y="685800"/>
            <a:ext cx="216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ac19c074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6269" y="445572"/>
            <a:ext cx="1811400" cy="1228200"/>
          </a:xfrm>
          <a:prstGeom prst="rect">
            <a:avLst/>
          </a:prstGeom>
        </p:spPr>
        <p:txBody>
          <a:bodyPr anchorCtr="0" anchor="b" bIns="31200" lIns="31200" spcFirstLastPara="1" rIns="31200" wrap="square" tIns="31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6267" y="1696012"/>
            <a:ext cx="1811400" cy="4743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6267" y="661933"/>
            <a:ext cx="1811400" cy="1175100"/>
          </a:xfrm>
          <a:prstGeom prst="rect">
            <a:avLst/>
          </a:prstGeom>
        </p:spPr>
        <p:txBody>
          <a:bodyPr anchorCtr="0" anchor="b" bIns="31200" lIns="31200" spcFirstLastPara="1" rIns="31200" wrap="square" tIns="31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6267" y="1886371"/>
            <a:ext cx="1811400" cy="7785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6267" y="1287123"/>
            <a:ext cx="1811400" cy="5037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6267" y="266314"/>
            <a:ext cx="1811400" cy="3426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6267" y="689670"/>
            <a:ext cx="1811400" cy="20445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6267" y="266314"/>
            <a:ext cx="1811400" cy="3426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6267" y="689670"/>
            <a:ext cx="850500" cy="20445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027361" y="689670"/>
            <a:ext cx="850500" cy="20445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6267" y="266314"/>
            <a:ext cx="1811400" cy="3426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6267" y="332485"/>
            <a:ext cx="597000" cy="452100"/>
          </a:xfrm>
          <a:prstGeom prst="rect">
            <a:avLst/>
          </a:prstGeom>
        </p:spPr>
        <p:txBody>
          <a:bodyPr anchorCtr="0" anchor="b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6267" y="831572"/>
            <a:ext cx="597000" cy="19026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04226" y="269381"/>
            <a:ext cx="1353900" cy="24480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72000" y="-75"/>
            <a:ext cx="972000" cy="307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1200" lIns="31200" spcFirstLastPara="1" rIns="31200" wrap="square" tIns="31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6445" y="737963"/>
            <a:ext cx="860100" cy="887100"/>
          </a:xfrm>
          <a:prstGeom prst="rect">
            <a:avLst/>
          </a:prstGeom>
        </p:spPr>
        <p:txBody>
          <a:bodyPr anchorCtr="0" anchor="b" bIns="31200" lIns="31200" spcFirstLastPara="1" rIns="31200" wrap="square" tIns="31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6445" y="1677431"/>
            <a:ext cx="860100" cy="739200"/>
          </a:xfrm>
          <a:prstGeom prst="rect">
            <a:avLst/>
          </a:prstGeom>
        </p:spPr>
        <p:txBody>
          <a:bodyPr anchorCtr="0" anchor="t" bIns="31200" lIns="31200" spcFirstLastPara="1" rIns="31200" wrap="square" tIns="31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050130" y="433305"/>
            <a:ext cx="815700" cy="22113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6267" y="2531683"/>
            <a:ext cx="1275300" cy="3621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</p:spPr>
        <p:txBody>
          <a:bodyPr anchorCtr="0" anchor="ctr" bIns="31200" lIns="31200" spcFirstLastPara="1" rIns="31200" wrap="square" tIns="31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6267" y="266314"/>
            <a:ext cx="1811400" cy="3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1200" lIns="31200" spcFirstLastPara="1" rIns="31200" wrap="square" tIns="31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6267" y="689670"/>
            <a:ext cx="1811400" cy="20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1200" lIns="31200" spcFirstLastPara="1" rIns="31200" wrap="square" tIns="31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801231" y="2790586"/>
            <a:ext cx="116700" cy="2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1200" lIns="31200" spcFirstLastPara="1" rIns="31200" wrap="square" tIns="31200">
            <a:normAutofit/>
          </a:bodyPr>
          <a:lstStyle>
            <a:lvl1pPr lvl="0" algn="r">
              <a:buNone/>
              <a:defRPr sz="300">
                <a:solidFill>
                  <a:schemeClr val="dk2"/>
                </a:solidFill>
              </a:defRPr>
            </a:lvl1pPr>
            <a:lvl2pPr lvl="1" algn="r">
              <a:buNone/>
              <a:defRPr sz="300">
                <a:solidFill>
                  <a:schemeClr val="dk2"/>
                </a:solidFill>
              </a:defRPr>
            </a:lvl2pPr>
            <a:lvl3pPr lvl="2" algn="r">
              <a:buNone/>
              <a:defRPr sz="300">
                <a:solidFill>
                  <a:schemeClr val="dk2"/>
                </a:solidFill>
              </a:defRPr>
            </a:lvl3pPr>
            <a:lvl4pPr lvl="3" algn="r">
              <a:buNone/>
              <a:defRPr sz="300">
                <a:solidFill>
                  <a:schemeClr val="dk2"/>
                </a:solidFill>
              </a:defRPr>
            </a:lvl4pPr>
            <a:lvl5pPr lvl="4" algn="r">
              <a:buNone/>
              <a:defRPr sz="300">
                <a:solidFill>
                  <a:schemeClr val="dk2"/>
                </a:solidFill>
              </a:defRPr>
            </a:lvl5pPr>
            <a:lvl6pPr lvl="5" algn="r">
              <a:buNone/>
              <a:defRPr sz="300">
                <a:solidFill>
                  <a:schemeClr val="dk2"/>
                </a:solidFill>
              </a:defRPr>
            </a:lvl6pPr>
            <a:lvl7pPr lvl="6" algn="r">
              <a:buNone/>
              <a:defRPr sz="300">
                <a:solidFill>
                  <a:schemeClr val="dk2"/>
                </a:solidFill>
              </a:defRPr>
            </a:lvl7pPr>
            <a:lvl8pPr lvl="7" algn="r">
              <a:buNone/>
              <a:defRPr sz="300">
                <a:solidFill>
                  <a:schemeClr val="dk2"/>
                </a:solidFill>
              </a:defRPr>
            </a:lvl8pPr>
            <a:lvl9pPr lvl="8" algn="r">
              <a:buNone/>
              <a:defRPr sz="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4050" y="1546550"/>
            <a:ext cx="1405800" cy="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2"/>
                </a:solidFill>
              </a:rPr>
              <a:t>عباس غلامی</a:t>
            </a:r>
            <a:endParaRPr sz="1200">
              <a:solidFill>
                <a:schemeClr val="dk2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2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2"/>
                </a:solidFill>
              </a:rPr>
              <a:t>تولید / بسته‌بندی</a:t>
            </a:r>
            <a:endParaRPr sz="900">
              <a:solidFill>
                <a:schemeClr val="dk2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600">
                <a:solidFill>
                  <a:schemeClr val="dk2"/>
                </a:solidFill>
              </a:rPr>
              <a:t>محمد عباس غلامی منفرد</a:t>
            </a:r>
            <a:endParaRPr sz="600">
              <a:solidFill>
                <a:schemeClr val="dk2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2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938" y="181550"/>
            <a:ext cx="1338123" cy="1338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81600"/>
            <a:ext cx="1944003" cy="1944003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-25" y="0"/>
            <a:ext cx="1944000" cy="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8761D"/>
                </a:solidFill>
              </a:rPr>
              <a:t>عباس غلامی</a:t>
            </a:r>
            <a:endParaRPr sz="18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38761D"/>
                </a:solidFill>
              </a:rPr>
              <a:t>تولید / بسته‌بندی</a:t>
            </a:r>
            <a:endParaRPr sz="800">
              <a:solidFill>
                <a:srgbClr val="38761D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38761D"/>
                </a:solidFill>
              </a:rPr>
              <a:t>محمد </a:t>
            </a:r>
            <a:r>
              <a:rPr lang="en-GB" sz="800">
                <a:solidFill>
                  <a:srgbClr val="38761D"/>
                </a:solidFill>
              </a:rPr>
              <a:t>عباس</a:t>
            </a:r>
            <a:r>
              <a:rPr lang="en-GB" sz="800">
                <a:solidFill>
                  <a:srgbClr val="38761D"/>
                </a:solidFill>
              </a:rPr>
              <a:t> </a:t>
            </a:r>
            <a:r>
              <a:rPr lang="en-GB" sz="800">
                <a:solidFill>
                  <a:srgbClr val="38761D"/>
                </a:solidFill>
              </a:rPr>
              <a:t>غلامی</a:t>
            </a:r>
            <a:r>
              <a:rPr lang="en-GB" sz="800">
                <a:solidFill>
                  <a:srgbClr val="38761D"/>
                </a:solidFill>
              </a:rPr>
              <a:t> منفرد</a:t>
            </a:r>
            <a:endParaRPr sz="800">
              <a:solidFill>
                <a:srgbClr val="38761D"/>
              </a:solidFill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0" y="2852700"/>
            <a:ext cx="10647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PD ID: a.gholami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366200" y="2852625"/>
            <a:ext cx="577800" cy="2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PD#: 0379</a:t>
            </a:r>
            <a:endParaRPr sz="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