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71" r:id="rId4"/>
    <p:sldId id="269" r:id="rId5"/>
    <p:sldId id="270" r:id="rId6"/>
    <p:sldId id="272" r:id="rId7"/>
    <p:sldId id="274" r:id="rId8"/>
    <p:sldId id="267" r:id="rId9"/>
    <p:sldId id="257" r:id="rId10"/>
    <p:sldId id="258" r:id="rId11"/>
    <p:sldId id="259" r:id="rId12"/>
    <p:sldId id="280" r:id="rId13"/>
    <p:sldId id="278" r:id="rId14"/>
    <p:sldId id="286" r:id="rId15"/>
    <p:sldId id="276" r:id="rId16"/>
    <p:sldId id="285" r:id="rId17"/>
    <p:sldId id="287" r:id="rId18"/>
    <p:sldId id="279" r:id="rId19"/>
    <p:sldId id="290" r:id="rId20"/>
    <p:sldId id="289" r:id="rId21"/>
    <p:sldId id="277" r:id="rId22"/>
    <p:sldId id="288" r:id="rId23"/>
    <p:sldId id="261" r:id="rId2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tta%20Element\Desktop\excel%20data%20ami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n.derakhshan\Desktop\Metta%20$+Pla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n.derakhshan\Desktop\excel%20data%20ami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etta%20Element\Desktop\excel%20data%20ami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etta%20Element\Desktop\excel%20data%20ami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etta%20Element\Desktop\excel%20data%20ami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etta%20Element\Desktop\excel%20data%20ami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ta%20Element\Desktop\excel%20data%20ami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spPr>
            <a:solidFill>
              <a:srgbClr val="E2F0D9"/>
            </a:solidFill>
            <a:ln cmpd="sng">
              <a:solidFill>
                <a:srgbClr val="000000"/>
              </a:solidFill>
              <a:prstDash val="solid"/>
            </a:ln>
          </c:spPr>
          <c:invertIfNegative val="1"/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28E3-45E4-A8F8-75D110D131C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8E3-45E4-A8F8-75D110D131C8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cmpd="sng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8E3-45E4-A8F8-75D110D131C8}"/>
              </c:ext>
            </c:extLst>
          </c:dPt>
          <c:cat>
            <c:numRef>
              <c:f>'5+'!$P$48:$P$51</c:f>
              <c:numCache>
                <c:formatCode>General</c:formatCode>
                <c:ptCount val="4"/>
                <c:pt idx="0">
                  <c:v>1399</c:v>
                </c:pt>
                <c:pt idx="1">
                  <c:v>1400</c:v>
                </c:pt>
                <c:pt idx="2">
                  <c:v>1401</c:v>
                </c:pt>
                <c:pt idx="3">
                  <c:v>1402</c:v>
                </c:pt>
              </c:numCache>
            </c:numRef>
          </c:cat>
          <c:val>
            <c:numRef>
              <c:f>'5+'!$Q$48:$Q$51</c:f>
              <c:numCache>
                <c:formatCode>"$"#,##0</c:formatCode>
                <c:ptCount val="4"/>
                <c:pt idx="0">
                  <c:v>2369609</c:v>
                </c:pt>
                <c:pt idx="1">
                  <c:v>3264160</c:v>
                </c:pt>
                <c:pt idx="2">
                  <c:v>6791927</c:v>
                </c:pt>
                <c:pt idx="3">
                  <c:v>8825579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8E3-45E4-A8F8-75D110D13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6"/>
        <c:overlap val="100"/>
        <c:axId val="1225913968"/>
        <c:axId val="1225914512"/>
      </c:barChart>
      <c:catAx>
        <c:axId val="12259139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cs typeface="B Nazanin" panose="00000400000000000000" pitchFamily="2" charset="-78"/>
              </a:defRPr>
            </a:pPr>
            <a:endParaRPr lang="en-US"/>
          </a:p>
        </c:txPr>
        <c:crossAx val="1225914512"/>
        <c:crosses val="autoZero"/>
        <c:auto val="1"/>
        <c:lblAlgn val="ctr"/>
        <c:lblOffset val="100"/>
        <c:noMultiLvlLbl val="1"/>
      </c:catAx>
      <c:valAx>
        <c:axId val="122591451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&quot;$&quot;#,##0" sourceLinked="1"/>
        <c:majorTickMark val="out"/>
        <c:minorTickMark val="none"/>
        <c:tickLblPos val="nextTo"/>
        <c:spPr>
          <a:ln/>
        </c:spPr>
        <c:crossAx val="1225913968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AA84F"/>
              </a:solidFill>
            </c:spPr>
            <c:extLst>
              <c:ext xmlns:c16="http://schemas.microsoft.com/office/drawing/2014/chart" uri="{C3380CC4-5D6E-409C-BE32-E72D297353CC}">
                <c16:uniqueId val="{00000001-5DF2-4504-A5BC-F6AB09B64C22}"/>
              </c:ext>
            </c:extLst>
          </c:dPt>
          <c:dPt>
            <c:idx val="1"/>
            <c:bubble3D val="0"/>
            <c:spPr>
              <a:solidFill>
                <a:srgbClr val="6D9EEB"/>
              </a:solidFill>
            </c:spPr>
            <c:extLst>
              <c:ext xmlns:c16="http://schemas.microsoft.com/office/drawing/2014/chart" uri="{C3380CC4-5D6E-409C-BE32-E72D297353CC}">
                <c16:uniqueId val="{00000003-5DF2-4504-A5BC-F6AB09B64C22}"/>
              </c:ext>
            </c:extLst>
          </c:dPt>
          <c:cat>
            <c:strRef>
              <c:f>Sheet16!$B$1:$B$2</c:f>
              <c:strCache>
                <c:ptCount val="2"/>
                <c:pt idx="0">
                  <c:v>سهم واردات شرکت های بازرگانی</c:v>
                </c:pt>
                <c:pt idx="1">
                  <c:v>سهم واردات شرکت های تولیدی</c:v>
                </c:pt>
              </c:strCache>
            </c:strRef>
          </c:cat>
          <c:val>
            <c:numRef>
              <c:f>Sheet16!$A$1:$A$2</c:f>
              <c:numCache>
                <c:formatCode>General</c:formatCode>
                <c:ptCount val="2"/>
                <c:pt idx="0">
                  <c:v>0.44842399999999999</c:v>
                </c:pt>
                <c:pt idx="1">
                  <c:v>0.55157599999999996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2-4504-A5BC-F6AB09B64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600">
          <a:solidFill>
            <a:schemeClr val="bg1"/>
          </a:solidFill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$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cat>
            <c:strRef>
              <c:f>'1'!$A$2:$A$18</c:f>
              <c:strCache>
                <c:ptCount val="17"/>
                <c:pt idx="0">
                  <c:v>بازرگانی درشیمی مرجان</c:v>
                </c:pt>
                <c:pt idx="1">
                  <c:v>عصر گلستان نیکان</c:v>
                </c:pt>
                <c:pt idx="2">
                  <c:v>سگال طنین ایرانیان</c:v>
                </c:pt>
                <c:pt idx="3">
                  <c:v>رهروان تجارت کهن</c:v>
                </c:pt>
                <c:pt idx="4">
                  <c:v>بازرگانی جهان کالای شمس</c:v>
                </c:pt>
                <c:pt idx="5">
                  <c:v>تجارت گستران آسان پیشرو</c:v>
                </c:pt>
                <c:pt idx="6">
                  <c:v>میلاد فخر ایرانیان</c:v>
                </c:pt>
                <c:pt idx="7">
                  <c:v>اکسین تجارت دماوند</c:v>
                </c:pt>
                <c:pt idx="8">
                  <c:v>رهپویان سلامت و زیبایی</c:v>
                </c:pt>
                <c:pt idx="9">
                  <c:v>زیست گوهر مواد</c:v>
                </c:pt>
                <c:pt idx="10">
                  <c:v>سازندگان صنایع آریا</c:v>
                </c:pt>
                <c:pt idx="11">
                  <c:v>پایون بین الملل هیراد</c:v>
                </c:pt>
                <c:pt idx="12">
                  <c:v>میزبان تجارت فردا</c:v>
                </c:pt>
                <c:pt idx="13">
                  <c:v>دیاکو تجارت پیشگام</c:v>
                </c:pt>
                <c:pt idx="14">
                  <c:v>یاس سپیدوش</c:v>
                </c:pt>
                <c:pt idx="15">
                  <c:v>پردیس فخر</c:v>
                </c:pt>
                <c:pt idx="16">
                  <c:v>صادراتی پارس محصول</c:v>
                </c:pt>
              </c:strCache>
            </c:strRef>
          </c:cat>
          <c:val>
            <c:numRef>
              <c:f>'1'!$B$2:$B$18</c:f>
              <c:numCache>
                <c:formatCode>#,##0</c:formatCode>
                <c:ptCount val="17"/>
                <c:pt idx="0">
                  <c:v>492188.66</c:v>
                </c:pt>
                <c:pt idx="1">
                  <c:v>369376.96</c:v>
                </c:pt>
                <c:pt idx="2">
                  <c:v>365748.44</c:v>
                </c:pt>
                <c:pt idx="3">
                  <c:v>342185.07</c:v>
                </c:pt>
                <c:pt idx="4">
                  <c:v>252117.93</c:v>
                </c:pt>
                <c:pt idx="5">
                  <c:v>239822.52</c:v>
                </c:pt>
                <c:pt idx="6">
                  <c:v>193479.62</c:v>
                </c:pt>
                <c:pt idx="7">
                  <c:v>152350.37</c:v>
                </c:pt>
                <c:pt idx="8">
                  <c:v>151252.59</c:v>
                </c:pt>
                <c:pt idx="9">
                  <c:v>140266.69</c:v>
                </c:pt>
                <c:pt idx="10">
                  <c:v>85437.57</c:v>
                </c:pt>
                <c:pt idx="11">
                  <c:v>83580.69</c:v>
                </c:pt>
                <c:pt idx="12">
                  <c:v>64164.82</c:v>
                </c:pt>
                <c:pt idx="13">
                  <c:v>62821.03</c:v>
                </c:pt>
                <c:pt idx="14">
                  <c:v>55404.08</c:v>
                </c:pt>
                <c:pt idx="15">
                  <c:v>28221.14</c:v>
                </c:pt>
                <c:pt idx="16">
                  <c:v>12943.77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92C-49D9-B38D-0B0410D3E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838950160"/>
        <c:axId val="838948528"/>
      </c:barChart>
      <c:catAx>
        <c:axId val="83895016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838948528"/>
        <c:crosses val="autoZero"/>
        <c:auto val="1"/>
        <c:lblAlgn val="ctr"/>
        <c:lblOffset val="100"/>
        <c:noMultiLvlLbl val="0"/>
      </c:catAx>
      <c:valAx>
        <c:axId val="8389485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95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ارزش دلاری کل</c:v>
                </c:pt>
              </c:strCache>
            </c:strRef>
          </c:tx>
          <c:spPr>
            <a:solidFill>
              <a:srgbClr val="7DDDFF">
                <a:alpha val="95294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'3'!$A$2:$A$20</c:f>
              <c:strCache>
                <c:ptCount val="19"/>
                <c:pt idx="0">
                  <c:v>Aditya Soya Tech</c:v>
                </c:pt>
                <c:pt idx="1">
                  <c:v>Adm Wild Europe Gmbh &amp; Co. Kg</c:v>
                </c:pt>
                <c:pt idx="2">
                  <c:v>Anhui Yung Trump Phospholipid Sci-Tech Co.,Ltd</c:v>
                </c:pt>
                <c:pt idx="3">
                  <c:v>Keshav Industries Private Limited</c:v>
                </c:pt>
                <c:pt idx="4">
                  <c:v>Kriti Nutrients Ltd</c:v>
                </c:pt>
                <c:pt idx="5">
                  <c:v>LASENOR INDIA Pvt . Ltd</c:v>
                </c:pt>
                <c:pt idx="6">
                  <c:v>Lasenor Brasil Industria E Comercio Ltda</c:v>
                </c:pt>
                <c:pt idx="7">
                  <c:v>Lasenor Emulu S.l</c:v>
                </c:pt>
                <c:pt idx="8">
                  <c:v>Pacific Commodities</c:v>
                </c:pt>
                <c:pt idx="9">
                  <c:v>Palsgaard A/s</c:v>
                </c:pt>
                <c:pt idx="10">
                  <c:v>Process Agrochem Industrise Pvt.ltd</c:v>
                </c:pt>
                <c:pt idx="11">
                  <c:v>Qingdao Lambert Holdings Co.u Ltd</c:v>
                </c:pt>
                <c:pt idx="12">
                  <c:v>Qinhuangdao Goldensea Foodstuff Industries Co., Ltd.</c:v>
                </c:pt>
                <c:pt idx="13">
                  <c:v>Shankar Soya Concepts</c:v>
                </c:pt>
                <c:pt idx="14">
                  <c:v>Shivam Oils And Proteins Industry</c:v>
                </c:pt>
                <c:pt idx="15">
                  <c:v>Shreenidhi Oils &amp; Foods Ingredients Pvt. Ltd</c:v>
                </c:pt>
                <c:pt idx="16">
                  <c:v>Spell Organics Limited Is Fssc</c:v>
                </c:pt>
                <c:pt idx="17">
                  <c:v>Sun Nutrafoods</c:v>
                </c:pt>
                <c:pt idx="18">
                  <c:v>The Tnn Development Limited</c:v>
                </c:pt>
              </c:strCache>
            </c:strRef>
          </c:cat>
          <c:val>
            <c:numRef>
              <c:f>'3'!$B$2:$B$20</c:f>
              <c:numCache>
                <c:formatCode>_ * #,##0_-_ر_ي_ا_ل_ ;_ * #,##0\-_ر_ي_ا_ل_ ;_ * "-"??_-_ر_ي_ا_ل_ ;_ @_ </c:formatCode>
                <c:ptCount val="19"/>
                <c:pt idx="0">
                  <c:v>35445.58</c:v>
                </c:pt>
                <c:pt idx="1">
                  <c:v>607183.1</c:v>
                </c:pt>
                <c:pt idx="2">
                  <c:v>53365.21</c:v>
                </c:pt>
                <c:pt idx="3">
                  <c:v>517771.5</c:v>
                </c:pt>
                <c:pt idx="4">
                  <c:v>410872.9</c:v>
                </c:pt>
                <c:pt idx="5">
                  <c:v>28221.14</c:v>
                </c:pt>
                <c:pt idx="6">
                  <c:v>169694.6</c:v>
                </c:pt>
                <c:pt idx="7">
                  <c:v>118317.3</c:v>
                </c:pt>
                <c:pt idx="8">
                  <c:v>340698.9</c:v>
                </c:pt>
                <c:pt idx="9">
                  <c:v>11978.67</c:v>
                </c:pt>
                <c:pt idx="10">
                  <c:v>55404.08</c:v>
                </c:pt>
                <c:pt idx="11">
                  <c:v>48328.35</c:v>
                </c:pt>
                <c:pt idx="12">
                  <c:v>90765.84</c:v>
                </c:pt>
                <c:pt idx="13">
                  <c:v>147854.5</c:v>
                </c:pt>
                <c:pt idx="14">
                  <c:v>2329062</c:v>
                </c:pt>
                <c:pt idx="15">
                  <c:v>214704.9</c:v>
                </c:pt>
                <c:pt idx="16">
                  <c:v>25242.29</c:v>
                </c:pt>
                <c:pt idx="17">
                  <c:v>377596.3</c:v>
                </c:pt>
                <c:pt idx="18">
                  <c:v>139031.9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C59-43F0-A381-3CDCC4E99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225917776"/>
        <c:axId val="1321992512"/>
      </c:barChart>
      <c:catAx>
        <c:axId val="122591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1992512"/>
        <c:crosses val="autoZero"/>
        <c:auto val="1"/>
        <c:lblAlgn val="ctr"/>
        <c:lblOffset val="100"/>
        <c:noMultiLvlLbl val="0"/>
      </c:catAx>
      <c:valAx>
        <c:axId val="132199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-_ر_ي_ا_ل_ ;_ * #,##0\-_ر_ي_ا_ل_ ;_ * &quot;-&quot;??_-_ر_ي_ا_ل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22591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ارزش دلاری کل</c:v>
                </c:pt>
              </c:strCache>
            </c:strRef>
          </c:tx>
          <c:spPr>
            <a:solidFill>
              <a:srgbClr val="7DDDFF">
                <a:alpha val="95294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'3'!$A$2:$A$20</c:f>
              <c:strCache>
                <c:ptCount val="19"/>
                <c:pt idx="0">
                  <c:v>Aditya Soya Tech</c:v>
                </c:pt>
                <c:pt idx="1">
                  <c:v>Adm Wild Europe Gmbh &amp; Co. Kg</c:v>
                </c:pt>
                <c:pt idx="2">
                  <c:v>Anhui Yung Trump Phospholipid Sci-Tech Co.,Ltd</c:v>
                </c:pt>
                <c:pt idx="3">
                  <c:v>Keshav Industries Private Limited</c:v>
                </c:pt>
                <c:pt idx="4">
                  <c:v>Kriti Nutrients Ltd</c:v>
                </c:pt>
                <c:pt idx="5">
                  <c:v>LASENOR INDIA Pvt . Ltd</c:v>
                </c:pt>
                <c:pt idx="6">
                  <c:v>Lasenor Brasil Industria E Comercio Ltda</c:v>
                </c:pt>
                <c:pt idx="7">
                  <c:v>Lasenor Emulu S.l</c:v>
                </c:pt>
                <c:pt idx="8">
                  <c:v>Pacific Commodities</c:v>
                </c:pt>
                <c:pt idx="9">
                  <c:v>Palsgaard A/s</c:v>
                </c:pt>
                <c:pt idx="10">
                  <c:v>Process Agrochem Industrise Pvt.ltd</c:v>
                </c:pt>
                <c:pt idx="11">
                  <c:v>Qingdao Lambert Holdings Co.u Ltd</c:v>
                </c:pt>
                <c:pt idx="12">
                  <c:v>Qinhuangdao Goldensea Foodstuff Industries Co., Ltd.</c:v>
                </c:pt>
                <c:pt idx="13">
                  <c:v>Shankar Soya Concepts</c:v>
                </c:pt>
                <c:pt idx="14">
                  <c:v>Shivam Oils And Proteins Industry</c:v>
                </c:pt>
                <c:pt idx="15">
                  <c:v>Shreenidhi Oils &amp; Foods Ingredients Pvt. Ltd</c:v>
                </c:pt>
                <c:pt idx="16">
                  <c:v>Spell Organics Limited Is Fssc</c:v>
                </c:pt>
                <c:pt idx="17">
                  <c:v>Sun Nutrafoods</c:v>
                </c:pt>
                <c:pt idx="18">
                  <c:v>The Tnn Development Limited</c:v>
                </c:pt>
              </c:strCache>
            </c:strRef>
          </c:cat>
          <c:val>
            <c:numRef>
              <c:f>'3'!$B$2:$B$20</c:f>
              <c:numCache>
                <c:formatCode>_ * #,##0_-_ر_ي_ا_ل_ ;_ * #,##0\-_ر_ي_ا_ل_ ;_ * "-"??_-_ر_ي_ا_ل_ ;_ @_ </c:formatCode>
                <c:ptCount val="19"/>
                <c:pt idx="0">
                  <c:v>35445.58</c:v>
                </c:pt>
                <c:pt idx="1">
                  <c:v>607183.1</c:v>
                </c:pt>
                <c:pt idx="2">
                  <c:v>53365.21</c:v>
                </c:pt>
                <c:pt idx="3">
                  <c:v>517771.5</c:v>
                </c:pt>
                <c:pt idx="4">
                  <c:v>410872.9</c:v>
                </c:pt>
                <c:pt idx="5">
                  <c:v>28221.14</c:v>
                </c:pt>
                <c:pt idx="6">
                  <c:v>169694.6</c:v>
                </c:pt>
                <c:pt idx="7">
                  <c:v>118317.3</c:v>
                </c:pt>
                <c:pt idx="8">
                  <c:v>340698.9</c:v>
                </c:pt>
                <c:pt idx="9">
                  <c:v>11978.67</c:v>
                </c:pt>
                <c:pt idx="10">
                  <c:v>55404.08</c:v>
                </c:pt>
                <c:pt idx="11">
                  <c:v>48328.35</c:v>
                </c:pt>
                <c:pt idx="12">
                  <c:v>90765.84</c:v>
                </c:pt>
                <c:pt idx="13">
                  <c:v>147854.5</c:v>
                </c:pt>
                <c:pt idx="14">
                  <c:v>2329062</c:v>
                </c:pt>
                <c:pt idx="15">
                  <c:v>214704.9</c:v>
                </c:pt>
                <c:pt idx="16">
                  <c:v>25242.29</c:v>
                </c:pt>
                <c:pt idx="17">
                  <c:v>377596.3</c:v>
                </c:pt>
                <c:pt idx="18">
                  <c:v>139031.9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911-43C3-8BAA-4BD3B8D7B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189334896"/>
        <c:axId val="1189338704"/>
      </c:barChart>
      <c:catAx>
        <c:axId val="118933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189338704"/>
        <c:crosses val="autoZero"/>
        <c:auto val="1"/>
        <c:lblAlgn val="ctr"/>
        <c:lblOffset val="100"/>
        <c:noMultiLvlLbl val="0"/>
      </c:catAx>
      <c:valAx>
        <c:axId val="118933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-_ر_ي_ا_ل_ ;_ * #,##0\-_ر_ي_ا_ل_ ;_ * &quot;-&quot;??_-_ر_ي_ا_ل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18933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ارزش دلاری</c:v>
                </c:pt>
              </c:strCache>
            </c:strRef>
          </c:tx>
          <c:spPr>
            <a:solidFill>
              <a:srgbClr val="31859C">
                <a:alpha val="95686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'4'!$A$2:$A$13</c:f>
              <c:strCache>
                <c:ptCount val="12"/>
                <c:pt idx="0">
                  <c:v>مهر</c:v>
                </c:pt>
                <c:pt idx="1">
                  <c:v>آبان</c:v>
                </c:pt>
                <c:pt idx="2">
                  <c:v>آذر</c:v>
                </c:pt>
                <c:pt idx="3">
                  <c:v>دی</c:v>
                </c:pt>
                <c:pt idx="4">
                  <c:v>بهمن</c:v>
                </c:pt>
                <c:pt idx="5">
                  <c:v>اسفند</c:v>
                </c:pt>
                <c:pt idx="6">
                  <c:v>فروردین</c:v>
                </c:pt>
                <c:pt idx="7">
                  <c:v>ادیبهشت</c:v>
                </c:pt>
                <c:pt idx="8">
                  <c:v>خرداد</c:v>
                </c:pt>
                <c:pt idx="9">
                  <c:v>تیر</c:v>
                </c:pt>
                <c:pt idx="10">
                  <c:v>مرداد</c:v>
                </c:pt>
                <c:pt idx="11">
                  <c:v>شهریور</c:v>
                </c:pt>
              </c:strCache>
            </c:strRef>
          </c:cat>
          <c:val>
            <c:numRef>
              <c:f>'4'!$B$2:$B$13</c:f>
              <c:numCache>
                <c:formatCode>_(* #,##0.00_);_(* \(#,##0.00\);_(* "-"??_);_(@_)</c:formatCode>
                <c:ptCount val="12"/>
                <c:pt idx="0">
                  <c:v>757701.38</c:v>
                </c:pt>
                <c:pt idx="1">
                  <c:v>243265.19</c:v>
                </c:pt>
                <c:pt idx="2">
                  <c:v>883338.71</c:v>
                </c:pt>
                <c:pt idx="3">
                  <c:v>1002451.46</c:v>
                </c:pt>
                <c:pt idx="4">
                  <c:v>83580.69</c:v>
                </c:pt>
                <c:pt idx="5">
                  <c:v>1367744.82</c:v>
                </c:pt>
                <c:pt idx="6">
                  <c:v>28221.14</c:v>
                </c:pt>
                <c:pt idx="7">
                  <c:v>204376.94</c:v>
                </c:pt>
                <c:pt idx="8">
                  <c:v>35445.58</c:v>
                </c:pt>
                <c:pt idx="9">
                  <c:v>179481.55</c:v>
                </c:pt>
                <c:pt idx="10">
                  <c:v>276970.37</c:v>
                </c:pt>
                <c:pt idx="11">
                  <c:v>341548.67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8FB-44D5-9B6C-DC10EF42B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321993056"/>
        <c:axId val="1322000128"/>
      </c:barChart>
      <c:catAx>
        <c:axId val="13219930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22000128"/>
        <c:crosses val="autoZero"/>
        <c:auto val="1"/>
        <c:lblAlgn val="ctr"/>
        <c:lblOffset val="100"/>
        <c:noMultiLvlLbl val="0"/>
      </c:catAx>
      <c:valAx>
        <c:axId val="13220001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2199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ارزش دلاری</c:v>
                </c:pt>
              </c:strCache>
            </c:strRef>
          </c:tx>
          <c:spPr>
            <a:solidFill>
              <a:srgbClr val="31859C">
                <a:alpha val="95686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'4'!$A$2:$A$13</c:f>
              <c:strCache>
                <c:ptCount val="12"/>
                <c:pt idx="0">
                  <c:v>مهر</c:v>
                </c:pt>
                <c:pt idx="1">
                  <c:v>آبان</c:v>
                </c:pt>
                <c:pt idx="2">
                  <c:v>آذر</c:v>
                </c:pt>
                <c:pt idx="3">
                  <c:v>دی</c:v>
                </c:pt>
                <c:pt idx="4">
                  <c:v>بهمن</c:v>
                </c:pt>
                <c:pt idx="5">
                  <c:v>اسفند</c:v>
                </c:pt>
                <c:pt idx="6">
                  <c:v>فروردین</c:v>
                </c:pt>
                <c:pt idx="7">
                  <c:v>ادیبهشت</c:v>
                </c:pt>
                <c:pt idx="8">
                  <c:v>خرداد</c:v>
                </c:pt>
                <c:pt idx="9">
                  <c:v>تیر</c:v>
                </c:pt>
                <c:pt idx="10">
                  <c:v>مرداد</c:v>
                </c:pt>
                <c:pt idx="11">
                  <c:v>شهریور</c:v>
                </c:pt>
              </c:strCache>
            </c:strRef>
          </c:cat>
          <c:val>
            <c:numRef>
              <c:f>'4'!$B$2:$B$13</c:f>
              <c:numCache>
                <c:formatCode>_(* #,##0.00_);_(* \(#,##0.00\);_(* "-"??_);_(@_)</c:formatCode>
                <c:ptCount val="12"/>
                <c:pt idx="0">
                  <c:v>757701.38</c:v>
                </c:pt>
                <c:pt idx="1">
                  <c:v>243265.19</c:v>
                </c:pt>
                <c:pt idx="2">
                  <c:v>883338.71</c:v>
                </c:pt>
                <c:pt idx="3">
                  <c:v>1002451.46</c:v>
                </c:pt>
                <c:pt idx="4">
                  <c:v>83580.69</c:v>
                </c:pt>
                <c:pt idx="5">
                  <c:v>1367744.82</c:v>
                </c:pt>
                <c:pt idx="6">
                  <c:v>28221.14</c:v>
                </c:pt>
                <c:pt idx="7">
                  <c:v>204376.94</c:v>
                </c:pt>
                <c:pt idx="8">
                  <c:v>35445.58</c:v>
                </c:pt>
                <c:pt idx="9">
                  <c:v>179481.55</c:v>
                </c:pt>
                <c:pt idx="10">
                  <c:v>276970.37</c:v>
                </c:pt>
                <c:pt idx="11">
                  <c:v>341548.67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E09-4B46-8099-DFA268733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322000672"/>
        <c:axId val="1321989792"/>
      </c:barChart>
      <c:catAx>
        <c:axId val="1322000672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/>
                  <a:t>ماه ترخیص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21989792"/>
        <c:crosses val="autoZero"/>
        <c:auto val="1"/>
        <c:lblAlgn val="ctr"/>
        <c:lblOffset val="100"/>
        <c:noMultiLvlLbl val="0"/>
      </c:catAx>
      <c:valAx>
        <c:axId val="132198979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/>
                  <a:t>ارزش دلاری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220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110956142853"/>
          <c:y val="2.447503931423638E-2"/>
          <c:w val="0.76361762907976327"/>
          <c:h val="0.88133022276665707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'2'!$B$1</c:f>
              <c:strCache>
                <c:ptCount val="1"/>
                <c:pt idx="0">
                  <c:v>ارزش دلاری کل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E-4D8C-8CB6-D896E3F921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E-4D8C-8CB6-D896E3F921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E-4D8C-8CB6-D896E3F921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E-4D8C-8CB6-D896E3F921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E-4D8C-8CB6-D896E3F921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E-4D8C-8CB6-D896E3F92108}"/>
              </c:ext>
            </c:extLst>
          </c:dPt>
          <c:dLbls>
            <c:dLbl>
              <c:idx val="0"/>
              <c:layout>
                <c:manualLayout>
                  <c:x val="-6.3467155910024511E-2"/>
                  <c:y val="0.159751129384447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E-4D8C-8CB6-D896E3F92108}"/>
                </c:ext>
              </c:extLst>
            </c:dLbl>
            <c:dLbl>
              <c:idx val="1"/>
              <c:layout>
                <c:manualLayout>
                  <c:x val="-9.4061973526070077E-3"/>
                  <c:y val="-2.6442220932260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E-4D8C-8CB6-D896E3F92108}"/>
                </c:ext>
              </c:extLst>
            </c:dLbl>
            <c:dLbl>
              <c:idx val="2"/>
              <c:layout>
                <c:manualLayout>
                  <c:x val="1.7065186936532268E-2"/>
                  <c:y val="-2.709394794304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E-4D8C-8CB6-D896E3F92108}"/>
                </c:ext>
              </c:extLst>
            </c:dLbl>
            <c:dLbl>
              <c:idx val="3"/>
              <c:layout>
                <c:manualLayout>
                  <c:x val="1.5336537656158182E-2"/>
                  <c:y val="2.04396403414320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E-4D8C-8CB6-D896E3F92108}"/>
                </c:ext>
              </c:extLst>
            </c:dLbl>
            <c:dLbl>
              <c:idx val="4"/>
              <c:layout>
                <c:manualLayout>
                  <c:x val="9.1690018062500392E-2"/>
                  <c:y val="-0.282448185164911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7E-4D8C-8CB6-D896E3F92108}"/>
                </c:ext>
              </c:extLst>
            </c:dLbl>
            <c:dLbl>
              <c:idx val="5"/>
              <c:layout>
                <c:manualLayout>
                  <c:x val="3.4567565871958257E-2"/>
                  <c:y val="0.139278404545208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E-4D8C-8CB6-D896E3F92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'2'!$A$2:$A$7</c:f>
              <c:strCache>
                <c:ptCount val="6"/>
                <c:pt idx="0">
                  <c:v>آلمان</c:v>
                </c:pt>
                <c:pt idx="1">
                  <c:v>اسپانیا</c:v>
                </c:pt>
                <c:pt idx="2">
                  <c:v>برزیل</c:v>
                </c:pt>
                <c:pt idx="3">
                  <c:v>دانمارک</c:v>
                </c:pt>
                <c:pt idx="4">
                  <c:v>هند</c:v>
                </c:pt>
                <c:pt idx="5">
                  <c:v>چین</c:v>
                </c:pt>
              </c:strCache>
            </c:strRef>
          </c:cat>
          <c:val>
            <c:numRef>
              <c:f>'2'!$B$2:$B$7</c:f>
              <c:numCache>
                <c:formatCode>General</c:formatCode>
                <c:ptCount val="6"/>
                <c:pt idx="0">
                  <c:v>607183.07999999996</c:v>
                </c:pt>
                <c:pt idx="1">
                  <c:v>118317.25</c:v>
                </c:pt>
                <c:pt idx="2">
                  <c:v>169694.55</c:v>
                </c:pt>
                <c:pt idx="3">
                  <c:v>11978.67</c:v>
                </c:pt>
                <c:pt idx="4">
                  <c:v>4482873.66</c:v>
                </c:pt>
                <c:pt idx="5">
                  <c:v>331491.25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7E-4D8C-8CB6-D896E3F921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110956142853"/>
          <c:y val="2.447503931423638E-2"/>
          <c:w val="0.76361762907976327"/>
          <c:h val="0.88133022276665707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'2'!$B$1</c:f>
              <c:strCache>
                <c:ptCount val="1"/>
                <c:pt idx="0">
                  <c:v>ارزش دلاری کل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A-4440-8566-0C0A7B5034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A-4440-8566-0C0A7B5034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A-4440-8566-0C0A7B5034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A-4440-8566-0C0A7B5034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A-4440-8566-0C0A7B5034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A-4440-8566-0C0A7B5034AD}"/>
              </c:ext>
            </c:extLst>
          </c:dPt>
          <c:dLbls>
            <c:dLbl>
              <c:idx val="0"/>
              <c:layout>
                <c:manualLayout>
                  <c:x val="-7.6713873053641385E-2"/>
                  <c:y val="0.15426139967938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A-4440-8566-0C0A7B5034AD}"/>
                </c:ext>
              </c:extLst>
            </c:dLbl>
            <c:dLbl>
              <c:idx val="1"/>
              <c:layout>
                <c:manualLayout>
                  <c:x val="-9.4061973526070077E-3"/>
                  <c:y val="-2.6442220932260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A-4440-8566-0C0A7B5034AD}"/>
                </c:ext>
              </c:extLst>
            </c:dLbl>
            <c:dLbl>
              <c:idx val="2"/>
              <c:layout>
                <c:manualLayout>
                  <c:x val="1.7065186936532268E-2"/>
                  <c:y val="-2.709394794304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BA-4440-8566-0C0A7B5034AD}"/>
                </c:ext>
              </c:extLst>
            </c:dLbl>
            <c:dLbl>
              <c:idx val="3"/>
              <c:layout>
                <c:manualLayout>
                  <c:x val="1.5336537656158182E-2"/>
                  <c:y val="2.04396403414320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BA-4440-8566-0C0A7B5034AD}"/>
                </c:ext>
              </c:extLst>
            </c:dLbl>
            <c:dLbl>
              <c:idx val="4"/>
              <c:layout>
                <c:manualLayout>
                  <c:x val="9.1690018062500392E-2"/>
                  <c:y val="-0.282448185164911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BA-4440-8566-0C0A7B5034AD}"/>
                </c:ext>
              </c:extLst>
            </c:dLbl>
            <c:dLbl>
              <c:idx val="5"/>
              <c:layout>
                <c:manualLayout>
                  <c:x val="3.4567565871958257E-2"/>
                  <c:y val="0.139278404545208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BA-4440-8566-0C0A7B503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'2'!$A$2:$A$7</c:f>
              <c:strCache>
                <c:ptCount val="6"/>
                <c:pt idx="0">
                  <c:v>آلمان</c:v>
                </c:pt>
                <c:pt idx="1">
                  <c:v>اسپانیا</c:v>
                </c:pt>
                <c:pt idx="2">
                  <c:v>برزیل</c:v>
                </c:pt>
                <c:pt idx="3">
                  <c:v>دانمارک</c:v>
                </c:pt>
                <c:pt idx="4">
                  <c:v>هند</c:v>
                </c:pt>
                <c:pt idx="5">
                  <c:v>چین</c:v>
                </c:pt>
              </c:strCache>
            </c:strRef>
          </c:cat>
          <c:val>
            <c:numRef>
              <c:f>'2'!$B$2:$B$7</c:f>
              <c:numCache>
                <c:formatCode>General</c:formatCode>
                <c:ptCount val="6"/>
                <c:pt idx="0">
                  <c:v>607183.07999999996</c:v>
                </c:pt>
                <c:pt idx="1">
                  <c:v>118317.25</c:v>
                </c:pt>
                <c:pt idx="2">
                  <c:v>169694.55</c:v>
                </c:pt>
                <c:pt idx="3">
                  <c:v>11978.67</c:v>
                </c:pt>
                <c:pt idx="4">
                  <c:v>4482873.66</c:v>
                </c:pt>
                <c:pt idx="5">
                  <c:v>331491.25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BA-4440-8566-0C0A7B5034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$</c:v>
                </c:pt>
              </c:strCache>
            </c:strRef>
          </c:tx>
          <c:spPr>
            <a:solidFill>
              <a:srgbClr val="548235">
                <a:alpha val="95686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'1'!$A$2:$A$26</c:f>
              <c:strCache>
                <c:ptCount val="25"/>
                <c:pt idx="0">
                  <c:v>اکسین تجارت دماوند</c:v>
                </c:pt>
                <c:pt idx="1">
                  <c:v>ایران شکلات</c:v>
                </c:pt>
                <c:pt idx="2">
                  <c:v>بازرگانی جهان کالای شمس</c:v>
                </c:pt>
                <c:pt idx="3">
                  <c:v>بازرگانی درشیمی مرجان</c:v>
                </c:pt>
                <c:pt idx="4">
                  <c:v>پارس کرون</c:v>
                </c:pt>
                <c:pt idx="5">
                  <c:v>پایون بین الملل هیراد</c:v>
                </c:pt>
                <c:pt idx="6">
                  <c:v>پردیس فخر</c:v>
                </c:pt>
                <c:pt idx="7">
                  <c:v>تجارت گستران آسان پیشرو</c:v>
                </c:pt>
                <c:pt idx="8">
                  <c:v>تولید و بازرگانی لپ لپ</c:v>
                </c:pt>
                <c:pt idx="9">
                  <c:v>دیاکو تجارت پیشگام</c:v>
                </c:pt>
                <c:pt idx="10">
                  <c:v>رهپویان سلامت و زیبایی</c:v>
                </c:pt>
                <c:pt idx="11">
                  <c:v>رهروان تجارت کهن</c:v>
                </c:pt>
                <c:pt idx="12">
                  <c:v>زیست گوهر مواد</c:v>
                </c:pt>
                <c:pt idx="13">
                  <c:v>سازندگان صنایع آریا</c:v>
                </c:pt>
                <c:pt idx="14">
                  <c:v>سگال طنین ایرانیان</c:v>
                </c:pt>
                <c:pt idx="15">
                  <c:v>سولیکو کاله</c:v>
                </c:pt>
                <c:pt idx="16">
                  <c:v>شیرین عسل</c:v>
                </c:pt>
                <c:pt idx="17">
                  <c:v>صادراتی پارس محصول</c:v>
                </c:pt>
                <c:pt idx="18">
                  <c:v>صنعتی داداش برادر</c:v>
                </c:pt>
                <c:pt idx="19">
                  <c:v>عصر گلستان نیکان</c:v>
                </c:pt>
                <c:pt idx="20">
                  <c:v>گروه صنعتی عباس پور آدرین</c:v>
                </c:pt>
                <c:pt idx="21">
                  <c:v>میزبان تجارت فردا</c:v>
                </c:pt>
                <c:pt idx="22">
                  <c:v>میلاد فخر ایرانیان</c:v>
                </c:pt>
                <c:pt idx="23">
                  <c:v>نستله ایران</c:v>
                </c:pt>
                <c:pt idx="24">
                  <c:v>یاس سپیدوش</c:v>
                </c:pt>
              </c:strCache>
            </c:strRef>
          </c:cat>
          <c:val>
            <c:numRef>
              <c:f>'1'!$B$2:$B$26</c:f>
              <c:numCache>
                <c:formatCode>#,##0</c:formatCode>
                <c:ptCount val="25"/>
                <c:pt idx="0">
                  <c:v>152350.37</c:v>
                </c:pt>
                <c:pt idx="1">
                  <c:v>79906.960000000006</c:v>
                </c:pt>
                <c:pt idx="2">
                  <c:v>252117.93</c:v>
                </c:pt>
                <c:pt idx="3">
                  <c:v>492188.66</c:v>
                </c:pt>
                <c:pt idx="4">
                  <c:v>317411.96000000002</c:v>
                </c:pt>
                <c:pt idx="5">
                  <c:v>83580.69</c:v>
                </c:pt>
                <c:pt idx="6">
                  <c:v>28221.14</c:v>
                </c:pt>
                <c:pt idx="7">
                  <c:v>239822.52</c:v>
                </c:pt>
                <c:pt idx="8">
                  <c:v>179481.55</c:v>
                </c:pt>
                <c:pt idx="9">
                  <c:v>62821.03</c:v>
                </c:pt>
                <c:pt idx="10">
                  <c:v>151252.59</c:v>
                </c:pt>
                <c:pt idx="11">
                  <c:v>342185.07</c:v>
                </c:pt>
                <c:pt idx="12">
                  <c:v>140266.69</c:v>
                </c:pt>
                <c:pt idx="13">
                  <c:v>85437.57</c:v>
                </c:pt>
                <c:pt idx="14">
                  <c:v>365748.44</c:v>
                </c:pt>
                <c:pt idx="15">
                  <c:v>253751.31</c:v>
                </c:pt>
                <c:pt idx="16">
                  <c:v>365877.35</c:v>
                </c:pt>
                <c:pt idx="17">
                  <c:v>12943.77</c:v>
                </c:pt>
                <c:pt idx="18">
                  <c:v>379051.07</c:v>
                </c:pt>
                <c:pt idx="19">
                  <c:v>369376.96</c:v>
                </c:pt>
                <c:pt idx="20">
                  <c:v>116942.85</c:v>
                </c:pt>
                <c:pt idx="21">
                  <c:v>64164.82</c:v>
                </c:pt>
                <c:pt idx="22">
                  <c:v>193479.62</c:v>
                </c:pt>
                <c:pt idx="23">
                  <c:v>937753.46</c:v>
                </c:pt>
                <c:pt idx="24">
                  <c:v>55404.08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089-4C3C-AF4C-E3502170E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413435696"/>
        <c:axId val="1413425904"/>
      </c:barChart>
      <c:catAx>
        <c:axId val="1413435696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413425904"/>
        <c:crosses val="autoZero"/>
        <c:auto val="1"/>
        <c:lblAlgn val="ctr"/>
        <c:lblOffset val="100"/>
        <c:noMultiLvlLbl val="0"/>
      </c:catAx>
      <c:valAx>
        <c:axId val="14134259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3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$</c:v>
                </c:pt>
              </c:strCache>
            </c:strRef>
          </c:tx>
          <c:spPr>
            <a:solidFill>
              <a:srgbClr val="548235">
                <a:alpha val="95686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1"/>
          <c:cat>
            <c:strRef>
              <c:f>'1'!$A$2:$A$26</c:f>
              <c:strCache>
                <c:ptCount val="25"/>
                <c:pt idx="0">
                  <c:v>اکسین تجارت دماوند</c:v>
                </c:pt>
                <c:pt idx="1">
                  <c:v>ایران شکلات</c:v>
                </c:pt>
                <c:pt idx="2">
                  <c:v>بازرگانی جهان کالای شمس</c:v>
                </c:pt>
                <c:pt idx="3">
                  <c:v>بازرگانی درشیمی مرجان</c:v>
                </c:pt>
                <c:pt idx="4">
                  <c:v>پارس کرون</c:v>
                </c:pt>
                <c:pt idx="5">
                  <c:v>پایون بین الملل هیراد</c:v>
                </c:pt>
                <c:pt idx="6">
                  <c:v>پردیس فخر</c:v>
                </c:pt>
                <c:pt idx="7">
                  <c:v>تجارت گستران آسان پیشرو</c:v>
                </c:pt>
                <c:pt idx="8">
                  <c:v>تولید و بازرگانی لپ لپ</c:v>
                </c:pt>
                <c:pt idx="9">
                  <c:v>دیاکو تجارت پیشگام</c:v>
                </c:pt>
                <c:pt idx="10">
                  <c:v>رهپویان سلامت و زیبایی</c:v>
                </c:pt>
                <c:pt idx="11">
                  <c:v>رهروان تجارت کهن</c:v>
                </c:pt>
                <c:pt idx="12">
                  <c:v>زیست گوهر مواد</c:v>
                </c:pt>
                <c:pt idx="13">
                  <c:v>سازندگان صنایع آریا</c:v>
                </c:pt>
                <c:pt idx="14">
                  <c:v>سگال طنین ایرانیان</c:v>
                </c:pt>
                <c:pt idx="15">
                  <c:v>سولیکو کاله</c:v>
                </c:pt>
                <c:pt idx="16">
                  <c:v>شیرین عسل</c:v>
                </c:pt>
                <c:pt idx="17">
                  <c:v>صادراتی پارس محصول</c:v>
                </c:pt>
                <c:pt idx="18">
                  <c:v>صنعتی داداش برادر</c:v>
                </c:pt>
                <c:pt idx="19">
                  <c:v>عصر گلستان نیکان</c:v>
                </c:pt>
                <c:pt idx="20">
                  <c:v>گروه صنعتی عباس پور آدرین</c:v>
                </c:pt>
                <c:pt idx="21">
                  <c:v>میزبان تجارت فردا</c:v>
                </c:pt>
                <c:pt idx="22">
                  <c:v>میلاد فخر ایرانیان</c:v>
                </c:pt>
                <c:pt idx="23">
                  <c:v>نستله ایران</c:v>
                </c:pt>
                <c:pt idx="24">
                  <c:v>یاس سپیدوش</c:v>
                </c:pt>
              </c:strCache>
            </c:strRef>
          </c:cat>
          <c:val>
            <c:numRef>
              <c:f>'1'!$B$2:$B$26</c:f>
              <c:numCache>
                <c:formatCode>#,##0</c:formatCode>
                <c:ptCount val="25"/>
                <c:pt idx="0">
                  <c:v>152350.37</c:v>
                </c:pt>
                <c:pt idx="1">
                  <c:v>79906.960000000006</c:v>
                </c:pt>
                <c:pt idx="2">
                  <c:v>252117.93</c:v>
                </c:pt>
                <c:pt idx="3">
                  <c:v>492188.66</c:v>
                </c:pt>
                <c:pt idx="4">
                  <c:v>317411.96000000002</c:v>
                </c:pt>
                <c:pt idx="5">
                  <c:v>83580.69</c:v>
                </c:pt>
                <c:pt idx="6">
                  <c:v>28221.14</c:v>
                </c:pt>
                <c:pt idx="7">
                  <c:v>239822.52</c:v>
                </c:pt>
                <c:pt idx="8">
                  <c:v>179481.55</c:v>
                </c:pt>
                <c:pt idx="9">
                  <c:v>62821.03</c:v>
                </c:pt>
                <c:pt idx="10">
                  <c:v>151252.59</c:v>
                </c:pt>
                <c:pt idx="11">
                  <c:v>342185.07</c:v>
                </c:pt>
                <c:pt idx="12">
                  <c:v>140266.69</c:v>
                </c:pt>
                <c:pt idx="13">
                  <c:v>85437.57</c:v>
                </c:pt>
                <c:pt idx="14">
                  <c:v>365748.44</c:v>
                </c:pt>
                <c:pt idx="15">
                  <c:v>253751.31</c:v>
                </c:pt>
                <c:pt idx="16">
                  <c:v>365877.35</c:v>
                </c:pt>
                <c:pt idx="17">
                  <c:v>12943.77</c:v>
                </c:pt>
                <c:pt idx="18">
                  <c:v>379051.07</c:v>
                </c:pt>
                <c:pt idx="19">
                  <c:v>369376.96</c:v>
                </c:pt>
                <c:pt idx="20">
                  <c:v>116942.85</c:v>
                </c:pt>
                <c:pt idx="21">
                  <c:v>64164.82</c:v>
                </c:pt>
                <c:pt idx="22">
                  <c:v>193479.62</c:v>
                </c:pt>
                <c:pt idx="23">
                  <c:v>937753.46</c:v>
                </c:pt>
                <c:pt idx="24">
                  <c:v>55404.08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636-48AC-B9AA-6E52FC23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5"/>
        <c:axId val="1225916688"/>
        <c:axId val="1225917232"/>
      </c:barChart>
      <c:catAx>
        <c:axId val="12259166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225917232"/>
        <c:crosses val="autoZero"/>
        <c:auto val="1"/>
        <c:lblAlgn val="ctr"/>
        <c:lblOffset val="100"/>
        <c:noMultiLvlLbl val="0"/>
      </c:catAx>
      <c:valAx>
        <c:axId val="122591723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91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0.20112</cdr:x>
      <cdr:y>0.04038</cdr:y>
    </cdr:from>
    <cdr:to>
      <cdr:x>0.89491</cdr:x>
      <cdr:y>0.63321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23D284F-62BD-ED25-FECF-EBEA320F5587}"/>
            </a:ext>
          </a:extLst>
        </cdr:cNvPr>
        <cdr:cNvCxnSpPr/>
      </cdr:nvCxnSpPr>
      <cdr:spPr>
        <a:xfrm xmlns:a="http://schemas.openxmlformats.org/drawingml/2006/main" flipH="1" flipV="1">
          <a:off x="2263889" y="209588"/>
          <a:ext cx="7809781" cy="3076755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97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88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452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20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29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860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033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80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73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94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59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1D8C-F61D-46C3-8345-8FA0365AD14F}" type="datetimeFigureOut">
              <a:rPr lang="fa-IR" smtClean="0"/>
              <a:t>01/06/1446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D69E-C363-4148-A8C6-5B151E142D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44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091054"/>
          </a:xfrm>
          <a:prstGeom prst="rect">
            <a:avLst/>
          </a:prstGeom>
        </p:spPr>
      </p:pic>
      <p:sp>
        <p:nvSpPr>
          <p:cNvPr id="7" name="Прямоугольник: скругленные углы 8">
            <a:extLst>
              <a:ext uri="{FF2B5EF4-FFF2-40B4-BE49-F238E27FC236}">
                <a16:creationId xmlns:a16="http://schemas.microsoft.com/office/drawing/2014/main" id="{38AE3E83-3D4D-43DE-BA84-B90663615F64}"/>
              </a:ext>
            </a:extLst>
          </p:cNvPr>
          <p:cNvSpPr/>
          <p:nvPr/>
        </p:nvSpPr>
        <p:spPr>
          <a:xfrm>
            <a:off x="2730137" y="1400464"/>
            <a:ext cx="8193848" cy="3093159"/>
          </a:xfrm>
          <a:prstGeom prst="roundRect">
            <a:avLst>
              <a:gd name="adj" fmla="val 35805"/>
            </a:avLst>
          </a:prstGeom>
          <a:solidFill>
            <a:schemeClr val="bg2">
              <a:lumMod val="1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244" y="1008578"/>
            <a:ext cx="9144000" cy="2387600"/>
          </a:xfrm>
        </p:spPr>
        <p:txBody>
          <a:bodyPr/>
          <a:lstStyle/>
          <a:p>
            <a:b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/>
                </a:solidFill>
                <a:latin typeface="Bauhaus 93" panose="04030905020B02020C02" pitchFamily="82" charset="0"/>
                <a:cs typeface="B Nazanin" panose="00000400000000000000" pitchFamily="2" charset="-78"/>
              </a:rPr>
              <a:t>Lecithin</a:t>
            </a:r>
            <a:endParaRPr lang="fa-IR" b="1" dirty="0">
              <a:solidFill>
                <a:schemeClr val="bg1"/>
              </a:solidFill>
              <a:latin typeface="Bauhaus 93" panose="04030905020B02020C02" pitchFamily="8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8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502" y="-1797199"/>
            <a:ext cx="15890593" cy="11917945"/>
          </a:xfrm>
          <a:prstGeom prst="rect">
            <a:avLst/>
          </a:prstGeom>
        </p:spPr>
      </p:pic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برندهای خارجی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567820" y="2469514"/>
            <a:ext cx="1160610" cy="1160610"/>
          </a:xfrm>
          <a:custGeom>
            <a:avLst/>
            <a:gdLst>
              <a:gd name="T0" fmla="*/ 641 w 680"/>
              <a:gd name="T1" fmla="*/ 395 h 680"/>
              <a:gd name="T2" fmla="*/ 641 w 680"/>
              <a:gd name="T3" fmla="*/ 395 h 680"/>
              <a:gd name="T4" fmla="*/ 631 w 680"/>
              <a:gd name="T5" fmla="*/ 400 h 680"/>
              <a:gd name="T6" fmla="*/ 392 w 680"/>
              <a:gd name="T7" fmla="*/ 539 h 680"/>
              <a:gd name="T8" fmla="*/ 382 w 680"/>
              <a:gd name="T9" fmla="*/ 544 h 680"/>
              <a:gd name="T10" fmla="*/ 194 w 680"/>
              <a:gd name="T11" fmla="*/ 653 h 680"/>
              <a:gd name="T12" fmla="*/ 48 w 680"/>
              <a:gd name="T13" fmla="*/ 633 h 680"/>
              <a:gd name="T14" fmla="*/ 47 w 680"/>
              <a:gd name="T15" fmla="*/ 631 h 680"/>
              <a:gd name="T16" fmla="*/ 27 w 680"/>
              <a:gd name="T17" fmla="*/ 486 h 680"/>
              <a:gd name="T18" fmla="*/ 285 w 680"/>
              <a:gd name="T19" fmla="*/ 39 h 680"/>
              <a:gd name="T20" fmla="*/ 371 w 680"/>
              <a:gd name="T21" fmla="*/ 20 h 680"/>
              <a:gd name="T22" fmla="*/ 660 w 680"/>
              <a:gd name="T23" fmla="*/ 309 h 680"/>
              <a:gd name="T24" fmla="*/ 641 w 680"/>
              <a:gd name="T25" fmla="*/ 395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0" h="680"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31" y="400"/>
                  <a:pt x="631" y="400"/>
                  <a:pt x="631" y="400"/>
                </a:cubicBezTo>
                <a:cubicBezTo>
                  <a:pt x="392" y="539"/>
                  <a:pt x="392" y="539"/>
                  <a:pt x="392" y="539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194" y="653"/>
                  <a:pt x="194" y="653"/>
                  <a:pt x="194" y="653"/>
                </a:cubicBezTo>
                <a:cubicBezTo>
                  <a:pt x="147" y="680"/>
                  <a:pt x="87" y="672"/>
                  <a:pt x="48" y="633"/>
                </a:cubicBezTo>
                <a:cubicBezTo>
                  <a:pt x="48" y="632"/>
                  <a:pt x="48" y="632"/>
                  <a:pt x="47" y="631"/>
                </a:cubicBezTo>
                <a:cubicBezTo>
                  <a:pt x="8" y="593"/>
                  <a:pt x="0" y="533"/>
                  <a:pt x="27" y="486"/>
                </a:cubicBezTo>
                <a:cubicBezTo>
                  <a:pt x="285" y="39"/>
                  <a:pt x="285" y="39"/>
                  <a:pt x="285" y="39"/>
                </a:cubicBezTo>
                <a:cubicBezTo>
                  <a:pt x="302" y="9"/>
                  <a:pt x="342" y="0"/>
                  <a:pt x="371" y="20"/>
                </a:cubicBezTo>
                <a:cubicBezTo>
                  <a:pt x="484" y="98"/>
                  <a:pt x="582" y="196"/>
                  <a:pt x="660" y="309"/>
                </a:cubicBezTo>
                <a:cubicBezTo>
                  <a:pt x="680" y="338"/>
                  <a:pt x="671" y="377"/>
                  <a:pt x="641" y="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828702" y="3196167"/>
            <a:ext cx="1210242" cy="860277"/>
          </a:xfrm>
          <a:custGeom>
            <a:avLst/>
            <a:gdLst>
              <a:gd name="T0" fmla="*/ 646 w 709"/>
              <a:gd name="T1" fmla="*/ 504 h 504"/>
              <a:gd name="T2" fmla="*/ 130 w 709"/>
              <a:gd name="T3" fmla="*/ 504 h 504"/>
              <a:gd name="T4" fmla="*/ 15 w 709"/>
              <a:gd name="T5" fmla="*/ 414 h 504"/>
              <a:gd name="T6" fmla="*/ 14 w 709"/>
              <a:gd name="T7" fmla="*/ 411 h 504"/>
              <a:gd name="T8" fmla="*/ 69 w 709"/>
              <a:gd name="T9" fmla="*/ 276 h 504"/>
              <a:gd name="T10" fmla="*/ 516 w 709"/>
              <a:gd name="T11" fmla="*/ 17 h 504"/>
              <a:gd name="T12" fmla="*/ 600 w 709"/>
              <a:gd name="T13" fmla="*/ 43 h 504"/>
              <a:gd name="T14" fmla="*/ 697 w 709"/>
              <a:gd name="T15" fmla="*/ 360 h 504"/>
              <a:gd name="T16" fmla="*/ 698 w 709"/>
              <a:gd name="T17" fmla="*/ 372 h 504"/>
              <a:gd name="T18" fmla="*/ 706 w 709"/>
              <a:gd name="T19" fmla="*/ 439 h 504"/>
              <a:gd name="T20" fmla="*/ 646 w 70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504">
                <a:moveTo>
                  <a:pt x="646" y="504"/>
                </a:moveTo>
                <a:cubicBezTo>
                  <a:pt x="130" y="504"/>
                  <a:pt x="130" y="504"/>
                  <a:pt x="130" y="504"/>
                </a:cubicBezTo>
                <a:cubicBezTo>
                  <a:pt x="76" y="504"/>
                  <a:pt x="28" y="467"/>
                  <a:pt x="15" y="414"/>
                </a:cubicBezTo>
                <a:cubicBezTo>
                  <a:pt x="14" y="413"/>
                  <a:pt x="14" y="412"/>
                  <a:pt x="14" y="411"/>
                </a:cubicBezTo>
                <a:cubicBezTo>
                  <a:pt x="0" y="359"/>
                  <a:pt x="22" y="303"/>
                  <a:pt x="69" y="276"/>
                </a:cubicBezTo>
                <a:cubicBezTo>
                  <a:pt x="516" y="17"/>
                  <a:pt x="516" y="17"/>
                  <a:pt x="516" y="17"/>
                </a:cubicBezTo>
                <a:cubicBezTo>
                  <a:pt x="546" y="0"/>
                  <a:pt x="585" y="12"/>
                  <a:pt x="600" y="43"/>
                </a:cubicBezTo>
                <a:cubicBezTo>
                  <a:pt x="647" y="144"/>
                  <a:pt x="680" y="251"/>
                  <a:pt x="697" y="360"/>
                </a:cubicBezTo>
                <a:cubicBezTo>
                  <a:pt x="697" y="364"/>
                  <a:pt x="698" y="368"/>
                  <a:pt x="698" y="372"/>
                </a:cubicBezTo>
                <a:cubicBezTo>
                  <a:pt x="701" y="394"/>
                  <a:pt x="704" y="417"/>
                  <a:pt x="706" y="439"/>
                </a:cubicBezTo>
                <a:cubicBezTo>
                  <a:pt x="709" y="474"/>
                  <a:pt x="681" y="504"/>
                  <a:pt x="646" y="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4460396" y="4576937"/>
            <a:ext cx="1160610" cy="1160610"/>
          </a:xfrm>
          <a:custGeom>
            <a:avLst/>
            <a:gdLst>
              <a:gd name="T0" fmla="*/ 653 w 681"/>
              <a:gd name="T1" fmla="*/ 195 h 681"/>
              <a:gd name="T2" fmla="*/ 524 w 681"/>
              <a:gd name="T3" fmla="*/ 419 h 681"/>
              <a:gd name="T4" fmla="*/ 508 w 681"/>
              <a:gd name="T5" fmla="*/ 447 h 681"/>
              <a:gd name="T6" fmla="*/ 412 w 681"/>
              <a:gd name="T7" fmla="*/ 612 h 681"/>
              <a:gd name="T8" fmla="*/ 396 w 681"/>
              <a:gd name="T9" fmla="*/ 640 h 681"/>
              <a:gd name="T10" fmla="*/ 395 w 681"/>
              <a:gd name="T11" fmla="*/ 641 h 681"/>
              <a:gd name="T12" fmla="*/ 309 w 681"/>
              <a:gd name="T13" fmla="*/ 661 h 681"/>
              <a:gd name="T14" fmla="*/ 20 w 681"/>
              <a:gd name="T15" fmla="*/ 371 h 681"/>
              <a:gd name="T16" fmla="*/ 39 w 681"/>
              <a:gd name="T17" fmla="*/ 286 h 681"/>
              <a:gd name="T18" fmla="*/ 165 w 681"/>
              <a:gd name="T19" fmla="*/ 213 h 681"/>
              <a:gd name="T20" fmla="*/ 425 w 681"/>
              <a:gd name="T21" fmla="*/ 63 h 681"/>
              <a:gd name="T22" fmla="*/ 486 w 681"/>
              <a:gd name="T23" fmla="*/ 28 h 681"/>
              <a:gd name="T24" fmla="*/ 632 w 681"/>
              <a:gd name="T25" fmla="*/ 48 h 681"/>
              <a:gd name="T26" fmla="*/ 633 w 681"/>
              <a:gd name="T27" fmla="*/ 49 h 681"/>
              <a:gd name="T28" fmla="*/ 653 w 681"/>
              <a:gd name="T29" fmla="*/ 19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1" h="681">
                <a:moveTo>
                  <a:pt x="653" y="195"/>
                </a:moveTo>
                <a:cubicBezTo>
                  <a:pt x="524" y="419"/>
                  <a:pt x="524" y="419"/>
                  <a:pt x="524" y="419"/>
                </a:cubicBezTo>
                <a:cubicBezTo>
                  <a:pt x="508" y="447"/>
                  <a:pt x="508" y="447"/>
                  <a:pt x="508" y="447"/>
                </a:cubicBezTo>
                <a:cubicBezTo>
                  <a:pt x="412" y="612"/>
                  <a:pt x="412" y="612"/>
                  <a:pt x="412" y="612"/>
                </a:cubicBezTo>
                <a:cubicBezTo>
                  <a:pt x="396" y="640"/>
                  <a:pt x="396" y="640"/>
                  <a:pt x="396" y="640"/>
                </a:cubicBezTo>
                <a:cubicBezTo>
                  <a:pt x="395" y="641"/>
                  <a:pt x="395" y="641"/>
                  <a:pt x="395" y="641"/>
                </a:cubicBezTo>
                <a:cubicBezTo>
                  <a:pt x="378" y="672"/>
                  <a:pt x="338" y="681"/>
                  <a:pt x="309" y="661"/>
                </a:cubicBezTo>
                <a:cubicBezTo>
                  <a:pt x="196" y="583"/>
                  <a:pt x="98" y="484"/>
                  <a:pt x="20" y="371"/>
                </a:cubicBezTo>
                <a:cubicBezTo>
                  <a:pt x="0" y="343"/>
                  <a:pt x="9" y="303"/>
                  <a:pt x="39" y="286"/>
                </a:cubicBezTo>
                <a:cubicBezTo>
                  <a:pt x="165" y="213"/>
                  <a:pt x="165" y="213"/>
                  <a:pt x="165" y="213"/>
                </a:cubicBezTo>
                <a:cubicBezTo>
                  <a:pt x="425" y="63"/>
                  <a:pt x="425" y="63"/>
                  <a:pt x="425" y="63"/>
                </a:cubicBezTo>
                <a:cubicBezTo>
                  <a:pt x="486" y="28"/>
                  <a:pt x="486" y="28"/>
                  <a:pt x="486" y="28"/>
                </a:cubicBezTo>
                <a:cubicBezTo>
                  <a:pt x="533" y="0"/>
                  <a:pt x="593" y="9"/>
                  <a:pt x="632" y="48"/>
                </a:cubicBezTo>
                <a:cubicBezTo>
                  <a:pt x="632" y="48"/>
                  <a:pt x="633" y="49"/>
                  <a:pt x="633" y="49"/>
                </a:cubicBezTo>
                <a:cubicBezTo>
                  <a:pt x="672" y="88"/>
                  <a:pt x="681" y="147"/>
                  <a:pt x="653" y="1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5187050" y="4837819"/>
            <a:ext cx="859005" cy="1207696"/>
          </a:xfrm>
          <a:custGeom>
            <a:avLst/>
            <a:gdLst>
              <a:gd name="T0" fmla="*/ 504 w 504"/>
              <a:gd name="T1" fmla="*/ 131 h 708"/>
              <a:gd name="T2" fmla="*/ 504 w 504"/>
              <a:gd name="T3" fmla="*/ 647 h 708"/>
              <a:gd name="T4" fmla="*/ 490 w 504"/>
              <a:gd name="T5" fmla="*/ 685 h 708"/>
              <a:gd name="T6" fmla="*/ 480 w 504"/>
              <a:gd name="T7" fmla="*/ 695 h 708"/>
              <a:gd name="T8" fmla="*/ 440 w 504"/>
              <a:gd name="T9" fmla="*/ 707 h 708"/>
              <a:gd name="T10" fmla="*/ 439 w 504"/>
              <a:gd name="T11" fmla="*/ 707 h 708"/>
              <a:gd name="T12" fmla="*/ 417 w 504"/>
              <a:gd name="T13" fmla="*/ 705 h 708"/>
              <a:gd name="T14" fmla="*/ 387 w 504"/>
              <a:gd name="T15" fmla="*/ 701 h 708"/>
              <a:gd name="T16" fmla="*/ 300 w 504"/>
              <a:gd name="T17" fmla="*/ 687 h 708"/>
              <a:gd name="T18" fmla="*/ 44 w 504"/>
              <a:gd name="T19" fmla="*/ 601 h 708"/>
              <a:gd name="T20" fmla="*/ 18 w 504"/>
              <a:gd name="T21" fmla="*/ 517 h 708"/>
              <a:gd name="T22" fmla="*/ 276 w 504"/>
              <a:gd name="T23" fmla="*/ 70 h 708"/>
              <a:gd name="T24" fmla="*/ 412 w 504"/>
              <a:gd name="T25" fmla="*/ 15 h 708"/>
              <a:gd name="T26" fmla="*/ 415 w 504"/>
              <a:gd name="T27" fmla="*/ 15 h 708"/>
              <a:gd name="T28" fmla="*/ 504 w 504"/>
              <a:gd name="T29" fmla="*/ 131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" h="708">
                <a:moveTo>
                  <a:pt x="504" y="131"/>
                </a:moveTo>
                <a:cubicBezTo>
                  <a:pt x="504" y="647"/>
                  <a:pt x="504" y="647"/>
                  <a:pt x="504" y="647"/>
                </a:cubicBezTo>
                <a:cubicBezTo>
                  <a:pt x="504" y="661"/>
                  <a:pt x="499" y="675"/>
                  <a:pt x="490" y="685"/>
                </a:cubicBezTo>
                <a:cubicBezTo>
                  <a:pt x="487" y="689"/>
                  <a:pt x="484" y="692"/>
                  <a:pt x="480" y="695"/>
                </a:cubicBezTo>
                <a:cubicBezTo>
                  <a:pt x="469" y="703"/>
                  <a:pt x="455" y="708"/>
                  <a:pt x="440" y="707"/>
                </a:cubicBezTo>
                <a:cubicBezTo>
                  <a:pt x="440" y="707"/>
                  <a:pt x="440" y="707"/>
                  <a:pt x="439" y="707"/>
                </a:cubicBezTo>
                <a:cubicBezTo>
                  <a:pt x="432" y="706"/>
                  <a:pt x="425" y="705"/>
                  <a:pt x="417" y="705"/>
                </a:cubicBezTo>
                <a:cubicBezTo>
                  <a:pt x="407" y="704"/>
                  <a:pt x="397" y="702"/>
                  <a:pt x="387" y="701"/>
                </a:cubicBezTo>
                <a:cubicBezTo>
                  <a:pt x="358" y="697"/>
                  <a:pt x="329" y="692"/>
                  <a:pt x="300" y="687"/>
                </a:cubicBezTo>
                <a:cubicBezTo>
                  <a:pt x="212" y="668"/>
                  <a:pt x="126" y="639"/>
                  <a:pt x="44" y="601"/>
                </a:cubicBezTo>
                <a:cubicBezTo>
                  <a:pt x="12" y="586"/>
                  <a:pt x="0" y="547"/>
                  <a:pt x="18" y="517"/>
                </a:cubicBezTo>
                <a:cubicBezTo>
                  <a:pt x="276" y="70"/>
                  <a:pt x="276" y="70"/>
                  <a:pt x="276" y="70"/>
                </a:cubicBezTo>
                <a:cubicBezTo>
                  <a:pt x="303" y="22"/>
                  <a:pt x="359" y="0"/>
                  <a:pt x="412" y="15"/>
                </a:cubicBezTo>
                <a:cubicBezTo>
                  <a:pt x="413" y="15"/>
                  <a:pt x="414" y="15"/>
                  <a:pt x="415" y="15"/>
                </a:cubicBezTo>
                <a:cubicBezTo>
                  <a:pt x="467" y="29"/>
                  <a:pt x="504" y="76"/>
                  <a:pt x="504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6828702" y="4151889"/>
            <a:ext cx="1206424" cy="859004"/>
          </a:xfrm>
          <a:custGeom>
            <a:avLst/>
            <a:gdLst>
              <a:gd name="T0" fmla="*/ 706 w 707"/>
              <a:gd name="T1" fmla="*/ 64 h 504"/>
              <a:gd name="T2" fmla="*/ 671 w 707"/>
              <a:gd name="T3" fmla="*/ 268 h 504"/>
              <a:gd name="T4" fmla="*/ 667 w 707"/>
              <a:gd name="T5" fmla="*/ 280 h 504"/>
              <a:gd name="T6" fmla="*/ 600 w 707"/>
              <a:gd name="T7" fmla="*/ 460 h 504"/>
              <a:gd name="T8" fmla="*/ 516 w 707"/>
              <a:gd name="T9" fmla="*/ 486 h 504"/>
              <a:gd name="T10" fmla="*/ 495 w 707"/>
              <a:gd name="T11" fmla="*/ 474 h 504"/>
              <a:gd name="T12" fmla="*/ 458 w 707"/>
              <a:gd name="T13" fmla="*/ 452 h 504"/>
              <a:gd name="T14" fmla="*/ 69 w 707"/>
              <a:gd name="T15" fmla="*/ 228 h 504"/>
              <a:gd name="T16" fmla="*/ 14 w 707"/>
              <a:gd name="T17" fmla="*/ 92 h 504"/>
              <a:gd name="T18" fmla="*/ 15 w 707"/>
              <a:gd name="T19" fmla="*/ 89 h 504"/>
              <a:gd name="T20" fmla="*/ 130 w 707"/>
              <a:gd name="T21" fmla="*/ 0 h 504"/>
              <a:gd name="T22" fmla="*/ 646 w 707"/>
              <a:gd name="T23" fmla="*/ 0 h 504"/>
              <a:gd name="T24" fmla="*/ 698 w 707"/>
              <a:gd name="T25" fmla="*/ 30 h 504"/>
              <a:gd name="T26" fmla="*/ 706 w 707"/>
              <a:gd name="T27" fmla="*/ 6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7" h="504">
                <a:moveTo>
                  <a:pt x="706" y="64"/>
                </a:moveTo>
                <a:cubicBezTo>
                  <a:pt x="700" y="133"/>
                  <a:pt x="688" y="201"/>
                  <a:pt x="671" y="268"/>
                </a:cubicBezTo>
                <a:cubicBezTo>
                  <a:pt x="669" y="272"/>
                  <a:pt x="668" y="276"/>
                  <a:pt x="667" y="280"/>
                </a:cubicBezTo>
                <a:cubicBezTo>
                  <a:pt x="650" y="342"/>
                  <a:pt x="627" y="402"/>
                  <a:pt x="600" y="460"/>
                </a:cubicBezTo>
                <a:cubicBezTo>
                  <a:pt x="585" y="492"/>
                  <a:pt x="546" y="504"/>
                  <a:pt x="516" y="486"/>
                </a:cubicBezTo>
                <a:cubicBezTo>
                  <a:pt x="495" y="474"/>
                  <a:pt x="495" y="474"/>
                  <a:pt x="495" y="474"/>
                </a:cubicBezTo>
                <a:cubicBezTo>
                  <a:pt x="458" y="452"/>
                  <a:pt x="458" y="452"/>
                  <a:pt x="458" y="452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22" y="201"/>
                  <a:pt x="0" y="145"/>
                  <a:pt x="14" y="92"/>
                </a:cubicBezTo>
                <a:cubicBezTo>
                  <a:pt x="14" y="91"/>
                  <a:pt x="14" y="90"/>
                  <a:pt x="15" y="89"/>
                </a:cubicBezTo>
                <a:cubicBezTo>
                  <a:pt x="28" y="37"/>
                  <a:pt x="76" y="0"/>
                  <a:pt x="130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68" y="0"/>
                  <a:pt x="688" y="12"/>
                  <a:pt x="698" y="30"/>
                </a:cubicBezTo>
                <a:cubicBezTo>
                  <a:pt x="704" y="40"/>
                  <a:pt x="707" y="52"/>
                  <a:pt x="706" y="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1"/>
          <p:cNvSpPr>
            <a:spLocks/>
          </p:cNvSpPr>
          <p:nvPr/>
        </p:nvSpPr>
        <p:spPr bwMode="auto">
          <a:xfrm>
            <a:off x="4460396" y="2469514"/>
            <a:ext cx="1147884" cy="1158065"/>
          </a:xfrm>
          <a:custGeom>
            <a:avLst/>
            <a:gdLst>
              <a:gd name="T0" fmla="*/ 633 w 673"/>
              <a:gd name="T1" fmla="*/ 631 h 679"/>
              <a:gd name="T2" fmla="*/ 632 w 673"/>
              <a:gd name="T3" fmla="*/ 633 h 679"/>
              <a:gd name="T4" fmla="*/ 495 w 673"/>
              <a:gd name="T5" fmla="*/ 657 h 679"/>
              <a:gd name="T6" fmla="*/ 486 w 673"/>
              <a:gd name="T7" fmla="*/ 653 h 679"/>
              <a:gd name="T8" fmla="*/ 467 w 673"/>
              <a:gd name="T9" fmla="*/ 642 h 679"/>
              <a:gd name="T10" fmla="*/ 39 w 673"/>
              <a:gd name="T11" fmla="*/ 395 h 679"/>
              <a:gd name="T12" fmla="*/ 20 w 673"/>
              <a:gd name="T13" fmla="*/ 309 h 679"/>
              <a:gd name="T14" fmla="*/ 309 w 673"/>
              <a:gd name="T15" fmla="*/ 20 h 679"/>
              <a:gd name="T16" fmla="*/ 395 w 673"/>
              <a:gd name="T17" fmla="*/ 39 h 679"/>
              <a:gd name="T18" fmla="*/ 653 w 673"/>
              <a:gd name="T19" fmla="*/ 486 h 679"/>
              <a:gd name="T20" fmla="*/ 665 w 673"/>
              <a:gd name="T21" fmla="*/ 513 h 679"/>
              <a:gd name="T22" fmla="*/ 668 w 673"/>
              <a:gd name="T23" fmla="*/ 528 h 679"/>
              <a:gd name="T24" fmla="*/ 633 w 673"/>
              <a:gd name="T25" fmla="*/ 631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3" h="679">
                <a:moveTo>
                  <a:pt x="633" y="631"/>
                </a:moveTo>
                <a:cubicBezTo>
                  <a:pt x="633" y="632"/>
                  <a:pt x="632" y="632"/>
                  <a:pt x="632" y="633"/>
                </a:cubicBezTo>
                <a:cubicBezTo>
                  <a:pt x="595" y="669"/>
                  <a:pt x="541" y="679"/>
                  <a:pt x="495" y="657"/>
                </a:cubicBezTo>
                <a:cubicBezTo>
                  <a:pt x="492" y="656"/>
                  <a:pt x="489" y="655"/>
                  <a:pt x="486" y="653"/>
                </a:cubicBezTo>
                <a:cubicBezTo>
                  <a:pt x="467" y="642"/>
                  <a:pt x="467" y="642"/>
                  <a:pt x="467" y="642"/>
                </a:cubicBezTo>
                <a:cubicBezTo>
                  <a:pt x="39" y="395"/>
                  <a:pt x="39" y="395"/>
                  <a:pt x="39" y="395"/>
                </a:cubicBezTo>
                <a:cubicBezTo>
                  <a:pt x="9" y="378"/>
                  <a:pt x="0" y="338"/>
                  <a:pt x="20" y="309"/>
                </a:cubicBezTo>
                <a:cubicBezTo>
                  <a:pt x="98" y="196"/>
                  <a:pt x="196" y="98"/>
                  <a:pt x="309" y="20"/>
                </a:cubicBezTo>
                <a:cubicBezTo>
                  <a:pt x="338" y="0"/>
                  <a:pt x="378" y="9"/>
                  <a:pt x="395" y="39"/>
                </a:cubicBezTo>
                <a:cubicBezTo>
                  <a:pt x="653" y="486"/>
                  <a:pt x="653" y="486"/>
                  <a:pt x="653" y="486"/>
                </a:cubicBezTo>
                <a:cubicBezTo>
                  <a:pt x="658" y="494"/>
                  <a:pt x="662" y="504"/>
                  <a:pt x="665" y="513"/>
                </a:cubicBezTo>
                <a:cubicBezTo>
                  <a:pt x="666" y="518"/>
                  <a:pt x="667" y="523"/>
                  <a:pt x="668" y="528"/>
                </a:cubicBezTo>
                <a:cubicBezTo>
                  <a:pt x="673" y="565"/>
                  <a:pt x="661" y="604"/>
                  <a:pt x="633" y="6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6141499" y="2159000"/>
            <a:ext cx="860277" cy="1210242"/>
          </a:xfrm>
          <a:custGeom>
            <a:avLst/>
            <a:gdLst>
              <a:gd name="T0" fmla="*/ 486 w 504"/>
              <a:gd name="T1" fmla="*/ 193 h 709"/>
              <a:gd name="T2" fmla="*/ 432 w 504"/>
              <a:gd name="T3" fmla="*/ 287 h 709"/>
              <a:gd name="T4" fmla="*/ 425 w 504"/>
              <a:gd name="T5" fmla="*/ 300 h 709"/>
              <a:gd name="T6" fmla="*/ 318 w 504"/>
              <a:gd name="T7" fmla="*/ 484 h 709"/>
              <a:gd name="T8" fmla="*/ 312 w 504"/>
              <a:gd name="T9" fmla="*/ 495 h 709"/>
              <a:gd name="T10" fmla="*/ 306 w 504"/>
              <a:gd name="T11" fmla="*/ 505 h 709"/>
              <a:gd name="T12" fmla="*/ 228 w 504"/>
              <a:gd name="T13" fmla="*/ 640 h 709"/>
              <a:gd name="T14" fmla="*/ 92 w 504"/>
              <a:gd name="T15" fmla="*/ 695 h 709"/>
              <a:gd name="T16" fmla="*/ 90 w 504"/>
              <a:gd name="T17" fmla="*/ 694 h 709"/>
              <a:gd name="T18" fmla="*/ 0 w 504"/>
              <a:gd name="T19" fmla="*/ 579 h 709"/>
              <a:gd name="T20" fmla="*/ 0 w 504"/>
              <a:gd name="T21" fmla="*/ 63 h 709"/>
              <a:gd name="T22" fmla="*/ 65 w 504"/>
              <a:gd name="T23" fmla="*/ 3 h 709"/>
              <a:gd name="T24" fmla="*/ 460 w 504"/>
              <a:gd name="T25" fmla="*/ 109 h 709"/>
              <a:gd name="T26" fmla="*/ 486 w 504"/>
              <a:gd name="T27" fmla="*/ 19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" h="709">
                <a:moveTo>
                  <a:pt x="486" y="193"/>
                </a:moveTo>
                <a:cubicBezTo>
                  <a:pt x="432" y="287"/>
                  <a:pt x="432" y="287"/>
                  <a:pt x="432" y="287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18" y="484"/>
                  <a:pt x="318" y="484"/>
                  <a:pt x="318" y="484"/>
                </a:cubicBezTo>
                <a:cubicBezTo>
                  <a:pt x="312" y="495"/>
                  <a:pt x="312" y="495"/>
                  <a:pt x="312" y="495"/>
                </a:cubicBezTo>
                <a:cubicBezTo>
                  <a:pt x="306" y="505"/>
                  <a:pt x="306" y="505"/>
                  <a:pt x="306" y="505"/>
                </a:cubicBezTo>
                <a:cubicBezTo>
                  <a:pt x="228" y="640"/>
                  <a:pt x="228" y="640"/>
                  <a:pt x="228" y="640"/>
                </a:cubicBezTo>
                <a:cubicBezTo>
                  <a:pt x="201" y="687"/>
                  <a:pt x="145" y="709"/>
                  <a:pt x="92" y="695"/>
                </a:cubicBezTo>
                <a:cubicBezTo>
                  <a:pt x="91" y="695"/>
                  <a:pt x="90" y="695"/>
                  <a:pt x="90" y="694"/>
                </a:cubicBezTo>
                <a:cubicBezTo>
                  <a:pt x="37" y="680"/>
                  <a:pt x="0" y="633"/>
                  <a:pt x="0" y="57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30" y="0"/>
                  <a:pt x="65" y="3"/>
                </a:cubicBezTo>
                <a:cubicBezTo>
                  <a:pt x="202" y="14"/>
                  <a:pt x="336" y="50"/>
                  <a:pt x="460" y="109"/>
                </a:cubicBezTo>
                <a:cubicBezTo>
                  <a:pt x="492" y="124"/>
                  <a:pt x="504" y="163"/>
                  <a:pt x="48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4149882" y="4151889"/>
            <a:ext cx="1210242" cy="859004"/>
          </a:xfrm>
          <a:custGeom>
            <a:avLst/>
            <a:gdLst>
              <a:gd name="T0" fmla="*/ 640 w 710"/>
              <a:gd name="T1" fmla="*/ 228 h 504"/>
              <a:gd name="T2" fmla="*/ 566 w 710"/>
              <a:gd name="T3" fmla="*/ 271 h 504"/>
              <a:gd name="T4" fmla="*/ 553 w 710"/>
              <a:gd name="T5" fmla="*/ 278 h 504"/>
              <a:gd name="T6" fmla="*/ 306 w 710"/>
              <a:gd name="T7" fmla="*/ 421 h 504"/>
              <a:gd name="T8" fmla="*/ 293 w 710"/>
              <a:gd name="T9" fmla="*/ 429 h 504"/>
              <a:gd name="T10" fmla="*/ 193 w 710"/>
              <a:gd name="T11" fmla="*/ 486 h 504"/>
              <a:gd name="T12" fmla="*/ 109 w 710"/>
              <a:gd name="T13" fmla="*/ 460 h 504"/>
              <a:gd name="T14" fmla="*/ 3 w 710"/>
              <a:gd name="T15" fmla="*/ 64 h 504"/>
              <a:gd name="T16" fmla="*/ 63 w 710"/>
              <a:gd name="T17" fmla="*/ 0 h 504"/>
              <a:gd name="T18" fmla="*/ 579 w 710"/>
              <a:gd name="T19" fmla="*/ 0 h 504"/>
              <a:gd name="T20" fmla="*/ 695 w 710"/>
              <a:gd name="T21" fmla="*/ 89 h 504"/>
              <a:gd name="T22" fmla="*/ 695 w 710"/>
              <a:gd name="T23" fmla="*/ 92 h 504"/>
              <a:gd name="T24" fmla="*/ 640 w 710"/>
              <a:gd name="T25" fmla="*/ 22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0" h="504">
                <a:moveTo>
                  <a:pt x="640" y="228"/>
                </a:moveTo>
                <a:cubicBezTo>
                  <a:pt x="566" y="271"/>
                  <a:pt x="566" y="271"/>
                  <a:pt x="566" y="271"/>
                </a:cubicBezTo>
                <a:cubicBezTo>
                  <a:pt x="553" y="278"/>
                  <a:pt x="553" y="278"/>
                  <a:pt x="553" y="278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3" y="429"/>
                  <a:pt x="293" y="429"/>
                  <a:pt x="293" y="429"/>
                </a:cubicBezTo>
                <a:cubicBezTo>
                  <a:pt x="193" y="486"/>
                  <a:pt x="193" y="486"/>
                  <a:pt x="193" y="486"/>
                </a:cubicBezTo>
                <a:cubicBezTo>
                  <a:pt x="163" y="504"/>
                  <a:pt x="124" y="492"/>
                  <a:pt x="109" y="460"/>
                </a:cubicBezTo>
                <a:cubicBezTo>
                  <a:pt x="50" y="336"/>
                  <a:pt x="14" y="202"/>
                  <a:pt x="3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633" y="0"/>
                  <a:pt x="681" y="37"/>
                  <a:pt x="695" y="89"/>
                </a:cubicBezTo>
                <a:cubicBezTo>
                  <a:pt x="695" y="90"/>
                  <a:pt x="695" y="91"/>
                  <a:pt x="695" y="92"/>
                </a:cubicBezTo>
                <a:cubicBezTo>
                  <a:pt x="710" y="145"/>
                  <a:pt x="688" y="201"/>
                  <a:pt x="640" y="2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5187050" y="2159000"/>
            <a:ext cx="859005" cy="1210242"/>
          </a:xfrm>
          <a:custGeom>
            <a:avLst/>
            <a:gdLst>
              <a:gd name="T0" fmla="*/ 504 w 504"/>
              <a:gd name="T1" fmla="*/ 63 h 709"/>
              <a:gd name="T2" fmla="*/ 504 w 504"/>
              <a:gd name="T3" fmla="*/ 579 h 709"/>
              <a:gd name="T4" fmla="*/ 479 w 504"/>
              <a:gd name="T5" fmla="*/ 652 h 709"/>
              <a:gd name="T6" fmla="*/ 473 w 504"/>
              <a:gd name="T7" fmla="*/ 659 h 709"/>
              <a:gd name="T8" fmla="*/ 415 w 504"/>
              <a:gd name="T9" fmla="*/ 694 h 709"/>
              <a:gd name="T10" fmla="*/ 412 w 504"/>
              <a:gd name="T11" fmla="*/ 695 h 709"/>
              <a:gd name="T12" fmla="*/ 276 w 504"/>
              <a:gd name="T13" fmla="*/ 640 h 709"/>
              <a:gd name="T14" fmla="*/ 18 w 504"/>
              <a:gd name="T15" fmla="*/ 193 h 709"/>
              <a:gd name="T16" fmla="*/ 44 w 504"/>
              <a:gd name="T17" fmla="*/ 109 h 709"/>
              <a:gd name="T18" fmla="*/ 439 w 504"/>
              <a:gd name="T19" fmla="*/ 3 h 709"/>
              <a:gd name="T20" fmla="*/ 504 w 504"/>
              <a:gd name="T21" fmla="*/ 6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709">
                <a:moveTo>
                  <a:pt x="504" y="63"/>
                </a:moveTo>
                <a:cubicBezTo>
                  <a:pt x="504" y="579"/>
                  <a:pt x="504" y="579"/>
                  <a:pt x="504" y="579"/>
                </a:cubicBezTo>
                <a:cubicBezTo>
                  <a:pt x="504" y="606"/>
                  <a:pt x="495" y="631"/>
                  <a:pt x="479" y="652"/>
                </a:cubicBezTo>
                <a:cubicBezTo>
                  <a:pt x="477" y="654"/>
                  <a:pt x="475" y="657"/>
                  <a:pt x="473" y="659"/>
                </a:cubicBezTo>
                <a:cubicBezTo>
                  <a:pt x="458" y="676"/>
                  <a:pt x="438" y="688"/>
                  <a:pt x="415" y="694"/>
                </a:cubicBezTo>
                <a:cubicBezTo>
                  <a:pt x="414" y="695"/>
                  <a:pt x="413" y="695"/>
                  <a:pt x="412" y="695"/>
                </a:cubicBezTo>
                <a:cubicBezTo>
                  <a:pt x="359" y="709"/>
                  <a:pt x="303" y="687"/>
                  <a:pt x="276" y="640"/>
                </a:cubicBezTo>
                <a:cubicBezTo>
                  <a:pt x="18" y="193"/>
                  <a:pt x="18" y="193"/>
                  <a:pt x="18" y="193"/>
                </a:cubicBezTo>
                <a:cubicBezTo>
                  <a:pt x="0" y="163"/>
                  <a:pt x="12" y="124"/>
                  <a:pt x="44" y="109"/>
                </a:cubicBezTo>
                <a:cubicBezTo>
                  <a:pt x="168" y="50"/>
                  <a:pt x="302" y="14"/>
                  <a:pt x="439" y="3"/>
                </a:cubicBezTo>
                <a:cubicBezTo>
                  <a:pt x="474" y="0"/>
                  <a:pt x="504" y="28"/>
                  <a:pt x="504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4149882" y="3196167"/>
            <a:ext cx="1210242" cy="860277"/>
          </a:xfrm>
          <a:custGeom>
            <a:avLst/>
            <a:gdLst>
              <a:gd name="T0" fmla="*/ 695 w 710"/>
              <a:gd name="T1" fmla="*/ 411 h 504"/>
              <a:gd name="T2" fmla="*/ 695 w 710"/>
              <a:gd name="T3" fmla="*/ 414 h 504"/>
              <a:gd name="T4" fmla="*/ 668 w 710"/>
              <a:gd name="T5" fmla="*/ 464 h 504"/>
              <a:gd name="T6" fmla="*/ 664 w 710"/>
              <a:gd name="T7" fmla="*/ 468 h 504"/>
              <a:gd name="T8" fmla="*/ 579 w 710"/>
              <a:gd name="T9" fmla="*/ 504 h 504"/>
              <a:gd name="T10" fmla="*/ 63 w 710"/>
              <a:gd name="T11" fmla="*/ 504 h 504"/>
              <a:gd name="T12" fmla="*/ 3 w 710"/>
              <a:gd name="T13" fmla="*/ 439 h 504"/>
              <a:gd name="T14" fmla="*/ 109 w 710"/>
              <a:gd name="T15" fmla="*/ 43 h 504"/>
              <a:gd name="T16" fmla="*/ 193 w 710"/>
              <a:gd name="T17" fmla="*/ 17 h 504"/>
              <a:gd name="T18" fmla="*/ 640 w 710"/>
              <a:gd name="T19" fmla="*/ 276 h 504"/>
              <a:gd name="T20" fmla="*/ 695 w 710"/>
              <a:gd name="T21" fmla="*/ 41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504">
                <a:moveTo>
                  <a:pt x="695" y="411"/>
                </a:moveTo>
                <a:cubicBezTo>
                  <a:pt x="695" y="412"/>
                  <a:pt x="695" y="413"/>
                  <a:pt x="695" y="414"/>
                </a:cubicBezTo>
                <a:cubicBezTo>
                  <a:pt x="690" y="433"/>
                  <a:pt x="680" y="450"/>
                  <a:pt x="668" y="464"/>
                </a:cubicBezTo>
                <a:cubicBezTo>
                  <a:pt x="667" y="465"/>
                  <a:pt x="666" y="466"/>
                  <a:pt x="664" y="468"/>
                </a:cubicBezTo>
                <a:cubicBezTo>
                  <a:pt x="643" y="490"/>
                  <a:pt x="612" y="504"/>
                  <a:pt x="579" y="504"/>
                </a:cubicBezTo>
                <a:cubicBezTo>
                  <a:pt x="63" y="504"/>
                  <a:pt x="63" y="504"/>
                  <a:pt x="63" y="504"/>
                </a:cubicBezTo>
                <a:cubicBezTo>
                  <a:pt x="28" y="504"/>
                  <a:pt x="0" y="474"/>
                  <a:pt x="3" y="439"/>
                </a:cubicBezTo>
                <a:cubicBezTo>
                  <a:pt x="14" y="302"/>
                  <a:pt x="50" y="168"/>
                  <a:pt x="109" y="43"/>
                </a:cubicBezTo>
                <a:cubicBezTo>
                  <a:pt x="124" y="12"/>
                  <a:pt x="163" y="0"/>
                  <a:pt x="193" y="17"/>
                </a:cubicBezTo>
                <a:cubicBezTo>
                  <a:pt x="640" y="276"/>
                  <a:pt x="640" y="276"/>
                  <a:pt x="640" y="276"/>
                </a:cubicBezTo>
                <a:cubicBezTo>
                  <a:pt x="688" y="303"/>
                  <a:pt x="710" y="359"/>
                  <a:pt x="695" y="4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5478475" y="3486320"/>
            <a:ext cx="1231876" cy="1233148"/>
          </a:xfrm>
          <a:custGeom>
            <a:avLst/>
            <a:gdLst>
              <a:gd name="T0" fmla="*/ 722 w 722"/>
              <a:gd name="T1" fmla="*/ 362 h 723"/>
              <a:gd name="T2" fmla="*/ 719 w 722"/>
              <a:gd name="T3" fmla="*/ 411 h 723"/>
              <a:gd name="T4" fmla="*/ 711 w 722"/>
              <a:gd name="T5" fmla="*/ 452 h 723"/>
              <a:gd name="T6" fmla="*/ 392 w 722"/>
              <a:gd name="T7" fmla="*/ 722 h 723"/>
              <a:gd name="T8" fmla="*/ 361 w 722"/>
              <a:gd name="T9" fmla="*/ 723 h 723"/>
              <a:gd name="T10" fmla="*/ 0 w 722"/>
              <a:gd name="T11" fmla="*/ 362 h 723"/>
              <a:gd name="T12" fmla="*/ 361 w 722"/>
              <a:gd name="T13" fmla="*/ 0 h 723"/>
              <a:gd name="T14" fmla="*/ 722 w 722"/>
              <a:gd name="T15" fmla="*/ 356 h 723"/>
              <a:gd name="T16" fmla="*/ 722 w 722"/>
              <a:gd name="T17" fmla="*/ 362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723">
                <a:moveTo>
                  <a:pt x="722" y="362"/>
                </a:moveTo>
                <a:cubicBezTo>
                  <a:pt x="722" y="378"/>
                  <a:pt x="721" y="395"/>
                  <a:pt x="719" y="411"/>
                </a:cubicBezTo>
                <a:cubicBezTo>
                  <a:pt x="717" y="425"/>
                  <a:pt x="715" y="438"/>
                  <a:pt x="711" y="452"/>
                </a:cubicBezTo>
                <a:cubicBezTo>
                  <a:pt x="674" y="598"/>
                  <a:pt x="547" y="709"/>
                  <a:pt x="392" y="722"/>
                </a:cubicBezTo>
                <a:cubicBezTo>
                  <a:pt x="382" y="723"/>
                  <a:pt x="372" y="723"/>
                  <a:pt x="361" y="723"/>
                </a:cubicBezTo>
                <a:cubicBezTo>
                  <a:pt x="161" y="723"/>
                  <a:pt x="0" y="561"/>
                  <a:pt x="0" y="362"/>
                </a:cubicBezTo>
                <a:cubicBezTo>
                  <a:pt x="0" y="162"/>
                  <a:pt x="161" y="0"/>
                  <a:pt x="361" y="0"/>
                </a:cubicBezTo>
                <a:cubicBezTo>
                  <a:pt x="559" y="0"/>
                  <a:pt x="719" y="159"/>
                  <a:pt x="722" y="356"/>
                </a:cubicBezTo>
                <a:cubicBezTo>
                  <a:pt x="722" y="358"/>
                  <a:pt x="722" y="360"/>
                  <a:pt x="722" y="3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508001" y="1662849"/>
            <a:ext cx="39523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Bodoni MT Black" panose="02070A03080606020203" pitchFamily="18" charset="0"/>
              </a:rPr>
              <a:t>Pacific-IND</a:t>
            </a: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508001" y="2539382"/>
            <a:ext cx="35496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6"/>
                </a:solidFill>
                <a:latin typeface="Bodoni MT Black" panose="02070A03080606020203" pitchFamily="18" charset="0"/>
              </a:rPr>
              <a:t>Sonic-IND</a:t>
            </a: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08001" y="3415915"/>
            <a:ext cx="32257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err="1">
                <a:solidFill>
                  <a:schemeClr val="accent5"/>
                </a:solidFill>
                <a:latin typeface="Bodoni MT Black" panose="02070A03080606020203" pitchFamily="18" charset="0"/>
              </a:rPr>
              <a:t>Sherendihi</a:t>
            </a:r>
            <a:r>
              <a:rPr lang="en-US" sz="1800" b="1" dirty="0">
                <a:solidFill>
                  <a:schemeClr val="accent5"/>
                </a:solidFill>
                <a:latin typeface="Bodoni MT Black" panose="02070A03080606020203" pitchFamily="18" charset="0"/>
              </a:rPr>
              <a:t>-IND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508001" y="4292448"/>
            <a:ext cx="32257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err="1">
                <a:solidFill>
                  <a:schemeClr val="accent4"/>
                </a:solidFill>
                <a:latin typeface="Bodoni MT Black" panose="02070A03080606020203" pitchFamily="18" charset="0"/>
              </a:rPr>
              <a:t>Keshav</a:t>
            </a:r>
            <a:r>
              <a:rPr lang="en-US" sz="2000" b="1" dirty="0">
                <a:solidFill>
                  <a:schemeClr val="accent4"/>
                </a:solidFill>
                <a:latin typeface="Bodoni MT Black" panose="02070A03080606020203" pitchFamily="18" charset="0"/>
              </a:rPr>
              <a:t>-IND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508001" y="5168981"/>
            <a:ext cx="35496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err="1">
                <a:solidFill>
                  <a:schemeClr val="accent3"/>
                </a:solidFill>
                <a:latin typeface="Bodoni MT Black" panose="02070A03080606020203" pitchFamily="18" charset="0"/>
              </a:rPr>
              <a:t>Shivam</a:t>
            </a:r>
            <a:r>
              <a:rPr lang="en-US" sz="2000" b="1" dirty="0">
                <a:solidFill>
                  <a:schemeClr val="accent3"/>
                </a:solidFill>
                <a:latin typeface="Bodoni MT Black" panose="02070A03080606020203" pitchFamily="18" charset="0"/>
              </a:rPr>
              <a:t>-IND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9" name="Inhaltsplatzhalter 4"/>
          <p:cNvSpPr txBox="1">
            <a:spLocks/>
          </p:cNvSpPr>
          <p:nvPr/>
        </p:nvSpPr>
        <p:spPr>
          <a:xfrm>
            <a:off x="508001" y="6045515"/>
            <a:ext cx="39523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Cargill-IND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0" name="Inhaltsplatzhalter 4"/>
          <p:cNvSpPr txBox="1">
            <a:spLocks/>
          </p:cNvSpPr>
          <p:nvPr/>
        </p:nvSpPr>
        <p:spPr>
          <a:xfrm>
            <a:off x="7695265" y="1662849"/>
            <a:ext cx="39523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Gujarat-IND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8098011" y="2539382"/>
            <a:ext cx="35496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err="1">
                <a:solidFill>
                  <a:schemeClr val="accent3"/>
                </a:solidFill>
                <a:latin typeface="Bodoni MT Black" panose="02070A03080606020203" pitchFamily="18" charset="0"/>
              </a:rPr>
              <a:t>Lecico</a:t>
            </a:r>
            <a:r>
              <a:rPr lang="en-US" sz="2000" b="1" dirty="0">
                <a:solidFill>
                  <a:schemeClr val="accent3"/>
                </a:solidFill>
                <a:latin typeface="Bodoni MT Black" panose="02070A03080606020203" pitchFamily="18" charset="0"/>
              </a:rPr>
              <a:t>-GER</a:t>
            </a: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8421919" y="3415915"/>
            <a:ext cx="32257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Bodoni MT Black" panose="02070A03080606020203" pitchFamily="18" charset="0"/>
              </a:rPr>
              <a:t>Cargill-IND</a:t>
            </a: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8421919" y="4292448"/>
            <a:ext cx="32257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err="1">
                <a:solidFill>
                  <a:schemeClr val="accent5"/>
                </a:solidFill>
                <a:latin typeface="Bodoni MT Black" panose="02070A03080606020203" pitchFamily="18" charset="0"/>
              </a:rPr>
              <a:t>Sherendihi</a:t>
            </a:r>
            <a:r>
              <a:rPr lang="en-US" sz="1800" b="1" dirty="0">
                <a:solidFill>
                  <a:schemeClr val="accent5"/>
                </a:solidFill>
                <a:latin typeface="Bodoni MT Black" panose="02070A03080606020203" pitchFamily="18" charset="0"/>
              </a:rPr>
              <a:t>-IND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10800000">
            <a:off x="458470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H="1">
            <a:off x="667417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4584701" y="6032815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05" y="5032114"/>
            <a:ext cx="1688505" cy="223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740" l="5058" r="897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197" y="4965344"/>
            <a:ext cx="1818890" cy="246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40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قیمت حدودی لسیتین در بازار ایران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80/000 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الی 88/000 برند شیوام( تاریخ انقضا نزدیک تر قیمت کمتر)</a:t>
            </a:r>
          </a:p>
          <a:p>
            <a:pPr>
              <a:lnSpc>
                <a:spcPct val="200000"/>
              </a:lnSpc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70/000 برند ناب دانه </a:t>
            </a:r>
          </a:p>
          <a:p>
            <a:pPr>
              <a:lnSpc>
                <a:spcPct val="200000"/>
              </a:lnSpc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قیمت نوسان دارد. (5 الی 10 هزار تومان در سال اخیر)</a:t>
            </a:r>
          </a:p>
          <a:p>
            <a:pPr>
              <a:lnSpc>
                <a:spcPct val="200000"/>
              </a:lnSpc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8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71648" y="-655882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واردات لسیتین از سال 1399 الی 1402</a:t>
            </a:r>
          </a:p>
        </p:txBody>
      </p:sp>
      <p:graphicFrame>
        <p:nvGraphicFramePr>
          <p:cNvPr id="5" name="Chart 4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329652"/>
              </p:ext>
            </p:extLst>
          </p:nvPr>
        </p:nvGraphicFramePr>
        <p:xfrm>
          <a:off x="283779" y="1425202"/>
          <a:ext cx="11256580" cy="519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0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لسیتین واردات در ماه های سال 1401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62969"/>
              </p:ext>
            </p:extLst>
          </p:nvPr>
        </p:nvGraphicFramePr>
        <p:xfrm>
          <a:off x="-240101" y="1431985"/>
          <a:ext cx="11593901" cy="516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3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161811" y="-400050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واردات لسیتین  در ماه های سال 1401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736686"/>
              </p:ext>
            </p:extLst>
          </p:nvPr>
        </p:nvGraphicFramePr>
        <p:xfrm>
          <a:off x="137956" y="2276940"/>
          <a:ext cx="4767597" cy="241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74335" y="1533660"/>
            <a:ext cx="6498565" cy="39049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افزایش واردات لسیتین در نیمه دوم سال</a:t>
            </a:r>
          </a:p>
          <a:p>
            <a:pPr algn="justLow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در نیمه دوم سال به دلیل افزایش تولیدات، نیاز به مواد اولیه مانند لسیتین افزایش می‌یابد. این موضوع می‌تواند دلیل افزایش واردات در ماه‌های پاییز و زمستان باشد. همچنین، شروع مدارس در ماه مهر و آماده‌سازی برای عید نوروز در اسفند، به تقاضای بیشتر در این ماه‌ها کمک می‌کند.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تفاوت چشمگیر بین نیمه اول و دوم سال</a:t>
            </a: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الگوی فصلی تقاضا</a:t>
            </a:r>
          </a:p>
          <a:p>
            <a:pPr algn="justLow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بر اساس تحقیقات بازار داخلی، الگوی تقاضا به‌گونه‌ای است که در ماه مهر با شروع مدارس و در اسفند با نزدیک شدن به نوروز، نیاز به لسیتین افزایش می‌یابد. این موضوع نشان می‌دهد که واردات لسیتین نیز با الگوی تقاضا در بازار همخوانی دارد و واردکنندگان برای پاسخگویی به این نیازها، به تأمین این ماده در زمان‌های مناسب اقدام کرده‌اند.تمرکز واردات در ماه‌های آذر، دی و اسفند</a:t>
            </a: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05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430068" y="-6476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69" y="439887"/>
            <a:ext cx="10515600" cy="1325563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سهم کشورهای مختلف در حجم دلاری واردات شرکت‌های داخلی در سال ۱۴۰۱ </a:t>
            </a:r>
            <a:endParaRPr lang="fa-IR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388313"/>
              </p:ext>
            </p:extLst>
          </p:nvPr>
        </p:nvGraphicFramePr>
        <p:xfrm>
          <a:off x="2579885" y="1032272"/>
          <a:ext cx="6587729" cy="570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8856" y="131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956853"/>
              </p:ext>
            </p:extLst>
          </p:nvPr>
        </p:nvGraphicFramePr>
        <p:xfrm>
          <a:off x="3010802" y="1319781"/>
          <a:ext cx="6088858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68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64968" y="-400050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60325"/>
            <a:ext cx="10515600" cy="1325563"/>
          </a:xfrm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</a:rPr>
              <a:t>حجم دلاری شرکت های داخلی در سال 1401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985895"/>
              </p:ext>
            </p:extLst>
          </p:nvPr>
        </p:nvGraphicFramePr>
        <p:xfrm>
          <a:off x="331267" y="1446213"/>
          <a:ext cx="4045202" cy="359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838408"/>
              </p:ext>
            </p:extLst>
          </p:nvPr>
        </p:nvGraphicFramePr>
        <p:xfrm>
          <a:off x="128276" y="1254559"/>
          <a:ext cx="4083078" cy="398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32138" y="290045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5274335" y="1533660"/>
            <a:ext cx="6498565" cy="39049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هند (۷۸٪)</a:t>
            </a:r>
          </a:p>
          <a:p>
            <a:pPr algn="justLow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هند بیشترین سهم را در واردات دارد و تقریباً ۷۸٪ از کل واردات دلاری را تشکیل می‌دهد. این سهم بالا ممکن است به دلیل هزینه‌های پایین‌تر تولید در هند و قیمت‌های رقابتی باشد. شرکت‌های داخلی احتمالاً برای کاهش هزینه‌ها و تأمین مواد اولیه ارزان‌تر به واردات از هند روی آورده‌اند.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آلمان (۱۱٪)</a:t>
            </a:r>
          </a:p>
          <a:p>
            <a:pPr algn="justLow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پس از هند، آلمان دومین کشور وارداتی است و ۱۱٪ از واردات را به خود اختصاص داده است. آلمان به‌عنوان کشوری با استانداردهای بالای کیفیت، احتمالاً برای واردات محصولات باکیفیت و تخصصی مورد توجه قرار می‌گیرد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.( احتمالا خریداران شرکت های دارویی هستند.)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چین (۶٪)</a:t>
            </a:r>
          </a:p>
          <a:p>
            <a:pPr algn="justLow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 چین با ۶٪ سهم، جایگاه سوم را دارد. این کشور به دلیل ارائه محصولات ارزان و متنوع، جایگاه مهم در زنجیره تأمین جهانی دارد. واردات از چین می‌تواند به دلیل قیمت‌های مناسب و دسترسی به محصولات متنوع باشد.</a:t>
            </a:r>
          </a:p>
        </p:txBody>
      </p:sp>
    </p:spTree>
    <p:extLst>
      <p:ext uri="{BB962C8B-B14F-4D97-AF65-F5344CB8AC3E}">
        <p14:creationId xmlns:p14="http://schemas.microsoft.com/office/powerpoint/2010/main" val="23552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واردکنندگان لسیتین در سال 1401</a:t>
            </a:r>
            <a:endParaRPr lang="fa-IR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20288"/>
              </p:ext>
            </p:extLst>
          </p:nvPr>
        </p:nvGraphicFramePr>
        <p:xfrm>
          <a:off x="245942" y="1292772"/>
          <a:ext cx="11685401" cy="536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46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60371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واردکنندگان لسیتین در سال 1401</a:t>
            </a:r>
            <a:endParaRPr lang="fa-IR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3428"/>
              </p:ext>
            </p:extLst>
          </p:nvPr>
        </p:nvGraphicFramePr>
        <p:xfrm>
          <a:off x="210998" y="2135926"/>
          <a:ext cx="3924188" cy="25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74335" y="1533660"/>
            <a:ext cx="6498565" cy="39049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شرکت‌های تولیدی واردکننده برای تولید داخلی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: شرکت‌هایی مانند نستله، عباسپور، داداش برادر، شیرین عسل، سولیکو کاله، لپ لپ و ایران شکلات، لسیتین را برای مصرف داخلی وارد می‌کنند.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شرکت لپ لپ به صورت غیر رسمی در بازار فعالیت می کند.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5 شرکت بازرگانی برتر واردکننده لسیتین:</a:t>
            </a:r>
          </a:p>
          <a:p>
            <a:pPr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1-بازرگانی درشیمی مرجان</a:t>
            </a:r>
          </a:p>
          <a:p>
            <a:pPr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2-عصر گلستان نیکان</a:t>
            </a:r>
          </a:p>
          <a:p>
            <a:pPr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3-سگال طنین ایرانیان</a:t>
            </a:r>
          </a:p>
          <a:p>
            <a:pPr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4-رهروان تجارت کهن</a:t>
            </a:r>
          </a:p>
          <a:p>
            <a:pPr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5-پارس کرون</a:t>
            </a: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3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60371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حجم واردات لسیتین شرکت های بازرگانی و تولیدی در سال 1401</a:t>
            </a:r>
            <a:endParaRPr lang="fa-IR" sz="4000" dirty="0"/>
          </a:p>
        </p:txBody>
      </p:sp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86869"/>
              </p:ext>
            </p:extLst>
          </p:nvPr>
        </p:nvGraphicFramePr>
        <p:xfrm>
          <a:off x="725557" y="1662112"/>
          <a:ext cx="10376452" cy="462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0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73" y="-309995"/>
            <a:ext cx="13071763" cy="8674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37" y="-1797199"/>
            <a:ext cx="15890593" cy="11917945"/>
          </a:xfrm>
          <a:prstGeom prst="rect">
            <a:avLst/>
          </a:prstGeom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185992" y="-309995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19007" y="3051357"/>
            <a:ext cx="10653623" cy="1785728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مشخصات</a:t>
            </a: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20" b="955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" y="1740624"/>
            <a:ext cx="4200814" cy="4102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3890477" y="86405"/>
            <a:ext cx="5195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092890" y="1102306"/>
            <a:ext cx="2448611" cy="3077043"/>
          </a:xfrm>
          <a:custGeom>
            <a:avLst/>
            <a:gdLst>
              <a:gd name="T0" fmla="*/ 339 w 653"/>
              <a:gd name="T1" fmla="*/ 664 h 820"/>
              <a:gd name="T2" fmla="*/ 321 w 653"/>
              <a:gd name="T3" fmla="*/ 569 h 820"/>
              <a:gd name="T4" fmla="*/ 565 w 653"/>
              <a:gd name="T5" fmla="*/ 321 h 820"/>
              <a:gd name="T6" fmla="*/ 653 w 653"/>
              <a:gd name="T7" fmla="*/ 160 h 820"/>
              <a:gd name="T8" fmla="*/ 565 w 653"/>
              <a:gd name="T9" fmla="*/ 0 h 820"/>
              <a:gd name="T10" fmla="*/ 0 w 653"/>
              <a:gd name="T11" fmla="*/ 569 h 820"/>
              <a:gd name="T12" fmla="*/ 59 w 653"/>
              <a:gd name="T13" fmla="*/ 820 h 820"/>
              <a:gd name="T14" fmla="*/ 151 w 653"/>
              <a:gd name="T15" fmla="*/ 669 h 820"/>
              <a:gd name="T16" fmla="*/ 339 w 653"/>
              <a:gd name="T17" fmla="*/ 66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" h="820">
                <a:moveTo>
                  <a:pt x="339" y="664"/>
                </a:moveTo>
                <a:cubicBezTo>
                  <a:pt x="327" y="635"/>
                  <a:pt x="321" y="603"/>
                  <a:pt x="321" y="569"/>
                </a:cubicBezTo>
                <a:cubicBezTo>
                  <a:pt x="321" y="434"/>
                  <a:pt x="430" y="323"/>
                  <a:pt x="565" y="321"/>
                </a:cubicBezTo>
                <a:cubicBezTo>
                  <a:pt x="653" y="160"/>
                  <a:pt x="653" y="160"/>
                  <a:pt x="653" y="160"/>
                </a:cubicBezTo>
                <a:cubicBezTo>
                  <a:pt x="565" y="0"/>
                  <a:pt x="565" y="0"/>
                  <a:pt x="565" y="0"/>
                </a:cubicBezTo>
                <a:cubicBezTo>
                  <a:pt x="253" y="3"/>
                  <a:pt x="0" y="257"/>
                  <a:pt x="0" y="569"/>
                </a:cubicBezTo>
                <a:cubicBezTo>
                  <a:pt x="0" y="660"/>
                  <a:pt x="21" y="745"/>
                  <a:pt x="59" y="820"/>
                </a:cubicBezTo>
                <a:cubicBezTo>
                  <a:pt x="151" y="669"/>
                  <a:pt x="151" y="669"/>
                  <a:pt x="151" y="669"/>
                </a:cubicBezTo>
                <a:lnTo>
                  <a:pt x="339" y="6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342878" y="1105561"/>
            <a:ext cx="2022058" cy="3197519"/>
          </a:xfrm>
          <a:custGeom>
            <a:avLst/>
            <a:gdLst>
              <a:gd name="T0" fmla="*/ 0 w 539"/>
              <a:gd name="T1" fmla="*/ 322 h 852"/>
              <a:gd name="T2" fmla="*/ 218 w 539"/>
              <a:gd name="T3" fmla="*/ 568 h 852"/>
              <a:gd name="T4" fmla="*/ 184 w 539"/>
              <a:gd name="T5" fmla="*/ 694 h 852"/>
              <a:gd name="T6" fmla="*/ 279 w 539"/>
              <a:gd name="T7" fmla="*/ 848 h 852"/>
              <a:gd name="T8" fmla="*/ 463 w 539"/>
              <a:gd name="T9" fmla="*/ 852 h 852"/>
              <a:gd name="T10" fmla="*/ 539 w 539"/>
              <a:gd name="T11" fmla="*/ 568 h 852"/>
              <a:gd name="T12" fmla="*/ 2 w 539"/>
              <a:gd name="T13" fmla="*/ 0 h 852"/>
              <a:gd name="T14" fmla="*/ 89 w 539"/>
              <a:gd name="T15" fmla="*/ 158 h 852"/>
              <a:gd name="T16" fmla="*/ 0 w 539"/>
              <a:gd name="T17" fmla="*/ 32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9" h="852">
                <a:moveTo>
                  <a:pt x="0" y="322"/>
                </a:moveTo>
                <a:cubicBezTo>
                  <a:pt x="123" y="337"/>
                  <a:pt x="218" y="441"/>
                  <a:pt x="218" y="568"/>
                </a:cubicBezTo>
                <a:cubicBezTo>
                  <a:pt x="218" y="614"/>
                  <a:pt x="206" y="657"/>
                  <a:pt x="184" y="694"/>
                </a:cubicBezTo>
                <a:cubicBezTo>
                  <a:pt x="279" y="848"/>
                  <a:pt x="279" y="848"/>
                  <a:pt x="279" y="848"/>
                </a:cubicBezTo>
                <a:cubicBezTo>
                  <a:pt x="463" y="852"/>
                  <a:pt x="463" y="852"/>
                  <a:pt x="463" y="852"/>
                </a:cubicBezTo>
                <a:cubicBezTo>
                  <a:pt x="511" y="768"/>
                  <a:pt x="539" y="672"/>
                  <a:pt x="539" y="568"/>
                </a:cubicBezTo>
                <a:cubicBezTo>
                  <a:pt x="539" y="265"/>
                  <a:pt x="301" y="17"/>
                  <a:pt x="2" y="0"/>
                </a:cubicBezTo>
                <a:cubicBezTo>
                  <a:pt x="89" y="158"/>
                  <a:pt x="89" y="158"/>
                  <a:pt x="89" y="158"/>
                </a:cubicBezTo>
                <a:lnTo>
                  <a:pt x="0" y="3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79430" y="3710464"/>
            <a:ext cx="3630587" cy="1660626"/>
          </a:xfrm>
          <a:custGeom>
            <a:avLst/>
            <a:gdLst>
              <a:gd name="T0" fmla="*/ 689 w 968"/>
              <a:gd name="T1" fmla="*/ 28 h 443"/>
              <a:gd name="T2" fmla="*/ 493 w 968"/>
              <a:gd name="T3" fmla="*/ 123 h 443"/>
              <a:gd name="T4" fmla="*/ 279 w 968"/>
              <a:gd name="T5" fmla="*/ 0 h 443"/>
              <a:gd name="T6" fmla="*/ 93 w 968"/>
              <a:gd name="T7" fmla="*/ 5 h 443"/>
              <a:gd name="T8" fmla="*/ 0 w 968"/>
              <a:gd name="T9" fmla="*/ 158 h 443"/>
              <a:gd name="T10" fmla="*/ 493 w 968"/>
              <a:gd name="T11" fmla="*/ 443 h 443"/>
              <a:gd name="T12" fmla="*/ 968 w 968"/>
              <a:gd name="T13" fmla="*/ 189 h 443"/>
              <a:gd name="T14" fmla="*/ 785 w 968"/>
              <a:gd name="T15" fmla="*/ 185 h 443"/>
              <a:gd name="T16" fmla="*/ 689 w 968"/>
              <a:gd name="T17" fmla="*/ 28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8" h="443">
                <a:moveTo>
                  <a:pt x="689" y="28"/>
                </a:moveTo>
                <a:cubicBezTo>
                  <a:pt x="643" y="86"/>
                  <a:pt x="573" y="123"/>
                  <a:pt x="493" y="123"/>
                </a:cubicBezTo>
                <a:cubicBezTo>
                  <a:pt x="402" y="123"/>
                  <a:pt x="322" y="74"/>
                  <a:pt x="279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0" y="158"/>
                  <a:pt x="0" y="158"/>
                  <a:pt x="0" y="158"/>
                </a:cubicBezTo>
                <a:cubicBezTo>
                  <a:pt x="98" y="329"/>
                  <a:pt x="282" y="443"/>
                  <a:pt x="493" y="443"/>
                </a:cubicBezTo>
                <a:cubicBezTo>
                  <a:pt x="691" y="443"/>
                  <a:pt x="866" y="342"/>
                  <a:pt x="968" y="189"/>
                </a:cubicBezTo>
                <a:cubicBezTo>
                  <a:pt x="785" y="185"/>
                  <a:pt x="785" y="185"/>
                  <a:pt x="785" y="185"/>
                </a:cubicBezTo>
                <a:lnTo>
                  <a:pt x="689" y="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3143" y="2277224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29"/>
          <p:cNvSpPr>
            <a:spLocks noEditPoints="1"/>
          </p:cNvSpPr>
          <p:nvPr/>
        </p:nvSpPr>
        <p:spPr bwMode="auto">
          <a:xfrm>
            <a:off x="7330113" y="229032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974809" y="4404849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2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2"/>
            <p:cNvSpPr>
              <a:spLocks/>
            </p:cNvSpPr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Inhaltsplatzhalter 4"/>
          <p:cNvSpPr txBox="1">
            <a:spLocks/>
          </p:cNvSpPr>
          <p:nvPr/>
        </p:nvSpPr>
        <p:spPr>
          <a:xfrm>
            <a:off x="1707805" y="1195254"/>
            <a:ext cx="2874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800" b="1" dirty="0">
                <a:solidFill>
                  <a:schemeClr val="accent1"/>
                </a:solidFill>
                <a:latin typeface="+mj-lt"/>
                <a:cs typeface="B Jalal" panose="00000400000000000000" pitchFamily="2" charset="-78"/>
              </a:rPr>
              <a:t>نوع حالت و بسته بندی</a:t>
            </a: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7701701" y="616375"/>
            <a:ext cx="357793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800" b="1" dirty="0">
                <a:solidFill>
                  <a:schemeClr val="accent2"/>
                </a:solidFill>
                <a:latin typeface="+mj-lt"/>
                <a:cs typeface="B Jalal" panose="00000400000000000000" pitchFamily="2" charset="-78"/>
              </a:rPr>
              <a:t>پودری (کیسه 25 کیلوگرم)</a:t>
            </a: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5804357" y="5928710"/>
            <a:ext cx="395997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800" b="1" dirty="0">
                <a:solidFill>
                  <a:schemeClr val="accent3"/>
                </a:solidFill>
                <a:latin typeface="+mj-lt"/>
                <a:cs typeface="B Jalal" panose="00000400000000000000" pitchFamily="2" charset="-78"/>
              </a:rPr>
              <a:t>مایع (کیسه 240 کیلوگرم)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788" y="1195254"/>
            <a:ext cx="2924284" cy="4175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39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 animBg="1"/>
      <p:bldP spid="20" grpId="0" animBg="1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60371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واردکنندگان بازرگانی لسیتین در سال 1401</a:t>
            </a:r>
            <a:endParaRPr lang="fa-IR" sz="4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D28B34-C917-6CA4-B0A7-878FD956E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25869"/>
              </p:ext>
            </p:extLst>
          </p:nvPr>
        </p:nvGraphicFramePr>
        <p:xfrm>
          <a:off x="361121" y="1162877"/>
          <a:ext cx="11168270" cy="551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59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خرید از تولید کنندگان خارجی لسیتین در سال 1401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681223"/>
              </p:ext>
            </p:extLst>
          </p:nvPr>
        </p:nvGraphicFramePr>
        <p:xfrm>
          <a:off x="181109" y="1280161"/>
          <a:ext cx="11680865" cy="52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25291" y="-354548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ارزش دلاری تولید کنندگان لسیتین در سال 1401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00512"/>
              </p:ext>
            </p:extLst>
          </p:nvPr>
        </p:nvGraphicFramePr>
        <p:xfrm>
          <a:off x="221878" y="2120884"/>
          <a:ext cx="4163747" cy="261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274335" y="1533660"/>
            <a:ext cx="6498565" cy="39049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عمده واردات از شرکت های </a:t>
            </a:r>
            <a:r>
              <a:rPr lang="en-US" sz="1600" dirty="0" err="1">
                <a:solidFill>
                  <a:schemeClr val="tx1"/>
                </a:solidFill>
              </a:rPr>
              <a:t>Shivam</a:t>
            </a:r>
            <a:r>
              <a:rPr lang="en-US" sz="1600" dirty="0">
                <a:solidFill>
                  <a:schemeClr val="tx1"/>
                </a:solidFill>
              </a:rPr>
              <a:t> Oils &amp; Proteins Industry</a:t>
            </a:r>
            <a:r>
              <a:rPr lang="fa-IR" sz="1600" dirty="0">
                <a:solidFill>
                  <a:schemeClr val="tx1"/>
                </a:solidFill>
              </a:rPr>
              <a:t>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en-US" sz="16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Keshav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Industries Private Limited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می باشد.</a:t>
            </a: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7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نتیجه گیری</a:t>
            </a:r>
            <a:b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sz="4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0729" y="1405805"/>
            <a:ext cx="10515600" cy="4351338"/>
          </a:xfrm>
        </p:spPr>
        <p:txBody>
          <a:bodyPr>
            <a:normAutofit fontScale="92500"/>
          </a:bodyPr>
          <a:lstStyle/>
          <a:p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بهترین تایم خرید( آذر و دی ماه)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 توجه به تحقیقات انجام شده برند رند بازار </a:t>
            </a:r>
            <a:r>
              <a:rPr lang="en-US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Shivam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 Oils &amp; Proteins Industry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می باشد.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برند های </a:t>
            </a:r>
            <a:r>
              <a:rPr lang="en-US" sz="2400" dirty="0">
                <a:solidFill>
                  <a:schemeClr val="bg1"/>
                </a:solidFill>
              </a:rPr>
              <a:t>Pacific</a:t>
            </a:r>
            <a:r>
              <a:rPr lang="fa-IR" sz="2400" dirty="0">
                <a:solidFill>
                  <a:schemeClr val="bg1"/>
                </a:solidFill>
              </a:rPr>
              <a:t> و </a:t>
            </a:r>
            <a:r>
              <a:rPr lang="en-US" sz="2400" dirty="0" err="1">
                <a:solidFill>
                  <a:schemeClr val="bg1"/>
                </a:solidFill>
              </a:rPr>
              <a:t>Kasiyab</a:t>
            </a:r>
            <a:r>
              <a:rPr lang="fa-IR" sz="2400" dirty="0">
                <a:solidFill>
                  <a:schemeClr val="bg1"/>
                </a:solidFill>
              </a:rPr>
              <a:t> برندهای شناخته شده و قدیمی بازار (10 الی 15 ساله) هستند که در حال حاضر در بازار ایران موجود نمی باشند.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برند </a:t>
            </a:r>
            <a:r>
              <a:rPr lang="en-US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Palier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4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73" y="-309995"/>
            <a:ext cx="13071763" cy="867489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238" y="-605492"/>
            <a:ext cx="13716724" cy="10326734"/>
          </a:xfrm>
          <a:prstGeom prst="rect">
            <a:avLst/>
          </a:prstGeom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72596" y="3922353"/>
            <a:ext cx="10653623" cy="1785728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مشخصات</a:t>
            </a:r>
            <a:br>
              <a:rPr lang="fa-IR" dirty="0">
                <a:cs typeface="B Nazanin" panose="00000400000000000000" pitchFamily="2" charset="-78"/>
              </a:rPr>
            </a:b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666" y="1904031"/>
            <a:ext cx="4280556" cy="465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8" name="Group 137"/>
          <p:cNvGrpSpPr/>
          <p:nvPr/>
        </p:nvGrpSpPr>
        <p:grpSpPr>
          <a:xfrm>
            <a:off x="3860802" y="1843457"/>
            <a:ext cx="4470398" cy="4506400"/>
            <a:chOff x="3730625" y="1044575"/>
            <a:chExt cx="4730751" cy="4768851"/>
          </a:xfrm>
        </p:grpSpPr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4452938" y="1792288"/>
              <a:ext cx="1620838" cy="1620838"/>
            </a:xfrm>
            <a:custGeom>
              <a:avLst/>
              <a:gdLst>
                <a:gd name="T0" fmla="*/ 84 w 256"/>
                <a:gd name="T1" fmla="*/ 256 h 256"/>
                <a:gd name="T2" fmla="*/ 0 w 256"/>
                <a:gd name="T3" fmla="*/ 256 h 256"/>
                <a:gd name="T4" fmla="*/ 256 w 256"/>
                <a:gd name="T5" fmla="*/ 0 h 256"/>
                <a:gd name="T6" fmla="*/ 256 w 256"/>
                <a:gd name="T7" fmla="*/ 85 h 256"/>
                <a:gd name="T8" fmla="*/ 84 w 25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84" y="256"/>
                  </a:moveTo>
                  <a:cubicBezTo>
                    <a:pt x="0" y="256"/>
                    <a:pt x="0" y="256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161" y="85"/>
                    <a:pt x="84" y="162"/>
                    <a:pt x="84" y="256"/>
                  </a:cubicBezTo>
                </a:path>
              </a:pathLst>
            </a:custGeom>
            <a:solidFill>
              <a:srgbClr val="00B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4452938" y="3413125"/>
              <a:ext cx="1620838" cy="1627188"/>
            </a:xfrm>
            <a:custGeom>
              <a:avLst/>
              <a:gdLst>
                <a:gd name="T0" fmla="*/ 256 w 256"/>
                <a:gd name="T1" fmla="*/ 257 h 257"/>
                <a:gd name="T2" fmla="*/ 0 w 256"/>
                <a:gd name="T3" fmla="*/ 0 h 257"/>
                <a:gd name="T4" fmla="*/ 84 w 256"/>
                <a:gd name="T5" fmla="*/ 0 h 257"/>
                <a:gd name="T6" fmla="*/ 256 w 256"/>
                <a:gd name="T7" fmla="*/ 172 h 257"/>
                <a:gd name="T8" fmla="*/ 256 w 25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256" y="257"/>
                  </a:moveTo>
                  <a:cubicBezTo>
                    <a:pt x="115" y="257"/>
                    <a:pt x="0" y="142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5"/>
                    <a:pt x="161" y="172"/>
                    <a:pt x="256" y="172"/>
                  </a:cubicBezTo>
                  <a:cubicBezTo>
                    <a:pt x="256" y="257"/>
                    <a:pt x="256" y="257"/>
                    <a:pt x="256" y="257"/>
                  </a:cubicBezTo>
                </a:path>
              </a:pathLst>
            </a:custGeom>
            <a:solidFill>
              <a:srgbClr val="EC1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6073775" y="3413125"/>
              <a:ext cx="1620838" cy="1627188"/>
            </a:xfrm>
            <a:custGeom>
              <a:avLst/>
              <a:gdLst>
                <a:gd name="T0" fmla="*/ 0 w 256"/>
                <a:gd name="T1" fmla="*/ 257 h 257"/>
                <a:gd name="T2" fmla="*/ 0 w 256"/>
                <a:gd name="T3" fmla="*/ 172 h 257"/>
                <a:gd name="T4" fmla="*/ 172 w 256"/>
                <a:gd name="T5" fmla="*/ 0 h 257"/>
                <a:gd name="T6" fmla="*/ 256 w 256"/>
                <a:gd name="T7" fmla="*/ 0 h 257"/>
                <a:gd name="T8" fmla="*/ 0 w 25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0" y="257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95" y="172"/>
                    <a:pt x="172" y="95"/>
                    <a:pt x="17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142"/>
                    <a:pt x="141" y="257"/>
                    <a:pt x="0" y="257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6073775" y="1792288"/>
              <a:ext cx="1620838" cy="1620838"/>
            </a:xfrm>
            <a:custGeom>
              <a:avLst/>
              <a:gdLst>
                <a:gd name="T0" fmla="*/ 256 w 256"/>
                <a:gd name="T1" fmla="*/ 256 h 256"/>
                <a:gd name="T2" fmla="*/ 172 w 256"/>
                <a:gd name="T3" fmla="*/ 256 h 256"/>
                <a:gd name="T4" fmla="*/ 0 w 256"/>
                <a:gd name="T5" fmla="*/ 85 h 256"/>
                <a:gd name="T6" fmla="*/ 0 w 256"/>
                <a:gd name="T7" fmla="*/ 0 h 256"/>
                <a:gd name="T8" fmla="*/ 256 w 25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256" y="256"/>
                  </a:moveTo>
                  <a:cubicBezTo>
                    <a:pt x="172" y="256"/>
                    <a:pt x="172" y="256"/>
                    <a:pt x="172" y="256"/>
                  </a:cubicBezTo>
                  <a:cubicBezTo>
                    <a:pt x="172" y="162"/>
                    <a:pt x="95" y="85"/>
                    <a:pt x="0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" y="0"/>
                    <a:pt x="256" y="115"/>
                    <a:pt x="256" y="256"/>
                  </a:cubicBezTo>
                </a:path>
              </a:pathLst>
            </a:custGeom>
            <a:solidFill>
              <a:srgbClr val="009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4452938" y="1792288"/>
              <a:ext cx="1620838" cy="1620838"/>
            </a:xfrm>
            <a:custGeom>
              <a:avLst/>
              <a:gdLst>
                <a:gd name="T0" fmla="*/ 256 w 256"/>
                <a:gd name="T1" fmla="*/ 0 h 256"/>
                <a:gd name="T2" fmla="*/ 0 w 256"/>
                <a:gd name="T3" fmla="*/ 256 h 256"/>
                <a:gd name="T4" fmla="*/ 84 w 256"/>
                <a:gd name="T5" fmla="*/ 256 h 256"/>
                <a:gd name="T6" fmla="*/ 84 w 256"/>
                <a:gd name="T7" fmla="*/ 256 h 256"/>
                <a:gd name="T8" fmla="*/ 256 w 256"/>
                <a:gd name="T9" fmla="*/ 85 h 256"/>
                <a:gd name="T10" fmla="*/ 256 w 256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56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84" y="162"/>
                    <a:pt x="161" y="85"/>
                    <a:pt x="256" y="85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4452938" y="3413125"/>
              <a:ext cx="1620838" cy="1627188"/>
            </a:xfrm>
            <a:custGeom>
              <a:avLst/>
              <a:gdLst>
                <a:gd name="T0" fmla="*/ 84 w 256"/>
                <a:gd name="T1" fmla="*/ 0 h 257"/>
                <a:gd name="T2" fmla="*/ 0 w 256"/>
                <a:gd name="T3" fmla="*/ 0 h 257"/>
                <a:gd name="T4" fmla="*/ 256 w 256"/>
                <a:gd name="T5" fmla="*/ 257 h 257"/>
                <a:gd name="T6" fmla="*/ 256 w 256"/>
                <a:gd name="T7" fmla="*/ 172 h 257"/>
                <a:gd name="T8" fmla="*/ 84 w 256"/>
                <a:gd name="T9" fmla="*/ 0 h 257"/>
                <a:gd name="T10" fmla="*/ 84 w 256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57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115" y="257"/>
                    <a:pt x="256" y="257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161" y="172"/>
                    <a:pt x="84" y="95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6073775" y="3413125"/>
              <a:ext cx="1620838" cy="1627188"/>
            </a:xfrm>
            <a:custGeom>
              <a:avLst/>
              <a:gdLst>
                <a:gd name="T0" fmla="*/ 256 w 256"/>
                <a:gd name="T1" fmla="*/ 0 h 257"/>
                <a:gd name="T2" fmla="*/ 172 w 256"/>
                <a:gd name="T3" fmla="*/ 0 h 257"/>
                <a:gd name="T4" fmla="*/ 0 w 256"/>
                <a:gd name="T5" fmla="*/ 172 h 257"/>
                <a:gd name="T6" fmla="*/ 0 w 256"/>
                <a:gd name="T7" fmla="*/ 257 h 257"/>
                <a:gd name="T8" fmla="*/ 256 w 256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7">
                  <a:moveTo>
                    <a:pt x="256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5"/>
                    <a:pt x="95" y="172"/>
                    <a:pt x="0" y="172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41" y="257"/>
                    <a:pt x="256" y="142"/>
                    <a:pt x="256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6073775" y="1792288"/>
              <a:ext cx="1620838" cy="1620838"/>
            </a:xfrm>
            <a:custGeom>
              <a:avLst/>
              <a:gdLst>
                <a:gd name="T0" fmla="*/ 0 w 256"/>
                <a:gd name="T1" fmla="*/ 0 h 256"/>
                <a:gd name="T2" fmla="*/ 0 w 256"/>
                <a:gd name="T3" fmla="*/ 85 h 256"/>
                <a:gd name="T4" fmla="*/ 172 w 256"/>
                <a:gd name="T5" fmla="*/ 256 h 256"/>
                <a:gd name="T6" fmla="*/ 256 w 256"/>
                <a:gd name="T7" fmla="*/ 256 h 256"/>
                <a:gd name="T8" fmla="*/ 0 w 25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95" y="85"/>
                    <a:pt x="172" y="162"/>
                    <a:pt x="172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256" y="115"/>
                    <a:pt x="141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4129088" y="1474788"/>
              <a:ext cx="1944688" cy="1938338"/>
            </a:xfrm>
            <a:custGeom>
              <a:avLst/>
              <a:gdLst>
                <a:gd name="T0" fmla="*/ 101 w 307"/>
                <a:gd name="T1" fmla="*/ 306 h 306"/>
                <a:gd name="T2" fmla="*/ 0 w 307"/>
                <a:gd name="T3" fmla="*/ 306 h 306"/>
                <a:gd name="T4" fmla="*/ 307 w 307"/>
                <a:gd name="T5" fmla="*/ 0 h 306"/>
                <a:gd name="T6" fmla="*/ 307 w 307"/>
                <a:gd name="T7" fmla="*/ 101 h 306"/>
                <a:gd name="T8" fmla="*/ 101 w 30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6">
                  <a:moveTo>
                    <a:pt x="101" y="306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137"/>
                    <a:pt x="138" y="0"/>
                    <a:pt x="307" y="0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194" y="101"/>
                    <a:pt x="101" y="193"/>
                    <a:pt x="101" y="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"/>
            <p:cNvSpPr>
              <a:spLocks/>
            </p:cNvSpPr>
            <p:nvPr/>
          </p:nvSpPr>
          <p:spPr bwMode="auto">
            <a:xfrm>
              <a:off x="4129088" y="3413125"/>
              <a:ext cx="1944688" cy="1944688"/>
            </a:xfrm>
            <a:custGeom>
              <a:avLst/>
              <a:gdLst>
                <a:gd name="T0" fmla="*/ 307 w 307"/>
                <a:gd name="T1" fmla="*/ 307 h 307"/>
                <a:gd name="T2" fmla="*/ 0 w 307"/>
                <a:gd name="T3" fmla="*/ 0 h 307"/>
                <a:gd name="T4" fmla="*/ 101 w 307"/>
                <a:gd name="T5" fmla="*/ 0 h 307"/>
                <a:gd name="T6" fmla="*/ 307 w 307"/>
                <a:gd name="T7" fmla="*/ 206 h 307"/>
                <a:gd name="T8" fmla="*/ 307 w 30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7">
                  <a:moveTo>
                    <a:pt x="307" y="307"/>
                  </a:moveTo>
                  <a:cubicBezTo>
                    <a:pt x="138" y="307"/>
                    <a:pt x="0" y="169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114"/>
                    <a:pt x="194" y="206"/>
                    <a:pt x="307" y="206"/>
                  </a:cubicBezTo>
                  <a:lnTo>
                    <a:pt x="307" y="3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/>
            </p:cNvSpPr>
            <p:nvPr/>
          </p:nvSpPr>
          <p:spPr bwMode="auto">
            <a:xfrm>
              <a:off x="3730625" y="2963863"/>
              <a:ext cx="1646238" cy="1576388"/>
            </a:xfrm>
            <a:custGeom>
              <a:avLst/>
              <a:gdLst>
                <a:gd name="T0" fmla="*/ 1037 w 1037"/>
                <a:gd name="T1" fmla="*/ 674 h 993"/>
                <a:gd name="T2" fmla="*/ 427 w 1037"/>
                <a:gd name="T3" fmla="*/ 383 h 993"/>
                <a:gd name="T4" fmla="*/ 136 w 1037"/>
                <a:gd name="T5" fmla="*/ 993 h 993"/>
                <a:gd name="T6" fmla="*/ 0 w 1037"/>
                <a:gd name="T7" fmla="*/ 610 h 993"/>
                <a:gd name="T8" fmla="*/ 295 w 1037"/>
                <a:gd name="T9" fmla="*/ 0 h 993"/>
                <a:gd name="T10" fmla="*/ 906 w 1037"/>
                <a:gd name="T11" fmla="*/ 291 h 993"/>
                <a:gd name="T12" fmla="*/ 1037 w 1037"/>
                <a:gd name="T13" fmla="*/ 67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993">
                  <a:moveTo>
                    <a:pt x="1037" y="674"/>
                  </a:moveTo>
                  <a:lnTo>
                    <a:pt x="427" y="383"/>
                  </a:lnTo>
                  <a:lnTo>
                    <a:pt x="136" y="993"/>
                  </a:lnTo>
                  <a:lnTo>
                    <a:pt x="0" y="610"/>
                  </a:lnTo>
                  <a:lnTo>
                    <a:pt x="295" y="0"/>
                  </a:lnTo>
                  <a:lnTo>
                    <a:pt x="906" y="291"/>
                  </a:lnTo>
                  <a:lnTo>
                    <a:pt x="1037" y="6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"/>
            <p:cNvSpPr>
              <a:spLocks/>
            </p:cNvSpPr>
            <p:nvPr/>
          </p:nvSpPr>
          <p:spPr bwMode="auto">
            <a:xfrm>
              <a:off x="6073775" y="3413125"/>
              <a:ext cx="1944688" cy="1944688"/>
            </a:xfrm>
            <a:custGeom>
              <a:avLst/>
              <a:gdLst>
                <a:gd name="T0" fmla="*/ 0 w 307"/>
                <a:gd name="T1" fmla="*/ 307 h 307"/>
                <a:gd name="T2" fmla="*/ 0 w 307"/>
                <a:gd name="T3" fmla="*/ 206 h 307"/>
                <a:gd name="T4" fmla="*/ 206 w 307"/>
                <a:gd name="T5" fmla="*/ 0 h 307"/>
                <a:gd name="T6" fmla="*/ 307 w 307"/>
                <a:gd name="T7" fmla="*/ 0 h 307"/>
                <a:gd name="T8" fmla="*/ 0 w 30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7">
                  <a:moveTo>
                    <a:pt x="0" y="307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114" y="206"/>
                    <a:pt x="206" y="114"/>
                    <a:pt x="206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169"/>
                    <a:pt x="169" y="307"/>
                    <a:pt x="0" y="3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7"/>
            <p:cNvSpPr>
              <a:spLocks/>
            </p:cNvSpPr>
            <p:nvPr/>
          </p:nvSpPr>
          <p:spPr bwMode="auto">
            <a:xfrm>
              <a:off x="5573713" y="4179888"/>
              <a:ext cx="1557338" cy="1633538"/>
            </a:xfrm>
            <a:custGeom>
              <a:avLst/>
              <a:gdLst>
                <a:gd name="T0" fmla="*/ 722 w 981"/>
                <a:gd name="T1" fmla="*/ 0 h 1029"/>
                <a:gd name="T2" fmla="*/ 391 w 981"/>
                <a:gd name="T3" fmla="*/ 586 h 1029"/>
                <a:gd name="T4" fmla="*/ 981 w 981"/>
                <a:gd name="T5" fmla="*/ 917 h 1029"/>
                <a:gd name="T6" fmla="*/ 590 w 981"/>
                <a:gd name="T7" fmla="*/ 1029 h 1029"/>
                <a:gd name="T8" fmla="*/ 0 w 981"/>
                <a:gd name="T9" fmla="*/ 698 h 1029"/>
                <a:gd name="T10" fmla="*/ 331 w 981"/>
                <a:gd name="T11" fmla="*/ 108 h 1029"/>
                <a:gd name="T12" fmla="*/ 722 w 981"/>
                <a:gd name="T1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" h="1029">
                  <a:moveTo>
                    <a:pt x="722" y="0"/>
                  </a:moveTo>
                  <a:lnTo>
                    <a:pt x="391" y="586"/>
                  </a:lnTo>
                  <a:lnTo>
                    <a:pt x="981" y="917"/>
                  </a:lnTo>
                  <a:lnTo>
                    <a:pt x="590" y="1029"/>
                  </a:lnTo>
                  <a:lnTo>
                    <a:pt x="0" y="698"/>
                  </a:lnTo>
                  <a:lnTo>
                    <a:pt x="331" y="108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8"/>
            <p:cNvSpPr>
              <a:spLocks/>
            </p:cNvSpPr>
            <p:nvPr/>
          </p:nvSpPr>
          <p:spPr bwMode="auto">
            <a:xfrm>
              <a:off x="6073775" y="1474788"/>
              <a:ext cx="1944688" cy="1938338"/>
            </a:xfrm>
            <a:custGeom>
              <a:avLst/>
              <a:gdLst>
                <a:gd name="T0" fmla="*/ 307 w 307"/>
                <a:gd name="T1" fmla="*/ 306 h 306"/>
                <a:gd name="T2" fmla="*/ 206 w 307"/>
                <a:gd name="T3" fmla="*/ 306 h 306"/>
                <a:gd name="T4" fmla="*/ 0 w 307"/>
                <a:gd name="T5" fmla="*/ 101 h 306"/>
                <a:gd name="T6" fmla="*/ 0 w 307"/>
                <a:gd name="T7" fmla="*/ 0 h 306"/>
                <a:gd name="T8" fmla="*/ 307 w 30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6">
                  <a:moveTo>
                    <a:pt x="307" y="306"/>
                  </a:moveTo>
                  <a:cubicBezTo>
                    <a:pt x="206" y="306"/>
                    <a:pt x="206" y="306"/>
                    <a:pt x="206" y="306"/>
                  </a:cubicBezTo>
                  <a:cubicBezTo>
                    <a:pt x="206" y="193"/>
                    <a:pt x="114" y="101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9" y="0"/>
                    <a:pt x="307" y="137"/>
                    <a:pt x="307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"/>
            <p:cNvSpPr>
              <a:spLocks/>
            </p:cNvSpPr>
            <p:nvPr/>
          </p:nvSpPr>
          <p:spPr bwMode="auto">
            <a:xfrm>
              <a:off x="6821488" y="2355850"/>
              <a:ext cx="1639888" cy="1557338"/>
            </a:xfrm>
            <a:custGeom>
              <a:avLst/>
              <a:gdLst>
                <a:gd name="T0" fmla="*/ 0 w 1033"/>
                <a:gd name="T1" fmla="*/ 259 h 981"/>
                <a:gd name="T2" fmla="*/ 594 w 1033"/>
                <a:gd name="T3" fmla="*/ 590 h 981"/>
                <a:gd name="T4" fmla="*/ 921 w 1033"/>
                <a:gd name="T5" fmla="*/ 0 h 981"/>
                <a:gd name="T6" fmla="*/ 1033 w 1033"/>
                <a:gd name="T7" fmla="*/ 391 h 981"/>
                <a:gd name="T8" fmla="*/ 706 w 1033"/>
                <a:gd name="T9" fmla="*/ 981 h 981"/>
                <a:gd name="T10" fmla="*/ 111 w 1033"/>
                <a:gd name="T11" fmla="*/ 650 h 981"/>
                <a:gd name="T12" fmla="*/ 0 w 1033"/>
                <a:gd name="T13" fmla="*/ 259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3" h="981">
                  <a:moveTo>
                    <a:pt x="0" y="259"/>
                  </a:moveTo>
                  <a:lnTo>
                    <a:pt x="594" y="590"/>
                  </a:lnTo>
                  <a:lnTo>
                    <a:pt x="921" y="0"/>
                  </a:lnTo>
                  <a:lnTo>
                    <a:pt x="1033" y="391"/>
                  </a:lnTo>
                  <a:lnTo>
                    <a:pt x="706" y="981"/>
                  </a:lnTo>
                  <a:lnTo>
                    <a:pt x="111" y="65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"/>
            <p:cNvSpPr>
              <a:spLocks/>
            </p:cNvSpPr>
            <p:nvPr/>
          </p:nvSpPr>
          <p:spPr bwMode="auto">
            <a:xfrm>
              <a:off x="5016500" y="1044575"/>
              <a:ext cx="1563688" cy="1639888"/>
            </a:xfrm>
            <a:custGeom>
              <a:avLst/>
              <a:gdLst>
                <a:gd name="T0" fmla="*/ 287 w 985"/>
                <a:gd name="T1" fmla="*/ 1033 h 1033"/>
                <a:gd name="T2" fmla="*/ 598 w 985"/>
                <a:gd name="T3" fmla="*/ 435 h 1033"/>
                <a:gd name="T4" fmla="*/ 0 w 985"/>
                <a:gd name="T5" fmla="*/ 124 h 1033"/>
                <a:gd name="T6" fmla="*/ 387 w 985"/>
                <a:gd name="T7" fmla="*/ 0 h 1033"/>
                <a:gd name="T8" fmla="*/ 985 w 985"/>
                <a:gd name="T9" fmla="*/ 315 h 1033"/>
                <a:gd name="T10" fmla="*/ 674 w 985"/>
                <a:gd name="T11" fmla="*/ 914 h 1033"/>
                <a:gd name="T12" fmla="*/ 287 w 985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1033">
                  <a:moveTo>
                    <a:pt x="287" y="1033"/>
                  </a:moveTo>
                  <a:lnTo>
                    <a:pt x="598" y="435"/>
                  </a:lnTo>
                  <a:lnTo>
                    <a:pt x="0" y="124"/>
                  </a:lnTo>
                  <a:lnTo>
                    <a:pt x="387" y="0"/>
                  </a:lnTo>
                  <a:lnTo>
                    <a:pt x="985" y="315"/>
                  </a:lnTo>
                  <a:lnTo>
                    <a:pt x="674" y="914"/>
                  </a:lnTo>
                  <a:lnTo>
                    <a:pt x="287" y="10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226568" y="1940933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159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" name="Inhaltsplatzhalter 4"/>
          <p:cNvSpPr txBox="1">
            <a:spLocks/>
          </p:cNvSpPr>
          <p:nvPr/>
        </p:nvSpPr>
        <p:spPr>
          <a:xfrm>
            <a:off x="2281985" y="1268833"/>
            <a:ext cx="287418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>
                <a:solidFill>
                  <a:schemeClr val="accent1"/>
                </a:solidFill>
                <a:latin typeface="+mj-lt"/>
                <a:cs typeface="B Jalal" panose="00000400000000000000" pitchFamily="2" charset="-78"/>
              </a:rPr>
              <a:t>نوع محصول</a:t>
            </a:r>
          </a:p>
        </p:txBody>
      </p:sp>
      <p:sp>
        <p:nvSpPr>
          <p:cNvPr id="166" name="Inhaltsplatzhalter 4"/>
          <p:cNvSpPr txBox="1">
            <a:spLocks/>
          </p:cNvSpPr>
          <p:nvPr/>
        </p:nvSpPr>
        <p:spPr>
          <a:xfrm>
            <a:off x="7752450" y="1473144"/>
            <a:ext cx="28562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800" b="1" dirty="0">
                <a:solidFill>
                  <a:schemeClr val="accent2"/>
                </a:solidFill>
                <a:latin typeface="+mj-lt"/>
                <a:cs typeface="B Jalal" panose="00000400000000000000" pitchFamily="2" charset="-78"/>
              </a:rPr>
              <a:t>لسیتین سویا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  <a:cs typeface="B Jalal" panose="00000400000000000000" pitchFamily="2" charset="-78"/>
            </a:endParaRPr>
          </a:p>
        </p:txBody>
      </p:sp>
      <p:sp>
        <p:nvSpPr>
          <p:cNvPr id="167" name="Inhaltsplatzhalter 4"/>
          <p:cNvSpPr txBox="1">
            <a:spLocks/>
          </p:cNvSpPr>
          <p:nvPr/>
        </p:nvSpPr>
        <p:spPr>
          <a:xfrm>
            <a:off x="8616176" y="5509039"/>
            <a:ext cx="285627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3200" b="1" dirty="0">
                <a:solidFill>
                  <a:schemeClr val="accent3"/>
                </a:solidFill>
                <a:latin typeface="+mj-lt"/>
                <a:cs typeface="B Jalal" panose="00000400000000000000" pitchFamily="2" charset="-78"/>
              </a:rPr>
              <a:t>لسیتین آفتابگردان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+mn-lt"/>
              <a:cs typeface="B Jalal" panose="00000400000000000000" pitchFamily="2" charset="-78"/>
            </a:endParaRPr>
          </a:p>
        </p:txBody>
      </p:sp>
      <p:sp>
        <p:nvSpPr>
          <p:cNvPr id="170" name="Inhaltsplatzhalter 4"/>
          <p:cNvSpPr txBox="1">
            <a:spLocks/>
          </p:cNvSpPr>
          <p:nvPr/>
        </p:nvSpPr>
        <p:spPr>
          <a:xfrm>
            <a:off x="2254009" y="6345736"/>
            <a:ext cx="2874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800" b="1" dirty="0">
                <a:solidFill>
                  <a:schemeClr val="accent4"/>
                </a:solidFill>
                <a:latin typeface="+mj-lt"/>
                <a:cs typeface="B Jalal" panose="00000400000000000000" pitchFamily="2" charset="-78"/>
              </a:rPr>
              <a:t>لسیتین تخم مرغ</a:t>
            </a: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>
          <a:xfrm>
            <a:off x="5572679" y="1908163"/>
            <a:ext cx="6659486" cy="28669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گرید بندی</a:t>
            </a:r>
          </a:p>
          <a:p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1- گرید غذایی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2- مایع (کیسه 240 کیلوگرم)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5" grpId="0"/>
      <p:bldP spid="166" grpId="0"/>
      <p:bldP spid="167" grpId="0"/>
      <p:bldP spid="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73" y="-309995"/>
            <a:ext cx="13071763" cy="8674897"/>
          </a:xfrm>
          <a:prstGeom prst="rect">
            <a:avLst/>
          </a:prstGeom>
        </p:spPr>
      </p:pic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166778" y="-335670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3623" cy="1785728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مشخصات</a:t>
            </a: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222" y="1423059"/>
            <a:ext cx="10515600" cy="4351338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تشخیص فاسد شدن، شرایط نگهداری و تاریخ انقضا</a:t>
            </a:r>
          </a:p>
          <a:p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تغییر رنگ، طعم و ایجاد بوی نامطبوع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کلوخه شدن لسیتین پودری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دمای ایده‌آل برای نگهداری بین ۱۵ تا ۲۴ درجه سانتیگراد است و رطوبت پایین باید حفظ شود.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لسیتین در ظروف تیره و در مکانی دور از نور مستقیم نگهداری شود.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15 ماه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r="2770"/>
          <a:stretch/>
        </p:blipFill>
        <p:spPr>
          <a:xfrm>
            <a:off x="626807" y="4451988"/>
            <a:ext cx="4187324" cy="2301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6" y="444120"/>
            <a:ext cx="4240014" cy="3180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98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027" y="-507250"/>
            <a:ext cx="15165312" cy="8518640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377" y="605885"/>
            <a:ext cx="10653623" cy="1785728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مشخصات</a:t>
            </a: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شرایط حمل ونقل گمرکی</a:t>
            </a: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br>
              <a:rPr lang="fa-IR" dirty="0">
                <a:cs typeface="B Nazanin" panose="00000400000000000000" pitchFamily="2" charset="-78"/>
              </a:rPr>
            </a:b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450850" y="2588654"/>
            <a:ext cx="4492625" cy="4152377"/>
          </a:xfrm>
          <a:custGeom>
            <a:avLst/>
            <a:gdLst>
              <a:gd name="T0" fmla="*/ 2164 w 2830"/>
              <a:gd name="T1" fmla="*/ 0 h 3408"/>
              <a:gd name="T2" fmla="*/ 1497 w 2830"/>
              <a:gd name="T3" fmla="*/ 463 h 3408"/>
              <a:gd name="T4" fmla="*/ 1511 w 2830"/>
              <a:gd name="T5" fmla="*/ 2437 h 3408"/>
              <a:gd name="T6" fmla="*/ 0 w 2830"/>
              <a:gd name="T7" fmla="*/ 3408 h 3408"/>
              <a:gd name="T8" fmla="*/ 2277 w 2830"/>
              <a:gd name="T9" fmla="*/ 3408 h 3408"/>
              <a:gd name="T10" fmla="*/ 2830 w 2830"/>
              <a:gd name="T11" fmla="*/ 2437 h 3408"/>
              <a:gd name="T12" fmla="*/ 2830 w 2830"/>
              <a:gd name="T13" fmla="*/ 463 h 3408"/>
              <a:gd name="T14" fmla="*/ 2830 w 2830"/>
              <a:gd name="T15" fmla="*/ 463 h 3408"/>
              <a:gd name="T16" fmla="*/ 2164 w 2830"/>
              <a:gd name="T17" fmla="*/ 0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30" h="3408">
                <a:moveTo>
                  <a:pt x="2164" y="0"/>
                </a:moveTo>
                <a:lnTo>
                  <a:pt x="1497" y="463"/>
                </a:lnTo>
                <a:lnTo>
                  <a:pt x="1511" y="2437"/>
                </a:lnTo>
                <a:lnTo>
                  <a:pt x="0" y="3408"/>
                </a:lnTo>
                <a:lnTo>
                  <a:pt x="2277" y="3408"/>
                </a:lnTo>
                <a:lnTo>
                  <a:pt x="2830" y="2437"/>
                </a:lnTo>
                <a:lnTo>
                  <a:pt x="2830" y="463"/>
                </a:lnTo>
                <a:lnTo>
                  <a:pt x="2830" y="463"/>
                </a:lnTo>
                <a:lnTo>
                  <a:pt x="21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4065588" y="2588654"/>
            <a:ext cx="3908425" cy="4152377"/>
          </a:xfrm>
          <a:custGeom>
            <a:avLst/>
            <a:gdLst>
              <a:gd name="T0" fmla="*/ 1882 w 2462"/>
              <a:gd name="T1" fmla="*/ 2437 h 3408"/>
              <a:gd name="T2" fmla="*/ 1882 w 2462"/>
              <a:gd name="T3" fmla="*/ 463 h 3408"/>
              <a:gd name="T4" fmla="*/ 1882 w 2462"/>
              <a:gd name="T5" fmla="*/ 463 h 3408"/>
              <a:gd name="T6" fmla="*/ 1216 w 2462"/>
              <a:gd name="T7" fmla="*/ 0 h 3408"/>
              <a:gd name="T8" fmla="*/ 549 w 2462"/>
              <a:gd name="T9" fmla="*/ 463 h 3408"/>
              <a:gd name="T10" fmla="*/ 549 w 2462"/>
              <a:gd name="T11" fmla="*/ 2437 h 3408"/>
              <a:gd name="T12" fmla="*/ 0 w 2462"/>
              <a:gd name="T13" fmla="*/ 3408 h 3408"/>
              <a:gd name="T14" fmla="*/ 2462 w 2462"/>
              <a:gd name="T15" fmla="*/ 3408 h 3408"/>
              <a:gd name="T16" fmla="*/ 1882 w 2462"/>
              <a:gd name="T17" fmla="*/ 2437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2" h="3408">
                <a:moveTo>
                  <a:pt x="1882" y="2437"/>
                </a:moveTo>
                <a:lnTo>
                  <a:pt x="1882" y="463"/>
                </a:lnTo>
                <a:lnTo>
                  <a:pt x="1882" y="463"/>
                </a:lnTo>
                <a:lnTo>
                  <a:pt x="1216" y="0"/>
                </a:lnTo>
                <a:lnTo>
                  <a:pt x="549" y="463"/>
                </a:lnTo>
                <a:lnTo>
                  <a:pt x="549" y="2437"/>
                </a:lnTo>
                <a:lnTo>
                  <a:pt x="0" y="3408"/>
                </a:lnTo>
                <a:lnTo>
                  <a:pt x="2462" y="3408"/>
                </a:lnTo>
                <a:lnTo>
                  <a:pt x="1882" y="24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7046913" y="2588654"/>
            <a:ext cx="4541838" cy="4152377"/>
          </a:xfrm>
          <a:custGeom>
            <a:avLst/>
            <a:gdLst>
              <a:gd name="T0" fmla="*/ 1333 w 2861"/>
              <a:gd name="T1" fmla="*/ 2437 h 3408"/>
              <a:gd name="T2" fmla="*/ 1333 w 2861"/>
              <a:gd name="T3" fmla="*/ 463 h 3408"/>
              <a:gd name="T4" fmla="*/ 667 w 2861"/>
              <a:gd name="T5" fmla="*/ 0 h 3408"/>
              <a:gd name="T6" fmla="*/ 0 w 2861"/>
              <a:gd name="T7" fmla="*/ 463 h 3408"/>
              <a:gd name="T8" fmla="*/ 0 w 2861"/>
              <a:gd name="T9" fmla="*/ 2437 h 3408"/>
              <a:gd name="T10" fmla="*/ 584 w 2861"/>
              <a:gd name="T11" fmla="*/ 3408 h 3408"/>
              <a:gd name="T12" fmla="*/ 2861 w 2861"/>
              <a:gd name="T13" fmla="*/ 3408 h 3408"/>
              <a:gd name="T14" fmla="*/ 1333 w 2861"/>
              <a:gd name="T15" fmla="*/ 2437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1" h="3408">
                <a:moveTo>
                  <a:pt x="1333" y="2437"/>
                </a:moveTo>
                <a:lnTo>
                  <a:pt x="1333" y="463"/>
                </a:lnTo>
                <a:lnTo>
                  <a:pt x="667" y="0"/>
                </a:lnTo>
                <a:lnTo>
                  <a:pt x="0" y="463"/>
                </a:lnTo>
                <a:lnTo>
                  <a:pt x="0" y="2437"/>
                </a:lnTo>
                <a:lnTo>
                  <a:pt x="584" y="3408"/>
                </a:lnTo>
                <a:lnTo>
                  <a:pt x="2861" y="3408"/>
                </a:lnTo>
                <a:lnTo>
                  <a:pt x="1333" y="24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450850" y="5557945"/>
            <a:ext cx="4486275" cy="1183087"/>
          </a:xfrm>
          <a:custGeom>
            <a:avLst/>
            <a:gdLst>
              <a:gd name="T0" fmla="*/ 2826 w 2826"/>
              <a:gd name="T1" fmla="*/ 0 h 971"/>
              <a:gd name="T2" fmla="*/ 1511 w 2826"/>
              <a:gd name="T3" fmla="*/ 0 h 971"/>
              <a:gd name="T4" fmla="*/ 0 w 2826"/>
              <a:gd name="T5" fmla="*/ 971 h 971"/>
              <a:gd name="T6" fmla="*/ 2277 w 2826"/>
              <a:gd name="T7" fmla="*/ 971 h 971"/>
              <a:gd name="T8" fmla="*/ 2826 w 2826"/>
              <a:gd name="T9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6" h="971">
                <a:moveTo>
                  <a:pt x="2826" y="0"/>
                </a:moveTo>
                <a:lnTo>
                  <a:pt x="1511" y="0"/>
                </a:lnTo>
                <a:lnTo>
                  <a:pt x="0" y="971"/>
                </a:lnTo>
                <a:lnTo>
                  <a:pt x="2277" y="971"/>
                </a:lnTo>
                <a:lnTo>
                  <a:pt x="28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7046913" y="5557945"/>
            <a:ext cx="4541838" cy="1183087"/>
          </a:xfrm>
          <a:custGeom>
            <a:avLst/>
            <a:gdLst>
              <a:gd name="T0" fmla="*/ 1333 w 2861"/>
              <a:gd name="T1" fmla="*/ 0 h 971"/>
              <a:gd name="T2" fmla="*/ 0 w 2861"/>
              <a:gd name="T3" fmla="*/ 0 h 971"/>
              <a:gd name="T4" fmla="*/ 4 w 2861"/>
              <a:gd name="T5" fmla="*/ 0 h 971"/>
              <a:gd name="T6" fmla="*/ 584 w 2861"/>
              <a:gd name="T7" fmla="*/ 971 h 971"/>
              <a:gd name="T8" fmla="*/ 2861 w 2861"/>
              <a:gd name="T9" fmla="*/ 971 h 971"/>
              <a:gd name="T10" fmla="*/ 1333 w 2861"/>
              <a:gd name="T1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1" h="971">
                <a:moveTo>
                  <a:pt x="1333" y="0"/>
                </a:moveTo>
                <a:lnTo>
                  <a:pt x="0" y="0"/>
                </a:lnTo>
                <a:lnTo>
                  <a:pt x="4" y="0"/>
                </a:lnTo>
                <a:lnTo>
                  <a:pt x="584" y="971"/>
                </a:lnTo>
                <a:lnTo>
                  <a:pt x="2861" y="971"/>
                </a:lnTo>
                <a:lnTo>
                  <a:pt x="13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96900" y="2380343"/>
            <a:ext cx="4492625" cy="4477657"/>
            <a:chOff x="596900" y="2705622"/>
            <a:chExt cx="4492625" cy="4152378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596900" y="2705622"/>
              <a:ext cx="4492625" cy="4152377"/>
            </a:xfrm>
            <a:custGeom>
              <a:avLst/>
              <a:gdLst>
                <a:gd name="T0" fmla="*/ 2164 w 2830"/>
                <a:gd name="T1" fmla="*/ 0 h 3408"/>
                <a:gd name="T2" fmla="*/ 1497 w 2830"/>
                <a:gd name="T3" fmla="*/ 463 h 3408"/>
                <a:gd name="T4" fmla="*/ 1511 w 2830"/>
                <a:gd name="T5" fmla="*/ 2437 h 3408"/>
                <a:gd name="T6" fmla="*/ 0 w 2830"/>
                <a:gd name="T7" fmla="*/ 3408 h 3408"/>
                <a:gd name="T8" fmla="*/ 2277 w 2830"/>
                <a:gd name="T9" fmla="*/ 3408 h 3408"/>
                <a:gd name="T10" fmla="*/ 2830 w 2830"/>
                <a:gd name="T11" fmla="*/ 2437 h 3408"/>
                <a:gd name="T12" fmla="*/ 2830 w 2830"/>
                <a:gd name="T13" fmla="*/ 463 h 3408"/>
                <a:gd name="T14" fmla="*/ 2830 w 2830"/>
                <a:gd name="T15" fmla="*/ 463 h 3408"/>
                <a:gd name="T16" fmla="*/ 2164 w 2830"/>
                <a:gd name="T17" fmla="*/ 0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0" h="3408">
                  <a:moveTo>
                    <a:pt x="2164" y="0"/>
                  </a:moveTo>
                  <a:lnTo>
                    <a:pt x="1497" y="463"/>
                  </a:lnTo>
                  <a:lnTo>
                    <a:pt x="1511" y="2437"/>
                  </a:lnTo>
                  <a:lnTo>
                    <a:pt x="0" y="3408"/>
                  </a:lnTo>
                  <a:lnTo>
                    <a:pt x="2277" y="3408"/>
                  </a:lnTo>
                  <a:lnTo>
                    <a:pt x="2830" y="2437"/>
                  </a:lnTo>
                  <a:lnTo>
                    <a:pt x="2830" y="463"/>
                  </a:lnTo>
                  <a:lnTo>
                    <a:pt x="2830" y="463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603250" y="5674913"/>
              <a:ext cx="4486275" cy="1183087"/>
            </a:xfrm>
            <a:custGeom>
              <a:avLst/>
              <a:gdLst>
                <a:gd name="T0" fmla="*/ 2826 w 2826"/>
                <a:gd name="T1" fmla="*/ 0 h 971"/>
                <a:gd name="T2" fmla="*/ 1511 w 2826"/>
                <a:gd name="T3" fmla="*/ 0 h 971"/>
                <a:gd name="T4" fmla="*/ 0 w 2826"/>
                <a:gd name="T5" fmla="*/ 971 h 971"/>
                <a:gd name="T6" fmla="*/ 2277 w 2826"/>
                <a:gd name="T7" fmla="*/ 971 h 971"/>
                <a:gd name="T8" fmla="*/ 2826 w 2826"/>
                <a:gd name="T9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971">
                  <a:moveTo>
                    <a:pt x="2826" y="0"/>
                  </a:moveTo>
                  <a:lnTo>
                    <a:pt x="1511" y="0"/>
                  </a:lnTo>
                  <a:lnTo>
                    <a:pt x="0" y="971"/>
                  </a:lnTo>
                  <a:lnTo>
                    <a:pt x="2277" y="971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7988" y="2380343"/>
            <a:ext cx="3908425" cy="4477657"/>
            <a:chOff x="4217988" y="2705622"/>
            <a:chExt cx="3908425" cy="4152378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4217988" y="2705622"/>
              <a:ext cx="3908425" cy="4152377"/>
            </a:xfrm>
            <a:custGeom>
              <a:avLst/>
              <a:gdLst>
                <a:gd name="T0" fmla="*/ 1882 w 2462"/>
                <a:gd name="T1" fmla="*/ 2437 h 3408"/>
                <a:gd name="T2" fmla="*/ 1882 w 2462"/>
                <a:gd name="T3" fmla="*/ 463 h 3408"/>
                <a:gd name="T4" fmla="*/ 1882 w 2462"/>
                <a:gd name="T5" fmla="*/ 463 h 3408"/>
                <a:gd name="T6" fmla="*/ 1216 w 2462"/>
                <a:gd name="T7" fmla="*/ 0 h 3408"/>
                <a:gd name="T8" fmla="*/ 549 w 2462"/>
                <a:gd name="T9" fmla="*/ 463 h 3408"/>
                <a:gd name="T10" fmla="*/ 549 w 2462"/>
                <a:gd name="T11" fmla="*/ 2437 h 3408"/>
                <a:gd name="T12" fmla="*/ 0 w 2462"/>
                <a:gd name="T13" fmla="*/ 3408 h 3408"/>
                <a:gd name="T14" fmla="*/ 2462 w 2462"/>
                <a:gd name="T15" fmla="*/ 3408 h 3408"/>
                <a:gd name="T16" fmla="*/ 1882 w 2462"/>
                <a:gd name="T17" fmla="*/ 2437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2" h="3408">
                  <a:moveTo>
                    <a:pt x="1882" y="2437"/>
                  </a:moveTo>
                  <a:lnTo>
                    <a:pt x="1882" y="463"/>
                  </a:lnTo>
                  <a:lnTo>
                    <a:pt x="1882" y="463"/>
                  </a:lnTo>
                  <a:lnTo>
                    <a:pt x="1216" y="0"/>
                  </a:lnTo>
                  <a:lnTo>
                    <a:pt x="549" y="463"/>
                  </a:lnTo>
                  <a:lnTo>
                    <a:pt x="549" y="2437"/>
                  </a:lnTo>
                  <a:lnTo>
                    <a:pt x="0" y="3408"/>
                  </a:lnTo>
                  <a:lnTo>
                    <a:pt x="2462" y="3408"/>
                  </a:lnTo>
                  <a:lnTo>
                    <a:pt x="1882" y="24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4217988" y="5674913"/>
              <a:ext cx="3908425" cy="1183087"/>
            </a:xfrm>
            <a:custGeom>
              <a:avLst/>
              <a:gdLst>
                <a:gd name="T0" fmla="*/ 1878 w 2462"/>
                <a:gd name="T1" fmla="*/ 0 h 971"/>
                <a:gd name="T2" fmla="*/ 549 w 2462"/>
                <a:gd name="T3" fmla="*/ 0 h 971"/>
                <a:gd name="T4" fmla="*/ 553 w 2462"/>
                <a:gd name="T5" fmla="*/ 0 h 971"/>
                <a:gd name="T6" fmla="*/ 0 w 2462"/>
                <a:gd name="T7" fmla="*/ 971 h 971"/>
                <a:gd name="T8" fmla="*/ 2462 w 2462"/>
                <a:gd name="T9" fmla="*/ 971 h 971"/>
                <a:gd name="T10" fmla="*/ 1878 w 2462"/>
                <a:gd name="T11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2" h="971">
                  <a:moveTo>
                    <a:pt x="1878" y="0"/>
                  </a:moveTo>
                  <a:lnTo>
                    <a:pt x="549" y="0"/>
                  </a:lnTo>
                  <a:lnTo>
                    <a:pt x="553" y="0"/>
                  </a:lnTo>
                  <a:lnTo>
                    <a:pt x="0" y="971"/>
                  </a:lnTo>
                  <a:lnTo>
                    <a:pt x="2462" y="971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99313" y="2380343"/>
            <a:ext cx="4541838" cy="4477657"/>
            <a:chOff x="7199313" y="2705622"/>
            <a:chExt cx="4541838" cy="4152378"/>
          </a:xfrm>
        </p:grpSpPr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7199313" y="2705622"/>
              <a:ext cx="4541838" cy="4152377"/>
            </a:xfrm>
            <a:custGeom>
              <a:avLst/>
              <a:gdLst>
                <a:gd name="T0" fmla="*/ 1333 w 2861"/>
                <a:gd name="T1" fmla="*/ 2437 h 3408"/>
                <a:gd name="T2" fmla="*/ 1333 w 2861"/>
                <a:gd name="T3" fmla="*/ 463 h 3408"/>
                <a:gd name="T4" fmla="*/ 667 w 2861"/>
                <a:gd name="T5" fmla="*/ 0 h 3408"/>
                <a:gd name="T6" fmla="*/ 0 w 2861"/>
                <a:gd name="T7" fmla="*/ 463 h 3408"/>
                <a:gd name="T8" fmla="*/ 0 w 2861"/>
                <a:gd name="T9" fmla="*/ 2437 h 3408"/>
                <a:gd name="T10" fmla="*/ 584 w 2861"/>
                <a:gd name="T11" fmla="*/ 3408 h 3408"/>
                <a:gd name="T12" fmla="*/ 2861 w 2861"/>
                <a:gd name="T13" fmla="*/ 3408 h 3408"/>
                <a:gd name="T14" fmla="*/ 1333 w 2861"/>
                <a:gd name="T15" fmla="*/ 2437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1" h="3408">
                  <a:moveTo>
                    <a:pt x="1333" y="2437"/>
                  </a:moveTo>
                  <a:lnTo>
                    <a:pt x="1333" y="463"/>
                  </a:lnTo>
                  <a:lnTo>
                    <a:pt x="667" y="0"/>
                  </a:lnTo>
                  <a:lnTo>
                    <a:pt x="0" y="463"/>
                  </a:lnTo>
                  <a:lnTo>
                    <a:pt x="0" y="2437"/>
                  </a:lnTo>
                  <a:lnTo>
                    <a:pt x="584" y="3408"/>
                  </a:lnTo>
                  <a:lnTo>
                    <a:pt x="2861" y="3408"/>
                  </a:lnTo>
                  <a:lnTo>
                    <a:pt x="1333" y="24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7199313" y="5674913"/>
              <a:ext cx="4541838" cy="1183087"/>
            </a:xfrm>
            <a:custGeom>
              <a:avLst/>
              <a:gdLst>
                <a:gd name="T0" fmla="*/ 1333 w 2861"/>
                <a:gd name="T1" fmla="*/ 0 h 971"/>
                <a:gd name="T2" fmla="*/ 0 w 2861"/>
                <a:gd name="T3" fmla="*/ 0 h 971"/>
                <a:gd name="T4" fmla="*/ 4 w 2861"/>
                <a:gd name="T5" fmla="*/ 0 h 971"/>
                <a:gd name="T6" fmla="*/ 584 w 2861"/>
                <a:gd name="T7" fmla="*/ 971 h 971"/>
                <a:gd name="T8" fmla="*/ 2861 w 2861"/>
                <a:gd name="T9" fmla="*/ 971 h 971"/>
                <a:gd name="T10" fmla="*/ 1333 w 2861"/>
                <a:gd name="T11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1" h="971">
                  <a:moveTo>
                    <a:pt x="1333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84" y="971"/>
                  </a:lnTo>
                  <a:lnTo>
                    <a:pt x="2861" y="97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35031" y="2954840"/>
            <a:ext cx="856532" cy="407088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Freeform 124"/>
          <p:cNvSpPr>
            <a:spLocks noEditPoints="1"/>
          </p:cNvSpPr>
          <p:nvPr/>
        </p:nvSpPr>
        <p:spPr bwMode="auto">
          <a:xfrm>
            <a:off x="3616662" y="2849987"/>
            <a:ext cx="699162" cy="61679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64"/>
          <p:cNvSpPr>
            <a:spLocks noEditPoints="1"/>
          </p:cNvSpPr>
          <p:nvPr/>
        </p:nvSpPr>
        <p:spPr bwMode="auto">
          <a:xfrm>
            <a:off x="5800266" y="2840638"/>
            <a:ext cx="713706" cy="635492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3114534" y="3756011"/>
            <a:ext cx="179855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latin typeface="+mj-lt"/>
                <a:cs typeface="B Jalal" panose="00000400000000000000" pitchFamily="2" charset="-78"/>
              </a:rPr>
              <a:t>شرایط خاصی ندارد.(دور از نور خورشید و نیاز به دمای اتاق)</a:t>
            </a:r>
          </a:p>
        </p:txBody>
      </p:sp>
      <p:sp>
        <p:nvSpPr>
          <p:cNvPr id="57" name="Inhaltsplatzhalter 4"/>
          <p:cNvSpPr txBox="1">
            <a:spLocks/>
          </p:cNvSpPr>
          <p:nvPr/>
        </p:nvSpPr>
        <p:spPr>
          <a:xfrm>
            <a:off x="7376722" y="3756011"/>
            <a:ext cx="179855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latin typeface="+mj-lt"/>
                <a:cs typeface="B Jalal" panose="00000400000000000000" pitchFamily="2" charset="-78"/>
              </a:rPr>
              <a:t>تعداد در کانتینر 40 فوت: 112 عدد</a:t>
            </a: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5196725" y="3756011"/>
            <a:ext cx="179855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latin typeface="+mj-lt"/>
                <a:cs typeface="B Jalal" panose="00000400000000000000" pitchFamily="2" charset="-78"/>
              </a:rPr>
              <a:t>تعداد در کانتینر 20 فوت: 80 عدد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0"/>
          <a:stretch/>
        </p:blipFill>
        <p:spPr>
          <a:xfrm>
            <a:off x="244149" y="2651028"/>
            <a:ext cx="2645922" cy="2931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69" y="325603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027" y="-507250"/>
            <a:ext cx="15165312" cy="8518640"/>
          </a:xfrm>
          <a:prstGeom prst="rect">
            <a:avLst/>
          </a:prstGeom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3623" cy="1785728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مشخصات</a:t>
            </a: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222" y="1423059"/>
            <a:ext cx="10515600" cy="4351338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فاکتورهای کنترل</a:t>
            </a:r>
          </a:p>
          <a:p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تراریختگی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باید محصول حتما گواهی غیر تراریخته داشته باشد.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استاندارد ملی ایران به شماره 10763 و 9617 برای نمونه لسیتین سویا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کیک و کلوچه غیرتراریخته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در دام و خوراک آبزیان تراریخته 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تفاوت ایرانی و خارجی در تراریختگی هست.</a:t>
            </a:r>
          </a:p>
        </p:txBody>
      </p:sp>
    </p:spTree>
    <p:extLst>
      <p:ext uri="{BB962C8B-B14F-4D97-AF65-F5344CB8AC3E}">
        <p14:creationId xmlns:p14="http://schemas.microsoft.com/office/powerpoint/2010/main" val="32212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027" y="-507250"/>
            <a:ext cx="15165312" cy="8518640"/>
          </a:xfrm>
          <a:prstGeom prst="rect">
            <a:avLst/>
          </a:prstGeom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3623" cy="1785728"/>
          </a:xfrm>
        </p:spPr>
        <p:txBody>
          <a:bodyPr>
            <a:normAutofit fontScale="90000"/>
          </a:bodyPr>
          <a:lstStyle/>
          <a:p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b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08" y="-83128"/>
            <a:ext cx="784168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46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993" y="-1481062"/>
            <a:ext cx="15890593" cy="1191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333" y="-6081487"/>
            <a:ext cx="14667133" cy="21996403"/>
          </a:xfrm>
          <a:prstGeom prst="rect">
            <a:avLst/>
          </a:prstGeom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14" y="0"/>
            <a:ext cx="10515600" cy="1325563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صنایع مرتبط  و بازار هدف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965" y="975829"/>
            <a:ext cx="10515600" cy="4351338"/>
          </a:xfrm>
        </p:spPr>
        <p:txBody>
          <a:bodyPr/>
          <a:lstStyle/>
          <a:p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 72"/>
          <p:cNvSpPr>
            <a:spLocks/>
          </p:cNvSpPr>
          <p:nvPr/>
        </p:nvSpPr>
        <p:spPr bwMode="auto">
          <a:xfrm>
            <a:off x="0" y="1729320"/>
            <a:ext cx="10348744" cy="2172139"/>
          </a:xfrm>
          <a:custGeom>
            <a:avLst/>
            <a:gdLst>
              <a:gd name="T0" fmla="*/ 8599 w 9157"/>
              <a:gd name="T1" fmla="*/ 281 h 1922"/>
              <a:gd name="T2" fmla="*/ 8748 w 9157"/>
              <a:gd name="T3" fmla="*/ 380 h 1922"/>
              <a:gd name="T4" fmla="*/ 8157 w 9157"/>
              <a:gd name="T5" fmla="*/ 1140 h 1922"/>
              <a:gd name="T6" fmla="*/ 6992 w 9157"/>
              <a:gd name="T7" fmla="*/ 94 h 1922"/>
              <a:gd name="T8" fmla="*/ 6196 w 9157"/>
              <a:gd name="T9" fmla="*/ 160 h 1922"/>
              <a:gd name="T10" fmla="*/ 5226 w 9157"/>
              <a:gd name="T11" fmla="*/ 241 h 1922"/>
              <a:gd name="T12" fmla="*/ 0 w 9157"/>
              <a:gd name="T13" fmla="*/ 674 h 1922"/>
              <a:gd name="T14" fmla="*/ 0 w 9157"/>
              <a:gd name="T15" fmla="*/ 1922 h 1922"/>
              <a:gd name="T16" fmla="*/ 7212 w 9157"/>
              <a:gd name="T17" fmla="*/ 470 h 1922"/>
              <a:gd name="T18" fmla="*/ 8396 w 9157"/>
              <a:gd name="T19" fmla="*/ 1426 h 1922"/>
              <a:gd name="T20" fmla="*/ 8956 w 9157"/>
              <a:gd name="T21" fmla="*/ 520 h 1922"/>
              <a:gd name="T22" fmla="*/ 9105 w 9157"/>
              <a:gd name="T23" fmla="*/ 619 h 1922"/>
              <a:gd name="T24" fmla="*/ 9157 w 9157"/>
              <a:gd name="T25" fmla="*/ 0 h 1922"/>
              <a:gd name="T26" fmla="*/ 8599 w 9157"/>
              <a:gd name="T27" fmla="*/ 281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57" h="1922">
                <a:moveTo>
                  <a:pt x="8599" y="281"/>
                </a:moveTo>
                <a:lnTo>
                  <a:pt x="8748" y="380"/>
                </a:lnTo>
                <a:lnTo>
                  <a:pt x="8157" y="1140"/>
                </a:lnTo>
                <a:lnTo>
                  <a:pt x="6992" y="94"/>
                </a:lnTo>
                <a:lnTo>
                  <a:pt x="6196" y="160"/>
                </a:lnTo>
                <a:lnTo>
                  <a:pt x="5226" y="241"/>
                </a:lnTo>
                <a:lnTo>
                  <a:pt x="0" y="674"/>
                </a:lnTo>
                <a:lnTo>
                  <a:pt x="0" y="1922"/>
                </a:lnTo>
                <a:lnTo>
                  <a:pt x="7212" y="470"/>
                </a:lnTo>
                <a:lnTo>
                  <a:pt x="8396" y="1426"/>
                </a:lnTo>
                <a:lnTo>
                  <a:pt x="8956" y="520"/>
                </a:lnTo>
                <a:lnTo>
                  <a:pt x="9105" y="619"/>
                </a:lnTo>
                <a:lnTo>
                  <a:pt x="9157" y="0"/>
                </a:lnTo>
                <a:lnTo>
                  <a:pt x="8599" y="2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804664" y="2728824"/>
            <a:ext cx="1826315" cy="4226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3010708" y="2456460"/>
            <a:ext cx="1353914" cy="34695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804664" y="1117237"/>
            <a:ext cx="1826315" cy="1828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3010708" y="1272067"/>
            <a:ext cx="1353914" cy="1355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4"/>
          <p:cNvSpPr>
            <a:spLocks/>
          </p:cNvSpPr>
          <p:nvPr/>
        </p:nvSpPr>
        <p:spPr bwMode="auto">
          <a:xfrm>
            <a:off x="6029327" y="2154710"/>
            <a:ext cx="745896" cy="172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5"/>
          <p:cNvSpPr>
            <a:spLocks/>
          </p:cNvSpPr>
          <p:nvPr/>
        </p:nvSpPr>
        <p:spPr bwMode="auto">
          <a:xfrm>
            <a:off x="4667501" y="2295979"/>
            <a:ext cx="1014871" cy="25428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9"/>
          <p:cNvSpPr>
            <a:spLocks noEditPoints="1"/>
          </p:cNvSpPr>
          <p:nvPr/>
        </p:nvSpPr>
        <p:spPr bwMode="auto">
          <a:xfrm>
            <a:off x="6707414" y="2109505"/>
            <a:ext cx="2763206" cy="2191353"/>
          </a:xfrm>
          <a:custGeom>
            <a:avLst/>
            <a:gdLst>
              <a:gd name="T0" fmla="*/ 1032 w 1034"/>
              <a:gd name="T1" fmla="*/ 817 h 820"/>
              <a:gd name="T2" fmla="*/ 991 w 1034"/>
              <a:gd name="T3" fmla="*/ 785 h 820"/>
              <a:gd name="T4" fmla="*/ 1002 w 1034"/>
              <a:gd name="T5" fmla="*/ 784 h 820"/>
              <a:gd name="T6" fmla="*/ 964 w 1034"/>
              <a:gd name="T7" fmla="*/ 773 h 820"/>
              <a:gd name="T8" fmla="*/ 974 w 1034"/>
              <a:gd name="T9" fmla="*/ 761 h 820"/>
              <a:gd name="T10" fmla="*/ 936 w 1034"/>
              <a:gd name="T11" fmla="*/ 751 h 820"/>
              <a:gd name="T12" fmla="*/ 941 w 1034"/>
              <a:gd name="T13" fmla="*/ 737 h 820"/>
              <a:gd name="T14" fmla="*/ 913 w 1034"/>
              <a:gd name="T15" fmla="*/ 730 h 820"/>
              <a:gd name="T16" fmla="*/ 884 w 1034"/>
              <a:gd name="T17" fmla="*/ 692 h 820"/>
              <a:gd name="T18" fmla="*/ 890 w 1034"/>
              <a:gd name="T19" fmla="*/ 705 h 820"/>
              <a:gd name="T20" fmla="*/ 850 w 1034"/>
              <a:gd name="T21" fmla="*/ 673 h 820"/>
              <a:gd name="T22" fmla="*/ 861 w 1034"/>
              <a:gd name="T23" fmla="*/ 672 h 820"/>
              <a:gd name="T24" fmla="*/ 823 w 1034"/>
              <a:gd name="T25" fmla="*/ 661 h 820"/>
              <a:gd name="T26" fmla="*/ 832 w 1034"/>
              <a:gd name="T27" fmla="*/ 649 h 820"/>
              <a:gd name="T28" fmla="*/ 795 w 1034"/>
              <a:gd name="T29" fmla="*/ 639 h 820"/>
              <a:gd name="T30" fmla="*/ 799 w 1034"/>
              <a:gd name="T31" fmla="*/ 625 h 820"/>
              <a:gd name="T32" fmla="*/ 771 w 1034"/>
              <a:gd name="T33" fmla="*/ 619 h 820"/>
              <a:gd name="T34" fmla="*/ 743 w 1034"/>
              <a:gd name="T35" fmla="*/ 581 h 820"/>
              <a:gd name="T36" fmla="*/ 749 w 1034"/>
              <a:gd name="T37" fmla="*/ 593 h 820"/>
              <a:gd name="T38" fmla="*/ 709 w 1034"/>
              <a:gd name="T39" fmla="*/ 561 h 820"/>
              <a:gd name="T40" fmla="*/ 719 w 1034"/>
              <a:gd name="T41" fmla="*/ 560 h 820"/>
              <a:gd name="T42" fmla="*/ 682 w 1034"/>
              <a:gd name="T43" fmla="*/ 550 h 820"/>
              <a:gd name="T44" fmla="*/ 686 w 1034"/>
              <a:gd name="T45" fmla="*/ 536 h 820"/>
              <a:gd name="T46" fmla="*/ 664 w 1034"/>
              <a:gd name="T47" fmla="*/ 526 h 820"/>
              <a:gd name="T48" fmla="*/ 624 w 1034"/>
              <a:gd name="T49" fmla="*/ 494 h 820"/>
              <a:gd name="T50" fmla="*/ 635 w 1034"/>
              <a:gd name="T51" fmla="*/ 493 h 820"/>
              <a:gd name="T52" fmla="*/ 597 w 1034"/>
              <a:gd name="T53" fmla="*/ 483 h 820"/>
              <a:gd name="T54" fmla="*/ 602 w 1034"/>
              <a:gd name="T55" fmla="*/ 469 h 820"/>
              <a:gd name="T56" fmla="*/ 580 w 1034"/>
              <a:gd name="T57" fmla="*/ 459 h 820"/>
              <a:gd name="T58" fmla="*/ 539 w 1034"/>
              <a:gd name="T59" fmla="*/ 427 h 820"/>
              <a:gd name="T60" fmla="*/ 550 w 1034"/>
              <a:gd name="T61" fmla="*/ 426 h 820"/>
              <a:gd name="T62" fmla="*/ 517 w 1034"/>
              <a:gd name="T63" fmla="*/ 417 h 820"/>
              <a:gd name="T64" fmla="*/ 489 w 1034"/>
              <a:gd name="T65" fmla="*/ 380 h 820"/>
              <a:gd name="T66" fmla="*/ 495 w 1034"/>
              <a:gd name="T67" fmla="*/ 392 h 820"/>
              <a:gd name="T68" fmla="*/ 454 w 1034"/>
              <a:gd name="T69" fmla="*/ 360 h 820"/>
              <a:gd name="T70" fmla="*/ 465 w 1034"/>
              <a:gd name="T71" fmla="*/ 359 h 820"/>
              <a:gd name="T72" fmla="*/ 428 w 1034"/>
              <a:gd name="T73" fmla="*/ 349 h 820"/>
              <a:gd name="T74" fmla="*/ 432 w 1034"/>
              <a:gd name="T75" fmla="*/ 335 h 820"/>
              <a:gd name="T76" fmla="*/ 410 w 1034"/>
              <a:gd name="T77" fmla="*/ 325 h 820"/>
              <a:gd name="T78" fmla="*/ 370 w 1034"/>
              <a:gd name="T79" fmla="*/ 293 h 820"/>
              <a:gd name="T80" fmla="*/ 381 w 1034"/>
              <a:gd name="T81" fmla="*/ 292 h 820"/>
              <a:gd name="T82" fmla="*/ 343 w 1034"/>
              <a:gd name="T83" fmla="*/ 282 h 820"/>
              <a:gd name="T84" fmla="*/ 347 w 1034"/>
              <a:gd name="T85" fmla="*/ 268 h 820"/>
              <a:gd name="T86" fmla="*/ 325 w 1034"/>
              <a:gd name="T87" fmla="*/ 258 h 820"/>
              <a:gd name="T88" fmla="*/ 285 w 1034"/>
              <a:gd name="T89" fmla="*/ 226 h 820"/>
              <a:gd name="T90" fmla="*/ 295 w 1034"/>
              <a:gd name="T91" fmla="*/ 225 h 820"/>
              <a:gd name="T92" fmla="*/ 263 w 1034"/>
              <a:gd name="T93" fmla="*/ 216 h 820"/>
              <a:gd name="T94" fmla="*/ 234 w 1034"/>
              <a:gd name="T95" fmla="*/ 179 h 820"/>
              <a:gd name="T96" fmla="*/ 241 w 1034"/>
              <a:gd name="T97" fmla="*/ 191 h 820"/>
              <a:gd name="T98" fmla="*/ 200 w 1034"/>
              <a:gd name="T99" fmla="*/ 159 h 820"/>
              <a:gd name="T100" fmla="*/ 211 w 1034"/>
              <a:gd name="T101" fmla="*/ 158 h 820"/>
              <a:gd name="T102" fmla="*/ 173 w 1034"/>
              <a:gd name="T103" fmla="*/ 148 h 820"/>
              <a:gd name="T104" fmla="*/ 178 w 1034"/>
              <a:gd name="T105" fmla="*/ 134 h 820"/>
              <a:gd name="T106" fmla="*/ 156 w 1034"/>
              <a:gd name="T107" fmla="*/ 124 h 820"/>
              <a:gd name="T108" fmla="*/ 115 w 1034"/>
              <a:gd name="T109" fmla="*/ 92 h 820"/>
              <a:gd name="T110" fmla="*/ 126 w 1034"/>
              <a:gd name="T111" fmla="*/ 91 h 820"/>
              <a:gd name="T112" fmla="*/ 89 w 1034"/>
              <a:gd name="T113" fmla="*/ 81 h 820"/>
              <a:gd name="T114" fmla="*/ 93 w 1034"/>
              <a:gd name="T115" fmla="*/ 67 h 820"/>
              <a:gd name="T116" fmla="*/ 71 w 1034"/>
              <a:gd name="T117" fmla="*/ 57 h 820"/>
              <a:gd name="T118" fmla="*/ 31 w 1034"/>
              <a:gd name="T119" fmla="*/ 25 h 820"/>
              <a:gd name="T120" fmla="*/ 41 w 1034"/>
              <a:gd name="T121" fmla="*/ 24 h 820"/>
              <a:gd name="T122" fmla="*/ 9 w 1034"/>
              <a:gd name="T123" fmla="*/ 1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" h="820">
                <a:moveTo>
                  <a:pt x="1025" y="804"/>
                </a:moveTo>
                <a:cubicBezTo>
                  <a:pt x="1023" y="804"/>
                  <a:pt x="1021" y="805"/>
                  <a:pt x="1019" y="807"/>
                </a:cubicBezTo>
                <a:cubicBezTo>
                  <a:pt x="1017" y="810"/>
                  <a:pt x="1018" y="815"/>
                  <a:pt x="1021" y="818"/>
                </a:cubicBezTo>
                <a:cubicBezTo>
                  <a:pt x="1022" y="819"/>
                  <a:pt x="1024" y="820"/>
                  <a:pt x="1026" y="820"/>
                </a:cubicBezTo>
                <a:cubicBezTo>
                  <a:pt x="1028" y="820"/>
                  <a:pt x="1030" y="819"/>
                  <a:pt x="1032" y="817"/>
                </a:cubicBezTo>
                <a:cubicBezTo>
                  <a:pt x="1034" y="813"/>
                  <a:pt x="1034" y="809"/>
                  <a:pt x="1030" y="806"/>
                </a:cubicBezTo>
                <a:cubicBezTo>
                  <a:pt x="1030" y="806"/>
                  <a:pt x="1030" y="806"/>
                  <a:pt x="1030" y="806"/>
                </a:cubicBezTo>
                <a:cubicBezTo>
                  <a:pt x="1029" y="805"/>
                  <a:pt x="1027" y="804"/>
                  <a:pt x="1025" y="804"/>
                </a:cubicBezTo>
                <a:moveTo>
                  <a:pt x="997" y="782"/>
                </a:moveTo>
                <a:cubicBezTo>
                  <a:pt x="995" y="782"/>
                  <a:pt x="993" y="783"/>
                  <a:pt x="991" y="785"/>
                </a:cubicBezTo>
                <a:cubicBezTo>
                  <a:pt x="988" y="788"/>
                  <a:pt x="989" y="793"/>
                  <a:pt x="992" y="795"/>
                </a:cubicBezTo>
                <a:cubicBezTo>
                  <a:pt x="993" y="796"/>
                  <a:pt x="993" y="796"/>
                  <a:pt x="993" y="796"/>
                </a:cubicBezTo>
                <a:cubicBezTo>
                  <a:pt x="994" y="797"/>
                  <a:pt x="996" y="797"/>
                  <a:pt x="997" y="797"/>
                </a:cubicBezTo>
                <a:cubicBezTo>
                  <a:pt x="1000" y="797"/>
                  <a:pt x="1002" y="796"/>
                  <a:pt x="1003" y="794"/>
                </a:cubicBezTo>
                <a:cubicBezTo>
                  <a:pt x="1006" y="791"/>
                  <a:pt x="1005" y="786"/>
                  <a:pt x="1002" y="784"/>
                </a:cubicBezTo>
                <a:cubicBezTo>
                  <a:pt x="1002" y="783"/>
                  <a:pt x="1002" y="783"/>
                  <a:pt x="1002" y="783"/>
                </a:cubicBezTo>
                <a:cubicBezTo>
                  <a:pt x="1000" y="782"/>
                  <a:pt x="999" y="782"/>
                  <a:pt x="997" y="782"/>
                </a:cubicBezTo>
                <a:moveTo>
                  <a:pt x="969" y="759"/>
                </a:moveTo>
                <a:cubicBezTo>
                  <a:pt x="967" y="759"/>
                  <a:pt x="964" y="760"/>
                  <a:pt x="963" y="762"/>
                </a:cubicBezTo>
                <a:cubicBezTo>
                  <a:pt x="960" y="766"/>
                  <a:pt x="961" y="770"/>
                  <a:pt x="964" y="773"/>
                </a:cubicBezTo>
                <a:cubicBezTo>
                  <a:pt x="964" y="773"/>
                  <a:pt x="964" y="773"/>
                  <a:pt x="964" y="773"/>
                </a:cubicBezTo>
                <a:cubicBezTo>
                  <a:pt x="966" y="774"/>
                  <a:pt x="967" y="775"/>
                  <a:pt x="969" y="775"/>
                </a:cubicBezTo>
                <a:cubicBezTo>
                  <a:pt x="971" y="775"/>
                  <a:pt x="974" y="774"/>
                  <a:pt x="975" y="772"/>
                </a:cubicBezTo>
                <a:cubicBezTo>
                  <a:pt x="978" y="769"/>
                  <a:pt x="977" y="764"/>
                  <a:pt x="974" y="761"/>
                </a:cubicBezTo>
                <a:cubicBezTo>
                  <a:pt x="974" y="761"/>
                  <a:pt x="974" y="761"/>
                  <a:pt x="974" y="761"/>
                </a:cubicBezTo>
                <a:cubicBezTo>
                  <a:pt x="972" y="760"/>
                  <a:pt x="970" y="759"/>
                  <a:pt x="969" y="759"/>
                </a:cubicBezTo>
                <a:moveTo>
                  <a:pt x="941" y="737"/>
                </a:moveTo>
                <a:cubicBezTo>
                  <a:pt x="938" y="737"/>
                  <a:pt x="936" y="738"/>
                  <a:pt x="935" y="740"/>
                </a:cubicBezTo>
                <a:cubicBezTo>
                  <a:pt x="932" y="743"/>
                  <a:pt x="932" y="748"/>
                  <a:pt x="936" y="751"/>
                </a:cubicBezTo>
                <a:cubicBezTo>
                  <a:pt x="936" y="751"/>
                  <a:pt x="936" y="751"/>
                  <a:pt x="936" y="751"/>
                </a:cubicBezTo>
                <a:cubicBezTo>
                  <a:pt x="938" y="752"/>
                  <a:pt x="939" y="753"/>
                  <a:pt x="941" y="753"/>
                </a:cubicBezTo>
                <a:cubicBezTo>
                  <a:pt x="943" y="753"/>
                  <a:pt x="945" y="752"/>
                  <a:pt x="947" y="750"/>
                </a:cubicBezTo>
                <a:cubicBezTo>
                  <a:pt x="949" y="746"/>
                  <a:pt x="949" y="742"/>
                  <a:pt x="946" y="739"/>
                </a:cubicBezTo>
                <a:cubicBezTo>
                  <a:pt x="945" y="739"/>
                  <a:pt x="945" y="739"/>
                  <a:pt x="945" y="739"/>
                </a:cubicBezTo>
                <a:cubicBezTo>
                  <a:pt x="944" y="738"/>
                  <a:pt x="942" y="737"/>
                  <a:pt x="941" y="737"/>
                </a:cubicBezTo>
                <a:moveTo>
                  <a:pt x="912" y="715"/>
                </a:moveTo>
                <a:cubicBezTo>
                  <a:pt x="910" y="715"/>
                  <a:pt x="908" y="716"/>
                  <a:pt x="906" y="718"/>
                </a:cubicBezTo>
                <a:cubicBezTo>
                  <a:pt x="904" y="721"/>
                  <a:pt x="904" y="726"/>
                  <a:pt x="908" y="728"/>
                </a:cubicBezTo>
                <a:cubicBezTo>
                  <a:pt x="908" y="729"/>
                  <a:pt x="908" y="729"/>
                  <a:pt x="908" y="729"/>
                </a:cubicBezTo>
                <a:cubicBezTo>
                  <a:pt x="909" y="730"/>
                  <a:pt x="911" y="730"/>
                  <a:pt x="913" y="730"/>
                </a:cubicBezTo>
                <a:cubicBezTo>
                  <a:pt x="915" y="730"/>
                  <a:pt x="917" y="729"/>
                  <a:pt x="919" y="727"/>
                </a:cubicBezTo>
                <a:cubicBezTo>
                  <a:pt x="921" y="724"/>
                  <a:pt x="921" y="719"/>
                  <a:pt x="917" y="717"/>
                </a:cubicBezTo>
                <a:cubicBezTo>
                  <a:pt x="917" y="716"/>
                  <a:pt x="917" y="716"/>
                  <a:pt x="917" y="716"/>
                </a:cubicBezTo>
                <a:cubicBezTo>
                  <a:pt x="916" y="715"/>
                  <a:pt x="914" y="715"/>
                  <a:pt x="912" y="715"/>
                </a:cubicBezTo>
                <a:moveTo>
                  <a:pt x="884" y="692"/>
                </a:moveTo>
                <a:cubicBezTo>
                  <a:pt x="882" y="692"/>
                  <a:pt x="880" y="693"/>
                  <a:pt x="878" y="695"/>
                </a:cubicBezTo>
                <a:cubicBezTo>
                  <a:pt x="875" y="699"/>
                  <a:pt x="876" y="703"/>
                  <a:pt x="879" y="706"/>
                </a:cubicBezTo>
                <a:cubicBezTo>
                  <a:pt x="880" y="706"/>
                  <a:pt x="880" y="706"/>
                  <a:pt x="880" y="706"/>
                </a:cubicBezTo>
                <a:cubicBezTo>
                  <a:pt x="881" y="707"/>
                  <a:pt x="883" y="708"/>
                  <a:pt x="884" y="708"/>
                </a:cubicBezTo>
                <a:cubicBezTo>
                  <a:pt x="887" y="708"/>
                  <a:pt x="889" y="707"/>
                  <a:pt x="890" y="705"/>
                </a:cubicBezTo>
                <a:cubicBezTo>
                  <a:pt x="893" y="702"/>
                  <a:pt x="892" y="697"/>
                  <a:pt x="889" y="694"/>
                </a:cubicBezTo>
                <a:cubicBezTo>
                  <a:pt x="889" y="694"/>
                  <a:pt x="889" y="694"/>
                  <a:pt x="889" y="694"/>
                </a:cubicBezTo>
                <a:cubicBezTo>
                  <a:pt x="887" y="693"/>
                  <a:pt x="886" y="692"/>
                  <a:pt x="884" y="692"/>
                </a:cubicBezTo>
                <a:moveTo>
                  <a:pt x="856" y="670"/>
                </a:moveTo>
                <a:cubicBezTo>
                  <a:pt x="854" y="670"/>
                  <a:pt x="851" y="671"/>
                  <a:pt x="850" y="673"/>
                </a:cubicBezTo>
                <a:cubicBezTo>
                  <a:pt x="847" y="676"/>
                  <a:pt x="848" y="681"/>
                  <a:pt x="851" y="684"/>
                </a:cubicBezTo>
                <a:cubicBezTo>
                  <a:pt x="851" y="684"/>
                  <a:pt x="851" y="684"/>
                  <a:pt x="851" y="684"/>
                </a:cubicBezTo>
                <a:cubicBezTo>
                  <a:pt x="853" y="685"/>
                  <a:pt x="854" y="686"/>
                  <a:pt x="856" y="686"/>
                </a:cubicBezTo>
                <a:cubicBezTo>
                  <a:pt x="858" y="686"/>
                  <a:pt x="861" y="685"/>
                  <a:pt x="862" y="683"/>
                </a:cubicBezTo>
                <a:cubicBezTo>
                  <a:pt x="865" y="679"/>
                  <a:pt x="864" y="675"/>
                  <a:pt x="861" y="672"/>
                </a:cubicBezTo>
                <a:cubicBezTo>
                  <a:pt x="861" y="672"/>
                  <a:pt x="861" y="672"/>
                  <a:pt x="861" y="672"/>
                </a:cubicBezTo>
                <a:cubicBezTo>
                  <a:pt x="859" y="671"/>
                  <a:pt x="857" y="670"/>
                  <a:pt x="856" y="670"/>
                </a:cubicBezTo>
                <a:moveTo>
                  <a:pt x="828" y="648"/>
                </a:moveTo>
                <a:cubicBezTo>
                  <a:pt x="825" y="648"/>
                  <a:pt x="823" y="649"/>
                  <a:pt x="822" y="651"/>
                </a:cubicBezTo>
                <a:cubicBezTo>
                  <a:pt x="819" y="654"/>
                  <a:pt x="819" y="659"/>
                  <a:pt x="823" y="661"/>
                </a:cubicBezTo>
                <a:cubicBezTo>
                  <a:pt x="823" y="662"/>
                  <a:pt x="823" y="662"/>
                  <a:pt x="823" y="662"/>
                </a:cubicBezTo>
                <a:cubicBezTo>
                  <a:pt x="825" y="663"/>
                  <a:pt x="826" y="663"/>
                  <a:pt x="828" y="663"/>
                </a:cubicBezTo>
                <a:cubicBezTo>
                  <a:pt x="830" y="663"/>
                  <a:pt x="832" y="662"/>
                  <a:pt x="834" y="660"/>
                </a:cubicBezTo>
                <a:cubicBezTo>
                  <a:pt x="836" y="657"/>
                  <a:pt x="836" y="652"/>
                  <a:pt x="833" y="650"/>
                </a:cubicBezTo>
                <a:cubicBezTo>
                  <a:pt x="832" y="649"/>
                  <a:pt x="832" y="649"/>
                  <a:pt x="832" y="649"/>
                </a:cubicBezTo>
                <a:cubicBezTo>
                  <a:pt x="831" y="648"/>
                  <a:pt x="829" y="648"/>
                  <a:pt x="828" y="648"/>
                </a:cubicBezTo>
                <a:moveTo>
                  <a:pt x="799" y="625"/>
                </a:moveTo>
                <a:cubicBezTo>
                  <a:pt x="797" y="625"/>
                  <a:pt x="795" y="626"/>
                  <a:pt x="793" y="628"/>
                </a:cubicBezTo>
                <a:cubicBezTo>
                  <a:pt x="791" y="632"/>
                  <a:pt x="791" y="636"/>
                  <a:pt x="795" y="639"/>
                </a:cubicBezTo>
                <a:cubicBezTo>
                  <a:pt x="795" y="639"/>
                  <a:pt x="795" y="639"/>
                  <a:pt x="795" y="639"/>
                </a:cubicBezTo>
                <a:cubicBezTo>
                  <a:pt x="796" y="640"/>
                  <a:pt x="798" y="641"/>
                  <a:pt x="800" y="641"/>
                </a:cubicBezTo>
                <a:cubicBezTo>
                  <a:pt x="802" y="641"/>
                  <a:pt x="804" y="640"/>
                  <a:pt x="806" y="638"/>
                </a:cubicBezTo>
                <a:cubicBezTo>
                  <a:pt x="808" y="635"/>
                  <a:pt x="808" y="630"/>
                  <a:pt x="804" y="627"/>
                </a:cubicBezTo>
                <a:cubicBezTo>
                  <a:pt x="804" y="627"/>
                  <a:pt x="804" y="627"/>
                  <a:pt x="804" y="627"/>
                </a:cubicBezTo>
                <a:cubicBezTo>
                  <a:pt x="803" y="626"/>
                  <a:pt x="801" y="625"/>
                  <a:pt x="799" y="625"/>
                </a:cubicBezTo>
                <a:moveTo>
                  <a:pt x="771" y="603"/>
                </a:moveTo>
                <a:cubicBezTo>
                  <a:pt x="769" y="603"/>
                  <a:pt x="767" y="604"/>
                  <a:pt x="765" y="606"/>
                </a:cubicBezTo>
                <a:cubicBezTo>
                  <a:pt x="762" y="609"/>
                  <a:pt x="763" y="614"/>
                  <a:pt x="766" y="617"/>
                </a:cubicBezTo>
                <a:cubicBezTo>
                  <a:pt x="767" y="617"/>
                  <a:pt x="767" y="617"/>
                  <a:pt x="767" y="617"/>
                </a:cubicBezTo>
                <a:cubicBezTo>
                  <a:pt x="768" y="618"/>
                  <a:pt x="770" y="619"/>
                  <a:pt x="771" y="619"/>
                </a:cubicBezTo>
                <a:cubicBezTo>
                  <a:pt x="774" y="619"/>
                  <a:pt x="776" y="618"/>
                  <a:pt x="777" y="616"/>
                </a:cubicBezTo>
                <a:cubicBezTo>
                  <a:pt x="780" y="612"/>
                  <a:pt x="779" y="608"/>
                  <a:pt x="776" y="605"/>
                </a:cubicBezTo>
                <a:cubicBezTo>
                  <a:pt x="776" y="605"/>
                  <a:pt x="776" y="605"/>
                  <a:pt x="776" y="605"/>
                </a:cubicBezTo>
                <a:cubicBezTo>
                  <a:pt x="774" y="604"/>
                  <a:pt x="773" y="603"/>
                  <a:pt x="771" y="603"/>
                </a:cubicBezTo>
                <a:moveTo>
                  <a:pt x="743" y="581"/>
                </a:moveTo>
                <a:cubicBezTo>
                  <a:pt x="741" y="581"/>
                  <a:pt x="738" y="582"/>
                  <a:pt x="737" y="584"/>
                </a:cubicBezTo>
                <a:cubicBezTo>
                  <a:pt x="734" y="587"/>
                  <a:pt x="735" y="592"/>
                  <a:pt x="738" y="594"/>
                </a:cubicBezTo>
                <a:cubicBezTo>
                  <a:pt x="738" y="595"/>
                  <a:pt x="738" y="595"/>
                  <a:pt x="738" y="595"/>
                </a:cubicBezTo>
                <a:cubicBezTo>
                  <a:pt x="740" y="596"/>
                  <a:pt x="741" y="596"/>
                  <a:pt x="743" y="596"/>
                </a:cubicBezTo>
                <a:cubicBezTo>
                  <a:pt x="745" y="596"/>
                  <a:pt x="748" y="595"/>
                  <a:pt x="749" y="593"/>
                </a:cubicBezTo>
                <a:cubicBezTo>
                  <a:pt x="752" y="590"/>
                  <a:pt x="751" y="585"/>
                  <a:pt x="748" y="583"/>
                </a:cubicBezTo>
                <a:cubicBezTo>
                  <a:pt x="747" y="582"/>
                  <a:pt x="747" y="582"/>
                  <a:pt x="747" y="582"/>
                </a:cubicBezTo>
                <a:cubicBezTo>
                  <a:pt x="746" y="581"/>
                  <a:pt x="744" y="581"/>
                  <a:pt x="743" y="581"/>
                </a:cubicBezTo>
                <a:moveTo>
                  <a:pt x="715" y="558"/>
                </a:moveTo>
                <a:cubicBezTo>
                  <a:pt x="712" y="558"/>
                  <a:pt x="710" y="559"/>
                  <a:pt x="709" y="561"/>
                </a:cubicBezTo>
                <a:cubicBezTo>
                  <a:pt x="706" y="565"/>
                  <a:pt x="707" y="570"/>
                  <a:pt x="710" y="572"/>
                </a:cubicBezTo>
                <a:cubicBezTo>
                  <a:pt x="712" y="573"/>
                  <a:pt x="713" y="574"/>
                  <a:pt x="715" y="574"/>
                </a:cubicBezTo>
                <a:cubicBezTo>
                  <a:pt x="717" y="574"/>
                  <a:pt x="719" y="573"/>
                  <a:pt x="721" y="571"/>
                </a:cubicBezTo>
                <a:cubicBezTo>
                  <a:pt x="723" y="568"/>
                  <a:pt x="723" y="563"/>
                  <a:pt x="720" y="560"/>
                </a:cubicBezTo>
                <a:cubicBezTo>
                  <a:pt x="719" y="560"/>
                  <a:pt x="719" y="560"/>
                  <a:pt x="719" y="560"/>
                </a:cubicBezTo>
                <a:cubicBezTo>
                  <a:pt x="718" y="559"/>
                  <a:pt x="716" y="558"/>
                  <a:pt x="715" y="558"/>
                </a:cubicBezTo>
                <a:moveTo>
                  <a:pt x="686" y="536"/>
                </a:moveTo>
                <a:cubicBezTo>
                  <a:pt x="684" y="536"/>
                  <a:pt x="682" y="537"/>
                  <a:pt x="680" y="539"/>
                </a:cubicBezTo>
                <a:cubicBezTo>
                  <a:pt x="678" y="542"/>
                  <a:pt x="678" y="547"/>
                  <a:pt x="682" y="550"/>
                </a:cubicBezTo>
                <a:cubicBezTo>
                  <a:pt x="682" y="550"/>
                  <a:pt x="682" y="550"/>
                  <a:pt x="682" y="550"/>
                </a:cubicBezTo>
                <a:cubicBezTo>
                  <a:pt x="683" y="551"/>
                  <a:pt x="685" y="552"/>
                  <a:pt x="687" y="552"/>
                </a:cubicBezTo>
                <a:cubicBezTo>
                  <a:pt x="689" y="552"/>
                  <a:pt x="691" y="551"/>
                  <a:pt x="693" y="549"/>
                </a:cubicBezTo>
                <a:cubicBezTo>
                  <a:pt x="695" y="545"/>
                  <a:pt x="695" y="541"/>
                  <a:pt x="691" y="538"/>
                </a:cubicBezTo>
                <a:cubicBezTo>
                  <a:pt x="691" y="538"/>
                  <a:pt x="691" y="538"/>
                  <a:pt x="691" y="538"/>
                </a:cubicBezTo>
                <a:cubicBezTo>
                  <a:pt x="690" y="537"/>
                  <a:pt x="688" y="536"/>
                  <a:pt x="686" y="536"/>
                </a:cubicBezTo>
                <a:moveTo>
                  <a:pt x="658" y="514"/>
                </a:moveTo>
                <a:cubicBezTo>
                  <a:pt x="656" y="514"/>
                  <a:pt x="654" y="515"/>
                  <a:pt x="652" y="517"/>
                </a:cubicBezTo>
                <a:cubicBezTo>
                  <a:pt x="650" y="520"/>
                  <a:pt x="650" y="525"/>
                  <a:pt x="654" y="528"/>
                </a:cubicBezTo>
                <a:cubicBezTo>
                  <a:pt x="655" y="529"/>
                  <a:pt x="657" y="529"/>
                  <a:pt x="658" y="529"/>
                </a:cubicBezTo>
                <a:cubicBezTo>
                  <a:pt x="661" y="529"/>
                  <a:pt x="663" y="528"/>
                  <a:pt x="664" y="526"/>
                </a:cubicBezTo>
                <a:cubicBezTo>
                  <a:pt x="667" y="523"/>
                  <a:pt x="666" y="518"/>
                  <a:pt x="663" y="516"/>
                </a:cubicBezTo>
                <a:cubicBezTo>
                  <a:pt x="663" y="515"/>
                  <a:pt x="663" y="515"/>
                  <a:pt x="663" y="515"/>
                </a:cubicBezTo>
                <a:cubicBezTo>
                  <a:pt x="661" y="514"/>
                  <a:pt x="660" y="514"/>
                  <a:pt x="658" y="514"/>
                </a:cubicBezTo>
                <a:moveTo>
                  <a:pt x="630" y="491"/>
                </a:moveTo>
                <a:cubicBezTo>
                  <a:pt x="627" y="491"/>
                  <a:pt x="625" y="492"/>
                  <a:pt x="624" y="494"/>
                </a:cubicBezTo>
                <a:cubicBezTo>
                  <a:pt x="621" y="498"/>
                  <a:pt x="622" y="502"/>
                  <a:pt x="625" y="505"/>
                </a:cubicBezTo>
                <a:cubicBezTo>
                  <a:pt x="625" y="505"/>
                  <a:pt x="625" y="505"/>
                  <a:pt x="625" y="505"/>
                </a:cubicBezTo>
                <a:cubicBezTo>
                  <a:pt x="627" y="506"/>
                  <a:pt x="629" y="507"/>
                  <a:pt x="630" y="507"/>
                </a:cubicBezTo>
                <a:cubicBezTo>
                  <a:pt x="632" y="507"/>
                  <a:pt x="635" y="506"/>
                  <a:pt x="636" y="504"/>
                </a:cubicBezTo>
                <a:cubicBezTo>
                  <a:pt x="639" y="501"/>
                  <a:pt x="638" y="496"/>
                  <a:pt x="635" y="493"/>
                </a:cubicBezTo>
                <a:cubicBezTo>
                  <a:pt x="634" y="493"/>
                  <a:pt x="634" y="493"/>
                  <a:pt x="634" y="493"/>
                </a:cubicBezTo>
                <a:cubicBezTo>
                  <a:pt x="633" y="492"/>
                  <a:pt x="631" y="491"/>
                  <a:pt x="630" y="491"/>
                </a:cubicBezTo>
                <a:moveTo>
                  <a:pt x="602" y="469"/>
                </a:moveTo>
                <a:cubicBezTo>
                  <a:pt x="599" y="469"/>
                  <a:pt x="597" y="470"/>
                  <a:pt x="596" y="472"/>
                </a:cubicBezTo>
                <a:cubicBezTo>
                  <a:pt x="593" y="475"/>
                  <a:pt x="594" y="480"/>
                  <a:pt x="597" y="483"/>
                </a:cubicBezTo>
                <a:cubicBezTo>
                  <a:pt x="599" y="484"/>
                  <a:pt x="600" y="485"/>
                  <a:pt x="602" y="485"/>
                </a:cubicBezTo>
                <a:cubicBezTo>
                  <a:pt x="604" y="485"/>
                  <a:pt x="606" y="484"/>
                  <a:pt x="608" y="482"/>
                </a:cubicBezTo>
                <a:cubicBezTo>
                  <a:pt x="610" y="478"/>
                  <a:pt x="610" y="474"/>
                  <a:pt x="607" y="471"/>
                </a:cubicBezTo>
                <a:cubicBezTo>
                  <a:pt x="606" y="471"/>
                  <a:pt x="606" y="471"/>
                  <a:pt x="606" y="471"/>
                </a:cubicBezTo>
                <a:cubicBezTo>
                  <a:pt x="605" y="470"/>
                  <a:pt x="603" y="469"/>
                  <a:pt x="602" y="469"/>
                </a:cubicBezTo>
                <a:moveTo>
                  <a:pt x="573" y="447"/>
                </a:moveTo>
                <a:cubicBezTo>
                  <a:pt x="571" y="447"/>
                  <a:pt x="569" y="448"/>
                  <a:pt x="567" y="450"/>
                </a:cubicBezTo>
                <a:cubicBezTo>
                  <a:pt x="565" y="453"/>
                  <a:pt x="566" y="458"/>
                  <a:pt x="569" y="461"/>
                </a:cubicBezTo>
                <a:cubicBezTo>
                  <a:pt x="570" y="462"/>
                  <a:pt x="572" y="462"/>
                  <a:pt x="574" y="462"/>
                </a:cubicBezTo>
                <a:cubicBezTo>
                  <a:pt x="576" y="462"/>
                  <a:pt x="578" y="461"/>
                  <a:pt x="580" y="459"/>
                </a:cubicBezTo>
                <a:cubicBezTo>
                  <a:pt x="582" y="456"/>
                  <a:pt x="582" y="451"/>
                  <a:pt x="578" y="449"/>
                </a:cubicBezTo>
                <a:cubicBezTo>
                  <a:pt x="578" y="448"/>
                  <a:pt x="578" y="448"/>
                  <a:pt x="578" y="448"/>
                </a:cubicBezTo>
                <a:cubicBezTo>
                  <a:pt x="577" y="447"/>
                  <a:pt x="575" y="447"/>
                  <a:pt x="573" y="447"/>
                </a:cubicBezTo>
                <a:moveTo>
                  <a:pt x="545" y="424"/>
                </a:moveTo>
                <a:cubicBezTo>
                  <a:pt x="543" y="424"/>
                  <a:pt x="541" y="425"/>
                  <a:pt x="539" y="427"/>
                </a:cubicBezTo>
                <a:cubicBezTo>
                  <a:pt x="537" y="431"/>
                  <a:pt x="537" y="436"/>
                  <a:pt x="541" y="438"/>
                </a:cubicBezTo>
                <a:cubicBezTo>
                  <a:pt x="542" y="439"/>
                  <a:pt x="544" y="440"/>
                  <a:pt x="545" y="440"/>
                </a:cubicBezTo>
                <a:cubicBezTo>
                  <a:pt x="548" y="440"/>
                  <a:pt x="550" y="439"/>
                  <a:pt x="551" y="437"/>
                </a:cubicBezTo>
                <a:cubicBezTo>
                  <a:pt x="554" y="434"/>
                  <a:pt x="553" y="429"/>
                  <a:pt x="550" y="426"/>
                </a:cubicBezTo>
                <a:cubicBezTo>
                  <a:pt x="550" y="426"/>
                  <a:pt x="550" y="426"/>
                  <a:pt x="550" y="426"/>
                </a:cubicBezTo>
                <a:cubicBezTo>
                  <a:pt x="548" y="425"/>
                  <a:pt x="547" y="424"/>
                  <a:pt x="545" y="424"/>
                </a:cubicBezTo>
                <a:moveTo>
                  <a:pt x="517" y="402"/>
                </a:moveTo>
                <a:cubicBezTo>
                  <a:pt x="515" y="402"/>
                  <a:pt x="513" y="403"/>
                  <a:pt x="511" y="405"/>
                </a:cubicBezTo>
                <a:cubicBezTo>
                  <a:pt x="508" y="408"/>
                  <a:pt x="509" y="413"/>
                  <a:pt x="512" y="416"/>
                </a:cubicBezTo>
                <a:cubicBezTo>
                  <a:pt x="514" y="417"/>
                  <a:pt x="515" y="417"/>
                  <a:pt x="517" y="417"/>
                </a:cubicBezTo>
                <a:cubicBezTo>
                  <a:pt x="519" y="417"/>
                  <a:pt x="522" y="416"/>
                  <a:pt x="523" y="415"/>
                </a:cubicBezTo>
                <a:cubicBezTo>
                  <a:pt x="526" y="411"/>
                  <a:pt x="525" y="406"/>
                  <a:pt x="522" y="404"/>
                </a:cubicBezTo>
                <a:cubicBezTo>
                  <a:pt x="521" y="404"/>
                  <a:pt x="521" y="404"/>
                  <a:pt x="521" y="404"/>
                </a:cubicBezTo>
                <a:cubicBezTo>
                  <a:pt x="520" y="403"/>
                  <a:pt x="519" y="402"/>
                  <a:pt x="517" y="402"/>
                </a:cubicBezTo>
                <a:moveTo>
                  <a:pt x="489" y="380"/>
                </a:moveTo>
                <a:cubicBezTo>
                  <a:pt x="486" y="380"/>
                  <a:pt x="484" y="381"/>
                  <a:pt x="483" y="383"/>
                </a:cubicBezTo>
                <a:cubicBezTo>
                  <a:pt x="480" y="386"/>
                  <a:pt x="480" y="391"/>
                  <a:pt x="484" y="393"/>
                </a:cubicBezTo>
                <a:cubicBezTo>
                  <a:pt x="484" y="394"/>
                  <a:pt x="484" y="394"/>
                  <a:pt x="484" y="394"/>
                </a:cubicBezTo>
                <a:cubicBezTo>
                  <a:pt x="486" y="395"/>
                  <a:pt x="487" y="395"/>
                  <a:pt x="489" y="395"/>
                </a:cubicBezTo>
                <a:cubicBezTo>
                  <a:pt x="491" y="395"/>
                  <a:pt x="493" y="394"/>
                  <a:pt x="495" y="392"/>
                </a:cubicBezTo>
                <a:cubicBezTo>
                  <a:pt x="497" y="389"/>
                  <a:pt x="497" y="384"/>
                  <a:pt x="494" y="382"/>
                </a:cubicBezTo>
                <a:cubicBezTo>
                  <a:pt x="493" y="381"/>
                  <a:pt x="493" y="381"/>
                  <a:pt x="493" y="381"/>
                </a:cubicBezTo>
                <a:cubicBezTo>
                  <a:pt x="492" y="380"/>
                  <a:pt x="490" y="380"/>
                  <a:pt x="489" y="380"/>
                </a:cubicBezTo>
                <a:moveTo>
                  <a:pt x="460" y="357"/>
                </a:moveTo>
                <a:cubicBezTo>
                  <a:pt x="458" y="357"/>
                  <a:pt x="456" y="358"/>
                  <a:pt x="454" y="360"/>
                </a:cubicBezTo>
                <a:cubicBezTo>
                  <a:pt x="452" y="364"/>
                  <a:pt x="453" y="369"/>
                  <a:pt x="456" y="371"/>
                </a:cubicBezTo>
                <a:cubicBezTo>
                  <a:pt x="457" y="372"/>
                  <a:pt x="459" y="373"/>
                  <a:pt x="461" y="373"/>
                </a:cubicBezTo>
                <a:cubicBezTo>
                  <a:pt x="463" y="373"/>
                  <a:pt x="465" y="372"/>
                  <a:pt x="467" y="370"/>
                </a:cubicBezTo>
                <a:cubicBezTo>
                  <a:pt x="469" y="367"/>
                  <a:pt x="469" y="362"/>
                  <a:pt x="465" y="359"/>
                </a:cubicBezTo>
                <a:cubicBezTo>
                  <a:pt x="465" y="359"/>
                  <a:pt x="465" y="359"/>
                  <a:pt x="465" y="359"/>
                </a:cubicBezTo>
                <a:cubicBezTo>
                  <a:pt x="464" y="358"/>
                  <a:pt x="462" y="357"/>
                  <a:pt x="460" y="357"/>
                </a:cubicBezTo>
                <a:moveTo>
                  <a:pt x="432" y="335"/>
                </a:moveTo>
                <a:cubicBezTo>
                  <a:pt x="430" y="335"/>
                  <a:pt x="428" y="336"/>
                  <a:pt x="426" y="338"/>
                </a:cubicBezTo>
                <a:cubicBezTo>
                  <a:pt x="423" y="341"/>
                  <a:pt x="424" y="346"/>
                  <a:pt x="427" y="349"/>
                </a:cubicBezTo>
                <a:cubicBezTo>
                  <a:pt x="428" y="349"/>
                  <a:pt x="428" y="349"/>
                  <a:pt x="428" y="349"/>
                </a:cubicBezTo>
                <a:cubicBezTo>
                  <a:pt x="429" y="350"/>
                  <a:pt x="431" y="350"/>
                  <a:pt x="432" y="350"/>
                </a:cubicBezTo>
                <a:cubicBezTo>
                  <a:pt x="435" y="350"/>
                  <a:pt x="437" y="349"/>
                  <a:pt x="438" y="348"/>
                </a:cubicBezTo>
                <a:cubicBezTo>
                  <a:pt x="441" y="344"/>
                  <a:pt x="440" y="339"/>
                  <a:pt x="437" y="337"/>
                </a:cubicBezTo>
                <a:cubicBezTo>
                  <a:pt x="437" y="337"/>
                  <a:pt x="437" y="337"/>
                  <a:pt x="437" y="337"/>
                </a:cubicBezTo>
                <a:cubicBezTo>
                  <a:pt x="435" y="335"/>
                  <a:pt x="434" y="335"/>
                  <a:pt x="432" y="335"/>
                </a:cubicBezTo>
                <a:moveTo>
                  <a:pt x="404" y="313"/>
                </a:moveTo>
                <a:cubicBezTo>
                  <a:pt x="402" y="313"/>
                  <a:pt x="400" y="314"/>
                  <a:pt x="398" y="316"/>
                </a:cubicBezTo>
                <a:cubicBezTo>
                  <a:pt x="395" y="319"/>
                  <a:pt x="396" y="324"/>
                  <a:pt x="399" y="326"/>
                </a:cubicBezTo>
                <a:cubicBezTo>
                  <a:pt x="401" y="328"/>
                  <a:pt x="402" y="328"/>
                  <a:pt x="404" y="328"/>
                </a:cubicBezTo>
                <a:cubicBezTo>
                  <a:pt x="406" y="328"/>
                  <a:pt x="409" y="327"/>
                  <a:pt x="410" y="325"/>
                </a:cubicBezTo>
                <a:cubicBezTo>
                  <a:pt x="413" y="322"/>
                  <a:pt x="412" y="317"/>
                  <a:pt x="409" y="315"/>
                </a:cubicBezTo>
                <a:cubicBezTo>
                  <a:pt x="408" y="314"/>
                  <a:pt x="408" y="314"/>
                  <a:pt x="408" y="314"/>
                </a:cubicBezTo>
                <a:cubicBezTo>
                  <a:pt x="407" y="313"/>
                  <a:pt x="406" y="313"/>
                  <a:pt x="404" y="313"/>
                </a:cubicBezTo>
                <a:moveTo>
                  <a:pt x="375" y="290"/>
                </a:moveTo>
                <a:cubicBezTo>
                  <a:pt x="373" y="290"/>
                  <a:pt x="371" y="291"/>
                  <a:pt x="370" y="293"/>
                </a:cubicBezTo>
                <a:cubicBezTo>
                  <a:pt x="367" y="296"/>
                  <a:pt x="367" y="301"/>
                  <a:pt x="371" y="304"/>
                </a:cubicBezTo>
                <a:cubicBezTo>
                  <a:pt x="371" y="304"/>
                  <a:pt x="371" y="304"/>
                  <a:pt x="371" y="304"/>
                </a:cubicBezTo>
                <a:cubicBezTo>
                  <a:pt x="373" y="305"/>
                  <a:pt x="374" y="306"/>
                  <a:pt x="376" y="306"/>
                </a:cubicBezTo>
                <a:cubicBezTo>
                  <a:pt x="378" y="306"/>
                  <a:pt x="380" y="305"/>
                  <a:pt x="382" y="303"/>
                </a:cubicBezTo>
                <a:cubicBezTo>
                  <a:pt x="384" y="300"/>
                  <a:pt x="384" y="295"/>
                  <a:pt x="381" y="292"/>
                </a:cubicBezTo>
                <a:cubicBezTo>
                  <a:pt x="380" y="292"/>
                  <a:pt x="380" y="292"/>
                  <a:pt x="380" y="292"/>
                </a:cubicBezTo>
                <a:cubicBezTo>
                  <a:pt x="379" y="291"/>
                  <a:pt x="377" y="290"/>
                  <a:pt x="375" y="290"/>
                </a:cubicBezTo>
                <a:moveTo>
                  <a:pt x="347" y="268"/>
                </a:moveTo>
                <a:cubicBezTo>
                  <a:pt x="345" y="268"/>
                  <a:pt x="343" y="269"/>
                  <a:pt x="341" y="271"/>
                </a:cubicBezTo>
                <a:cubicBezTo>
                  <a:pt x="339" y="274"/>
                  <a:pt x="340" y="279"/>
                  <a:pt x="343" y="282"/>
                </a:cubicBezTo>
                <a:cubicBezTo>
                  <a:pt x="344" y="283"/>
                  <a:pt x="346" y="283"/>
                  <a:pt x="348" y="283"/>
                </a:cubicBezTo>
                <a:cubicBezTo>
                  <a:pt x="350" y="283"/>
                  <a:pt x="352" y="282"/>
                  <a:pt x="354" y="281"/>
                </a:cubicBezTo>
                <a:cubicBezTo>
                  <a:pt x="356" y="277"/>
                  <a:pt x="356" y="272"/>
                  <a:pt x="352" y="270"/>
                </a:cubicBezTo>
                <a:cubicBezTo>
                  <a:pt x="352" y="270"/>
                  <a:pt x="352" y="270"/>
                  <a:pt x="352" y="270"/>
                </a:cubicBezTo>
                <a:cubicBezTo>
                  <a:pt x="351" y="268"/>
                  <a:pt x="349" y="268"/>
                  <a:pt x="347" y="268"/>
                </a:cubicBezTo>
                <a:moveTo>
                  <a:pt x="319" y="246"/>
                </a:moveTo>
                <a:cubicBezTo>
                  <a:pt x="317" y="246"/>
                  <a:pt x="315" y="247"/>
                  <a:pt x="313" y="249"/>
                </a:cubicBezTo>
                <a:cubicBezTo>
                  <a:pt x="311" y="252"/>
                  <a:pt x="311" y="257"/>
                  <a:pt x="315" y="259"/>
                </a:cubicBezTo>
                <a:cubicBezTo>
                  <a:pt x="316" y="261"/>
                  <a:pt x="318" y="261"/>
                  <a:pt x="319" y="261"/>
                </a:cubicBezTo>
                <a:cubicBezTo>
                  <a:pt x="322" y="261"/>
                  <a:pt x="324" y="260"/>
                  <a:pt x="325" y="258"/>
                </a:cubicBezTo>
                <a:cubicBezTo>
                  <a:pt x="328" y="255"/>
                  <a:pt x="327" y="250"/>
                  <a:pt x="324" y="248"/>
                </a:cubicBezTo>
                <a:cubicBezTo>
                  <a:pt x="324" y="247"/>
                  <a:pt x="324" y="247"/>
                  <a:pt x="324" y="247"/>
                </a:cubicBezTo>
                <a:cubicBezTo>
                  <a:pt x="322" y="246"/>
                  <a:pt x="321" y="246"/>
                  <a:pt x="319" y="246"/>
                </a:cubicBezTo>
                <a:moveTo>
                  <a:pt x="291" y="223"/>
                </a:moveTo>
                <a:cubicBezTo>
                  <a:pt x="289" y="223"/>
                  <a:pt x="287" y="224"/>
                  <a:pt x="285" y="226"/>
                </a:cubicBezTo>
                <a:cubicBezTo>
                  <a:pt x="282" y="230"/>
                  <a:pt x="283" y="234"/>
                  <a:pt x="286" y="237"/>
                </a:cubicBezTo>
                <a:cubicBezTo>
                  <a:pt x="288" y="238"/>
                  <a:pt x="289" y="239"/>
                  <a:pt x="291" y="239"/>
                </a:cubicBezTo>
                <a:cubicBezTo>
                  <a:pt x="293" y="239"/>
                  <a:pt x="296" y="238"/>
                  <a:pt x="297" y="236"/>
                </a:cubicBezTo>
                <a:cubicBezTo>
                  <a:pt x="300" y="233"/>
                  <a:pt x="299" y="228"/>
                  <a:pt x="296" y="225"/>
                </a:cubicBezTo>
                <a:cubicBezTo>
                  <a:pt x="295" y="225"/>
                  <a:pt x="295" y="225"/>
                  <a:pt x="295" y="225"/>
                </a:cubicBezTo>
                <a:cubicBezTo>
                  <a:pt x="294" y="224"/>
                  <a:pt x="293" y="223"/>
                  <a:pt x="291" y="223"/>
                </a:cubicBezTo>
                <a:moveTo>
                  <a:pt x="263" y="201"/>
                </a:moveTo>
                <a:cubicBezTo>
                  <a:pt x="260" y="201"/>
                  <a:pt x="258" y="202"/>
                  <a:pt x="257" y="204"/>
                </a:cubicBezTo>
                <a:cubicBezTo>
                  <a:pt x="254" y="207"/>
                  <a:pt x="255" y="212"/>
                  <a:pt x="258" y="215"/>
                </a:cubicBezTo>
                <a:cubicBezTo>
                  <a:pt x="260" y="216"/>
                  <a:pt x="261" y="216"/>
                  <a:pt x="263" y="216"/>
                </a:cubicBezTo>
                <a:cubicBezTo>
                  <a:pt x="265" y="216"/>
                  <a:pt x="267" y="215"/>
                  <a:pt x="269" y="214"/>
                </a:cubicBezTo>
                <a:cubicBezTo>
                  <a:pt x="271" y="210"/>
                  <a:pt x="271" y="205"/>
                  <a:pt x="268" y="203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66" y="201"/>
                  <a:pt x="264" y="201"/>
                  <a:pt x="263" y="201"/>
                </a:cubicBezTo>
                <a:moveTo>
                  <a:pt x="234" y="179"/>
                </a:moveTo>
                <a:cubicBezTo>
                  <a:pt x="232" y="179"/>
                  <a:pt x="230" y="180"/>
                  <a:pt x="228" y="181"/>
                </a:cubicBezTo>
                <a:cubicBezTo>
                  <a:pt x="226" y="185"/>
                  <a:pt x="226" y="190"/>
                  <a:pt x="230" y="192"/>
                </a:cubicBezTo>
                <a:cubicBezTo>
                  <a:pt x="230" y="192"/>
                  <a:pt x="230" y="192"/>
                  <a:pt x="230" y="192"/>
                </a:cubicBezTo>
                <a:cubicBezTo>
                  <a:pt x="231" y="194"/>
                  <a:pt x="233" y="194"/>
                  <a:pt x="235" y="194"/>
                </a:cubicBezTo>
                <a:cubicBezTo>
                  <a:pt x="237" y="194"/>
                  <a:pt x="239" y="193"/>
                  <a:pt x="241" y="191"/>
                </a:cubicBezTo>
                <a:cubicBezTo>
                  <a:pt x="243" y="188"/>
                  <a:pt x="243" y="183"/>
                  <a:pt x="239" y="180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38" y="179"/>
                  <a:pt x="236" y="179"/>
                  <a:pt x="234" y="179"/>
                </a:cubicBezTo>
                <a:moveTo>
                  <a:pt x="206" y="156"/>
                </a:moveTo>
                <a:cubicBezTo>
                  <a:pt x="204" y="156"/>
                  <a:pt x="202" y="157"/>
                  <a:pt x="200" y="159"/>
                </a:cubicBezTo>
                <a:cubicBezTo>
                  <a:pt x="198" y="163"/>
                  <a:pt x="198" y="167"/>
                  <a:pt x="202" y="170"/>
                </a:cubicBezTo>
                <a:cubicBezTo>
                  <a:pt x="203" y="171"/>
                  <a:pt x="205" y="172"/>
                  <a:pt x="206" y="172"/>
                </a:cubicBezTo>
                <a:cubicBezTo>
                  <a:pt x="209" y="172"/>
                  <a:pt x="211" y="171"/>
                  <a:pt x="212" y="169"/>
                </a:cubicBezTo>
                <a:cubicBezTo>
                  <a:pt x="215" y="166"/>
                  <a:pt x="214" y="161"/>
                  <a:pt x="211" y="158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09" y="157"/>
                  <a:pt x="208" y="156"/>
                  <a:pt x="206" y="156"/>
                </a:cubicBezTo>
                <a:moveTo>
                  <a:pt x="178" y="134"/>
                </a:moveTo>
                <a:cubicBezTo>
                  <a:pt x="175" y="134"/>
                  <a:pt x="173" y="135"/>
                  <a:pt x="172" y="137"/>
                </a:cubicBezTo>
                <a:cubicBezTo>
                  <a:pt x="169" y="140"/>
                  <a:pt x="170" y="145"/>
                  <a:pt x="173" y="147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5" y="149"/>
                  <a:pt x="176" y="149"/>
                  <a:pt x="178" y="149"/>
                </a:cubicBezTo>
                <a:cubicBezTo>
                  <a:pt x="180" y="149"/>
                  <a:pt x="183" y="148"/>
                  <a:pt x="184" y="146"/>
                </a:cubicBezTo>
                <a:cubicBezTo>
                  <a:pt x="187" y="143"/>
                  <a:pt x="186" y="138"/>
                  <a:pt x="183" y="136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1" y="134"/>
                  <a:pt x="179" y="134"/>
                  <a:pt x="178" y="134"/>
                </a:cubicBezTo>
                <a:moveTo>
                  <a:pt x="150" y="112"/>
                </a:moveTo>
                <a:cubicBezTo>
                  <a:pt x="147" y="112"/>
                  <a:pt x="145" y="113"/>
                  <a:pt x="144" y="115"/>
                </a:cubicBezTo>
                <a:cubicBezTo>
                  <a:pt x="141" y="118"/>
                  <a:pt x="142" y="123"/>
                  <a:pt x="145" y="125"/>
                </a:cubicBezTo>
                <a:cubicBezTo>
                  <a:pt x="147" y="126"/>
                  <a:pt x="148" y="127"/>
                  <a:pt x="150" y="127"/>
                </a:cubicBezTo>
                <a:cubicBezTo>
                  <a:pt x="152" y="127"/>
                  <a:pt x="154" y="126"/>
                  <a:pt x="156" y="124"/>
                </a:cubicBezTo>
                <a:cubicBezTo>
                  <a:pt x="158" y="121"/>
                  <a:pt x="158" y="116"/>
                  <a:pt x="155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3" y="112"/>
                  <a:pt x="151" y="112"/>
                  <a:pt x="150" y="112"/>
                </a:cubicBezTo>
                <a:moveTo>
                  <a:pt x="121" y="89"/>
                </a:moveTo>
                <a:cubicBezTo>
                  <a:pt x="119" y="89"/>
                  <a:pt x="117" y="90"/>
                  <a:pt x="115" y="92"/>
                </a:cubicBezTo>
                <a:cubicBezTo>
                  <a:pt x="113" y="95"/>
                  <a:pt x="113" y="100"/>
                  <a:pt x="117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8" y="104"/>
                  <a:pt x="120" y="105"/>
                  <a:pt x="122" y="105"/>
                </a:cubicBezTo>
                <a:cubicBezTo>
                  <a:pt x="124" y="105"/>
                  <a:pt x="126" y="104"/>
                  <a:pt x="128" y="102"/>
                </a:cubicBezTo>
                <a:cubicBezTo>
                  <a:pt x="130" y="98"/>
                  <a:pt x="130" y="94"/>
                  <a:pt x="126" y="91"/>
                </a:cubicBezTo>
                <a:cubicBezTo>
                  <a:pt x="126" y="91"/>
                  <a:pt x="126" y="91"/>
                  <a:pt x="126" y="91"/>
                </a:cubicBezTo>
                <a:cubicBezTo>
                  <a:pt x="125" y="90"/>
                  <a:pt x="123" y="89"/>
                  <a:pt x="121" y="89"/>
                </a:cubicBezTo>
                <a:moveTo>
                  <a:pt x="93" y="67"/>
                </a:moveTo>
                <a:cubicBezTo>
                  <a:pt x="91" y="67"/>
                  <a:pt x="89" y="68"/>
                  <a:pt x="87" y="70"/>
                </a:cubicBezTo>
                <a:cubicBezTo>
                  <a:pt x="85" y="73"/>
                  <a:pt x="85" y="78"/>
                  <a:pt x="89" y="81"/>
                </a:cubicBezTo>
                <a:cubicBezTo>
                  <a:pt x="90" y="82"/>
                  <a:pt x="92" y="82"/>
                  <a:pt x="93" y="82"/>
                </a:cubicBezTo>
                <a:cubicBezTo>
                  <a:pt x="96" y="82"/>
                  <a:pt x="98" y="81"/>
                  <a:pt x="99" y="79"/>
                </a:cubicBezTo>
                <a:cubicBezTo>
                  <a:pt x="102" y="76"/>
                  <a:pt x="101" y="71"/>
                  <a:pt x="98" y="69"/>
                </a:cubicBezTo>
                <a:cubicBezTo>
                  <a:pt x="98" y="68"/>
                  <a:pt x="98" y="68"/>
                  <a:pt x="98" y="68"/>
                </a:cubicBezTo>
                <a:cubicBezTo>
                  <a:pt x="96" y="67"/>
                  <a:pt x="95" y="67"/>
                  <a:pt x="93" y="67"/>
                </a:cubicBezTo>
                <a:moveTo>
                  <a:pt x="65" y="45"/>
                </a:moveTo>
                <a:cubicBezTo>
                  <a:pt x="63" y="45"/>
                  <a:pt x="61" y="46"/>
                  <a:pt x="59" y="48"/>
                </a:cubicBezTo>
                <a:cubicBezTo>
                  <a:pt x="56" y="51"/>
                  <a:pt x="57" y="56"/>
                  <a:pt x="60" y="58"/>
                </a:cubicBezTo>
                <a:cubicBezTo>
                  <a:pt x="62" y="59"/>
                  <a:pt x="63" y="60"/>
                  <a:pt x="65" y="60"/>
                </a:cubicBezTo>
                <a:cubicBezTo>
                  <a:pt x="67" y="60"/>
                  <a:pt x="70" y="59"/>
                  <a:pt x="71" y="57"/>
                </a:cubicBezTo>
                <a:cubicBezTo>
                  <a:pt x="74" y="54"/>
                  <a:pt x="73" y="49"/>
                  <a:pt x="70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5"/>
                  <a:pt x="67" y="45"/>
                  <a:pt x="65" y="45"/>
                </a:cubicBezTo>
                <a:moveTo>
                  <a:pt x="37" y="22"/>
                </a:moveTo>
                <a:cubicBezTo>
                  <a:pt x="34" y="22"/>
                  <a:pt x="32" y="23"/>
                  <a:pt x="31" y="25"/>
                </a:cubicBezTo>
                <a:cubicBezTo>
                  <a:pt x="28" y="28"/>
                  <a:pt x="29" y="33"/>
                  <a:pt x="32" y="36"/>
                </a:cubicBezTo>
                <a:cubicBezTo>
                  <a:pt x="34" y="37"/>
                  <a:pt x="35" y="38"/>
                  <a:pt x="37" y="38"/>
                </a:cubicBezTo>
                <a:cubicBezTo>
                  <a:pt x="39" y="38"/>
                  <a:pt x="41" y="37"/>
                  <a:pt x="43" y="35"/>
                </a:cubicBezTo>
                <a:cubicBezTo>
                  <a:pt x="45" y="31"/>
                  <a:pt x="45" y="27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3"/>
                  <a:pt x="38" y="22"/>
                  <a:pt x="37" y="22"/>
                </a:cubicBezTo>
                <a:moveTo>
                  <a:pt x="8" y="0"/>
                </a:moveTo>
                <a:cubicBezTo>
                  <a:pt x="6" y="0"/>
                  <a:pt x="4" y="1"/>
                  <a:pt x="2" y="3"/>
                </a:cubicBezTo>
                <a:cubicBezTo>
                  <a:pt x="0" y="6"/>
                  <a:pt x="1" y="11"/>
                  <a:pt x="4" y="14"/>
                </a:cubicBezTo>
                <a:cubicBezTo>
                  <a:pt x="5" y="15"/>
                  <a:pt x="7" y="15"/>
                  <a:pt x="9" y="15"/>
                </a:cubicBezTo>
                <a:cubicBezTo>
                  <a:pt x="11" y="15"/>
                  <a:pt x="13" y="14"/>
                  <a:pt x="15" y="12"/>
                </a:cubicBezTo>
                <a:cubicBezTo>
                  <a:pt x="17" y="9"/>
                  <a:pt x="17" y="4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0" y="0"/>
                  <a:pt x="8" y="0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500004" y="4263562"/>
            <a:ext cx="2262552" cy="135617"/>
            <a:chOff x="9500004" y="4912584"/>
            <a:chExt cx="2262552" cy="135617"/>
          </a:xfrm>
        </p:grpSpPr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11625808" y="4912584"/>
              <a:ext cx="136748" cy="1356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49"/>
            <p:cNvSpPr>
              <a:spLocks noChangeArrowheads="1"/>
            </p:cNvSpPr>
            <p:nvPr/>
          </p:nvSpPr>
          <p:spPr bwMode="auto">
            <a:xfrm>
              <a:off x="11625808" y="4912584"/>
              <a:ext cx="136748" cy="13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9500004" y="4965702"/>
              <a:ext cx="41816" cy="39555"/>
            </a:xfrm>
            <a:custGeom>
              <a:avLst/>
              <a:gdLst>
                <a:gd name="T0" fmla="*/ 8 w 16"/>
                <a:gd name="T1" fmla="*/ 0 h 15"/>
                <a:gd name="T2" fmla="*/ 8 w 16"/>
                <a:gd name="T3" fmla="*/ 0 h 15"/>
                <a:gd name="T4" fmla="*/ 0 w 16"/>
                <a:gd name="T5" fmla="*/ 7 h 15"/>
                <a:gd name="T6" fmla="*/ 8 w 16"/>
                <a:gd name="T7" fmla="*/ 15 h 15"/>
                <a:gd name="T8" fmla="*/ 16 w 16"/>
                <a:gd name="T9" fmla="*/ 7 h 15"/>
                <a:gd name="T10" fmla="*/ 8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9596066" y="4965702"/>
              <a:ext cx="1890734" cy="39555"/>
            </a:xfrm>
            <a:custGeom>
              <a:avLst/>
              <a:gdLst>
                <a:gd name="T0" fmla="*/ 0 w 708"/>
                <a:gd name="T1" fmla="*/ 7 h 15"/>
                <a:gd name="T2" fmla="*/ 16 w 708"/>
                <a:gd name="T3" fmla="*/ 7 h 15"/>
                <a:gd name="T4" fmla="*/ 44 w 708"/>
                <a:gd name="T5" fmla="*/ 0 h 15"/>
                <a:gd name="T6" fmla="*/ 45 w 708"/>
                <a:gd name="T7" fmla="*/ 15 h 15"/>
                <a:gd name="T8" fmla="*/ 81 w 708"/>
                <a:gd name="T9" fmla="*/ 0 h 15"/>
                <a:gd name="T10" fmla="*/ 81 w 708"/>
                <a:gd name="T11" fmla="*/ 15 h 15"/>
                <a:gd name="T12" fmla="*/ 81 w 708"/>
                <a:gd name="T13" fmla="*/ 0 h 15"/>
                <a:gd name="T14" fmla="*/ 110 w 708"/>
                <a:gd name="T15" fmla="*/ 7 h 15"/>
                <a:gd name="T16" fmla="*/ 125 w 708"/>
                <a:gd name="T17" fmla="*/ 7 h 15"/>
                <a:gd name="T18" fmla="*/ 154 w 708"/>
                <a:gd name="T19" fmla="*/ 0 h 15"/>
                <a:gd name="T20" fmla="*/ 154 w 708"/>
                <a:gd name="T21" fmla="*/ 15 h 15"/>
                <a:gd name="T22" fmla="*/ 191 w 708"/>
                <a:gd name="T23" fmla="*/ 0 h 15"/>
                <a:gd name="T24" fmla="*/ 190 w 708"/>
                <a:gd name="T25" fmla="*/ 15 h 15"/>
                <a:gd name="T26" fmla="*/ 191 w 708"/>
                <a:gd name="T27" fmla="*/ 0 h 15"/>
                <a:gd name="T28" fmla="*/ 219 w 708"/>
                <a:gd name="T29" fmla="*/ 7 h 15"/>
                <a:gd name="T30" fmla="*/ 235 w 708"/>
                <a:gd name="T31" fmla="*/ 7 h 15"/>
                <a:gd name="T32" fmla="*/ 263 w 708"/>
                <a:gd name="T33" fmla="*/ 0 h 15"/>
                <a:gd name="T34" fmla="*/ 264 w 708"/>
                <a:gd name="T35" fmla="*/ 15 h 15"/>
                <a:gd name="T36" fmla="*/ 300 w 708"/>
                <a:gd name="T37" fmla="*/ 0 h 15"/>
                <a:gd name="T38" fmla="*/ 300 w 708"/>
                <a:gd name="T39" fmla="*/ 15 h 15"/>
                <a:gd name="T40" fmla="*/ 300 w 708"/>
                <a:gd name="T41" fmla="*/ 0 h 15"/>
                <a:gd name="T42" fmla="*/ 328 w 708"/>
                <a:gd name="T43" fmla="*/ 7 h 15"/>
                <a:gd name="T44" fmla="*/ 344 w 708"/>
                <a:gd name="T45" fmla="*/ 7 h 15"/>
                <a:gd name="T46" fmla="*/ 372 w 708"/>
                <a:gd name="T47" fmla="*/ 0 h 15"/>
                <a:gd name="T48" fmla="*/ 373 w 708"/>
                <a:gd name="T49" fmla="*/ 15 h 15"/>
                <a:gd name="T50" fmla="*/ 409 w 708"/>
                <a:gd name="T51" fmla="*/ 0 h 15"/>
                <a:gd name="T52" fmla="*/ 409 w 708"/>
                <a:gd name="T53" fmla="*/ 15 h 15"/>
                <a:gd name="T54" fmla="*/ 409 w 708"/>
                <a:gd name="T55" fmla="*/ 0 h 15"/>
                <a:gd name="T56" fmla="*/ 438 w 708"/>
                <a:gd name="T57" fmla="*/ 7 h 15"/>
                <a:gd name="T58" fmla="*/ 453 w 708"/>
                <a:gd name="T59" fmla="*/ 7 h 15"/>
                <a:gd name="T60" fmla="*/ 482 w 708"/>
                <a:gd name="T61" fmla="*/ 0 h 15"/>
                <a:gd name="T62" fmla="*/ 482 w 708"/>
                <a:gd name="T63" fmla="*/ 15 h 15"/>
                <a:gd name="T64" fmla="*/ 519 w 708"/>
                <a:gd name="T65" fmla="*/ 0 h 15"/>
                <a:gd name="T66" fmla="*/ 518 w 708"/>
                <a:gd name="T67" fmla="*/ 15 h 15"/>
                <a:gd name="T68" fmla="*/ 519 w 708"/>
                <a:gd name="T69" fmla="*/ 0 h 15"/>
                <a:gd name="T70" fmla="*/ 547 w 708"/>
                <a:gd name="T71" fmla="*/ 7 h 15"/>
                <a:gd name="T72" fmla="*/ 563 w 708"/>
                <a:gd name="T73" fmla="*/ 7 h 15"/>
                <a:gd name="T74" fmla="*/ 591 w 708"/>
                <a:gd name="T75" fmla="*/ 0 h 15"/>
                <a:gd name="T76" fmla="*/ 592 w 708"/>
                <a:gd name="T77" fmla="*/ 15 h 15"/>
                <a:gd name="T78" fmla="*/ 628 w 708"/>
                <a:gd name="T79" fmla="*/ 0 h 15"/>
                <a:gd name="T80" fmla="*/ 627 w 708"/>
                <a:gd name="T81" fmla="*/ 15 h 15"/>
                <a:gd name="T82" fmla="*/ 628 w 708"/>
                <a:gd name="T83" fmla="*/ 0 h 15"/>
                <a:gd name="T84" fmla="*/ 656 w 708"/>
                <a:gd name="T85" fmla="*/ 7 h 15"/>
                <a:gd name="T86" fmla="*/ 672 w 708"/>
                <a:gd name="T87" fmla="*/ 7 h 15"/>
                <a:gd name="T88" fmla="*/ 700 w 708"/>
                <a:gd name="T89" fmla="*/ 0 h 15"/>
                <a:gd name="T90" fmla="*/ 701 w 708"/>
                <a:gd name="T9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15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5"/>
                    <a:pt x="16" y="12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moveTo>
                    <a:pt x="45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3"/>
                    <a:pt x="37" y="7"/>
                  </a:cubicBezTo>
                  <a:cubicBezTo>
                    <a:pt x="37" y="12"/>
                    <a:pt x="40" y="15"/>
                    <a:pt x="44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9" y="15"/>
                    <a:pt x="53" y="12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moveTo>
                    <a:pt x="8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7" y="0"/>
                    <a:pt x="73" y="3"/>
                    <a:pt x="73" y="7"/>
                  </a:cubicBezTo>
                  <a:cubicBezTo>
                    <a:pt x="73" y="12"/>
                    <a:pt x="77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6" y="15"/>
                    <a:pt x="89" y="12"/>
                    <a:pt x="89" y="7"/>
                  </a:cubicBezTo>
                  <a:cubicBezTo>
                    <a:pt x="89" y="3"/>
                    <a:pt x="86" y="0"/>
                    <a:pt x="81" y="0"/>
                  </a:cubicBezTo>
                  <a:moveTo>
                    <a:pt x="118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3"/>
                    <a:pt x="110" y="7"/>
                  </a:cubicBezTo>
                  <a:cubicBezTo>
                    <a:pt x="110" y="12"/>
                    <a:pt x="113" y="15"/>
                    <a:pt x="117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2" y="15"/>
                    <a:pt x="125" y="12"/>
                    <a:pt x="125" y="7"/>
                  </a:cubicBezTo>
                  <a:cubicBezTo>
                    <a:pt x="125" y="3"/>
                    <a:pt x="122" y="0"/>
                    <a:pt x="118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0" y="0"/>
                    <a:pt x="146" y="3"/>
                    <a:pt x="146" y="7"/>
                  </a:cubicBezTo>
                  <a:cubicBezTo>
                    <a:pt x="146" y="12"/>
                    <a:pt x="150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8" y="15"/>
                    <a:pt x="162" y="12"/>
                    <a:pt x="162" y="7"/>
                  </a:cubicBezTo>
                  <a:cubicBezTo>
                    <a:pt x="162" y="3"/>
                    <a:pt x="158" y="0"/>
                    <a:pt x="154" y="0"/>
                  </a:cubicBezTo>
                  <a:moveTo>
                    <a:pt x="191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86" y="0"/>
                    <a:pt x="183" y="3"/>
                    <a:pt x="183" y="7"/>
                  </a:cubicBezTo>
                  <a:cubicBezTo>
                    <a:pt x="183" y="12"/>
                    <a:pt x="186" y="15"/>
                    <a:pt x="190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5" y="15"/>
                    <a:pt x="198" y="12"/>
                    <a:pt x="198" y="7"/>
                  </a:cubicBezTo>
                  <a:cubicBezTo>
                    <a:pt x="198" y="3"/>
                    <a:pt x="195" y="0"/>
                    <a:pt x="191" y="0"/>
                  </a:cubicBezTo>
                  <a:moveTo>
                    <a:pt x="22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22" y="0"/>
                    <a:pt x="219" y="3"/>
                    <a:pt x="219" y="7"/>
                  </a:cubicBezTo>
                  <a:cubicBezTo>
                    <a:pt x="219" y="12"/>
                    <a:pt x="222" y="15"/>
                    <a:pt x="227" y="15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231" y="15"/>
                    <a:pt x="235" y="12"/>
                    <a:pt x="235" y="7"/>
                  </a:cubicBezTo>
                  <a:cubicBezTo>
                    <a:pt x="235" y="3"/>
                    <a:pt x="231" y="0"/>
                    <a:pt x="227" y="0"/>
                  </a:cubicBezTo>
                  <a:moveTo>
                    <a:pt x="264" y="0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59" y="0"/>
                    <a:pt x="255" y="3"/>
                    <a:pt x="255" y="7"/>
                  </a:cubicBezTo>
                  <a:cubicBezTo>
                    <a:pt x="255" y="12"/>
                    <a:pt x="259" y="15"/>
                    <a:pt x="263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8" y="15"/>
                    <a:pt x="271" y="12"/>
                    <a:pt x="271" y="7"/>
                  </a:cubicBezTo>
                  <a:cubicBezTo>
                    <a:pt x="271" y="3"/>
                    <a:pt x="268" y="0"/>
                    <a:pt x="264" y="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5" y="0"/>
                    <a:pt x="292" y="3"/>
                    <a:pt x="292" y="7"/>
                  </a:cubicBezTo>
                  <a:cubicBezTo>
                    <a:pt x="292" y="12"/>
                    <a:pt x="295" y="15"/>
                    <a:pt x="300" y="15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4" y="15"/>
                    <a:pt x="308" y="12"/>
                    <a:pt x="308" y="7"/>
                  </a:cubicBezTo>
                  <a:cubicBezTo>
                    <a:pt x="308" y="3"/>
                    <a:pt x="304" y="0"/>
                    <a:pt x="300" y="0"/>
                  </a:cubicBezTo>
                  <a:moveTo>
                    <a:pt x="336" y="0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332" y="0"/>
                    <a:pt x="328" y="3"/>
                    <a:pt x="328" y="7"/>
                  </a:cubicBezTo>
                  <a:cubicBezTo>
                    <a:pt x="328" y="12"/>
                    <a:pt x="332" y="15"/>
                    <a:pt x="336" y="15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41" y="15"/>
                    <a:pt x="344" y="12"/>
                    <a:pt x="344" y="7"/>
                  </a:cubicBezTo>
                  <a:cubicBezTo>
                    <a:pt x="344" y="3"/>
                    <a:pt x="341" y="0"/>
                    <a:pt x="336" y="0"/>
                  </a:cubicBezTo>
                  <a:moveTo>
                    <a:pt x="373" y="0"/>
                  </a:moveTo>
                  <a:cubicBezTo>
                    <a:pt x="372" y="0"/>
                    <a:pt x="372" y="0"/>
                    <a:pt x="372" y="0"/>
                  </a:cubicBezTo>
                  <a:cubicBezTo>
                    <a:pt x="368" y="0"/>
                    <a:pt x="365" y="3"/>
                    <a:pt x="365" y="7"/>
                  </a:cubicBezTo>
                  <a:cubicBezTo>
                    <a:pt x="365" y="12"/>
                    <a:pt x="368" y="15"/>
                    <a:pt x="372" y="15"/>
                  </a:cubicBezTo>
                  <a:cubicBezTo>
                    <a:pt x="373" y="15"/>
                    <a:pt x="373" y="15"/>
                    <a:pt x="373" y="15"/>
                  </a:cubicBezTo>
                  <a:cubicBezTo>
                    <a:pt x="377" y="15"/>
                    <a:pt x="381" y="12"/>
                    <a:pt x="381" y="7"/>
                  </a:cubicBezTo>
                  <a:cubicBezTo>
                    <a:pt x="381" y="3"/>
                    <a:pt x="377" y="0"/>
                    <a:pt x="373" y="0"/>
                  </a:cubicBezTo>
                  <a:moveTo>
                    <a:pt x="409" y="0"/>
                  </a:moveTo>
                  <a:cubicBezTo>
                    <a:pt x="409" y="0"/>
                    <a:pt x="409" y="0"/>
                    <a:pt x="409" y="0"/>
                  </a:cubicBezTo>
                  <a:cubicBezTo>
                    <a:pt x="405" y="0"/>
                    <a:pt x="401" y="3"/>
                    <a:pt x="401" y="7"/>
                  </a:cubicBezTo>
                  <a:cubicBezTo>
                    <a:pt x="401" y="12"/>
                    <a:pt x="405" y="15"/>
                    <a:pt x="409" y="15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14" y="15"/>
                    <a:pt x="417" y="12"/>
                    <a:pt x="417" y="7"/>
                  </a:cubicBezTo>
                  <a:cubicBezTo>
                    <a:pt x="417" y="3"/>
                    <a:pt x="414" y="0"/>
                    <a:pt x="409" y="0"/>
                  </a:cubicBezTo>
                  <a:moveTo>
                    <a:pt x="446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1" y="0"/>
                    <a:pt x="438" y="3"/>
                    <a:pt x="438" y="7"/>
                  </a:cubicBezTo>
                  <a:cubicBezTo>
                    <a:pt x="438" y="12"/>
                    <a:pt x="441" y="15"/>
                    <a:pt x="445" y="15"/>
                  </a:cubicBezTo>
                  <a:cubicBezTo>
                    <a:pt x="446" y="15"/>
                    <a:pt x="446" y="15"/>
                    <a:pt x="446" y="15"/>
                  </a:cubicBezTo>
                  <a:cubicBezTo>
                    <a:pt x="450" y="15"/>
                    <a:pt x="453" y="12"/>
                    <a:pt x="453" y="7"/>
                  </a:cubicBezTo>
                  <a:cubicBezTo>
                    <a:pt x="453" y="3"/>
                    <a:pt x="450" y="0"/>
                    <a:pt x="446" y="0"/>
                  </a:cubicBezTo>
                  <a:moveTo>
                    <a:pt x="482" y="0"/>
                  </a:moveTo>
                  <a:cubicBezTo>
                    <a:pt x="482" y="0"/>
                    <a:pt x="482" y="0"/>
                    <a:pt x="482" y="0"/>
                  </a:cubicBezTo>
                  <a:cubicBezTo>
                    <a:pt x="478" y="0"/>
                    <a:pt x="474" y="3"/>
                    <a:pt x="474" y="7"/>
                  </a:cubicBezTo>
                  <a:cubicBezTo>
                    <a:pt x="474" y="12"/>
                    <a:pt x="478" y="15"/>
                    <a:pt x="482" y="15"/>
                  </a:cubicBezTo>
                  <a:cubicBezTo>
                    <a:pt x="482" y="15"/>
                    <a:pt x="482" y="15"/>
                    <a:pt x="482" y="15"/>
                  </a:cubicBezTo>
                  <a:cubicBezTo>
                    <a:pt x="486" y="15"/>
                    <a:pt x="490" y="12"/>
                    <a:pt x="490" y="7"/>
                  </a:cubicBezTo>
                  <a:cubicBezTo>
                    <a:pt x="490" y="3"/>
                    <a:pt x="486" y="0"/>
                    <a:pt x="482" y="0"/>
                  </a:cubicBezTo>
                  <a:moveTo>
                    <a:pt x="519" y="0"/>
                  </a:moveTo>
                  <a:cubicBezTo>
                    <a:pt x="518" y="0"/>
                    <a:pt x="518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"/>
                    <a:pt x="514" y="15"/>
                    <a:pt x="518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23" y="15"/>
                    <a:pt x="526" y="12"/>
                    <a:pt x="526" y="7"/>
                  </a:cubicBezTo>
                  <a:cubicBezTo>
                    <a:pt x="526" y="3"/>
                    <a:pt x="523" y="0"/>
                    <a:pt x="519" y="0"/>
                  </a:cubicBezTo>
                  <a:moveTo>
                    <a:pt x="555" y="0"/>
                  </a:moveTo>
                  <a:cubicBezTo>
                    <a:pt x="555" y="0"/>
                    <a:pt x="555" y="0"/>
                    <a:pt x="555" y="0"/>
                  </a:cubicBezTo>
                  <a:cubicBezTo>
                    <a:pt x="550" y="0"/>
                    <a:pt x="547" y="3"/>
                    <a:pt x="547" y="7"/>
                  </a:cubicBezTo>
                  <a:cubicBezTo>
                    <a:pt x="547" y="12"/>
                    <a:pt x="550" y="15"/>
                    <a:pt x="555" y="15"/>
                  </a:cubicBezTo>
                  <a:cubicBezTo>
                    <a:pt x="555" y="15"/>
                    <a:pt x="555" y="15"/>
                    <a:pt x="555" y="15"/>
                  </a:cubicBezTo>
                  <a:cubicBezTo>
                    <a:pt x="559" y="15"/>
                    <a:pt x="563" y="12"/>
                    <a:pt x="563" y="7"/>
                  </a:cubicBezTo>
                  <a:cubicBezTo>
                    <a:pt x="563" y="3"/>
                    <a:pt x="559" y="0"/>
                    <a:pt x="555" y="0"/>
                  </a:cubicBezTo>
                  <a:moveTo>
                    <a:pt x="592" y="0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587" y="0"/>
                    <a:pt x="583" y="3"/>
                    <a:pt x="583" y="7"/>
                  </a:cubicBezTo>
                  <a:cubicBezTo>
                    <a:pt x="583" y="12"/>
                    <a:pt x="587" y="15"/>
                    <a:pt x="591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6" y="15"/>
                    <a:pt x="599" y="12"/>
                    <a:pt x="599" y="7"/>
                  </a:cubicBezTo>
                  <a:cubicBezTo>
                    <a:pt x="599" y="3"/>
                    <a:pt x="596" y="0"/>
                    <a:pt x="592" y="0"/>
                  </a:cubicBezTo>
                  <a:moveTo>
                    <a:pt x="628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3" y="0"/>
                    <a:pt x="620" y="3"/>
                    <a:pt x="620" y="7"/>
                  </a:cubicBezTo>
                  <a:cubicBezTo>
                    <a:pt x="620" y="12"/>
                    <a:pt x="623" y="15"/>
                    <a:pt x="627" y="15"/>
                  </a:cubicBezTo>
                  <a:cubicBezTo>
                    <a:pt x="628" y="15"/>
                    <a:pt x="628" y="15"/>
                    <a:pt x="628" y="15"/>
                  </a:cubicBezTo>
                  <a:cubicBezTo>
                    <a:pt x="632" y="15"/>
                    <a:pt x="636" y="12"/>
                    <a:pt x="636" y="7"/>
                  </a:cubicBezTo>
                  <a:cubicBezTo>
                    <a:pt x="636" y="3"/>
                    <a:pt x="632" y="0"/>
                    <a:pt x="628" y="0"/>
                  </a:cubicBezTo>
                  <a:moveTo>
                    <a:pt x="664" y="0"/>
                  </a:moveTo>
                  <a:cubicBezTo>
                    <a:pt x="664" y="0"/>
                    <a:pt x="664" y="0"/>
                    <a:pt x="664" y="0"/>
                  </a:cubicBezTo>
                  <a:cubicBezTo>
                    <a:pt x="660" y="0"/>
                    <a:pt x="656" y="3"/>
                    <a:pt x="656" y="7"/>
                  </a:cubicBezTo>
                  <a:cubicBezTo>
                    <a:pt x="656" y="12"/>
                    <a:pt x="660" y="15"/>
                    <a:pt x="664" y="15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69" y="15"/>
                    <a:pt x="672" y="12"/>
                    <a:pt x="672" y="7"/>
                  </a:cubicBezTo>
                  <a:cubicBezTo>
                    <a:pt x="672" y="3"/>
                    <a:pt x="669" y="0"/>
                    <a:pt x="664" y="0"/>
                  </a:cubicBezTo>
                  <a:moveTo>
                    <a:pt x="701" y="0"/>
                  </a:moveTo>
                  <a:cubicBezTo>
                    <a:pt x="700" y="0"/>
                    <a:pt x="700" y="0"/>
                    <a:pt x="700" y="0"/>
                  </a:cubicBezTo>
                  <a:cubicBezTo>
                    <a:pt x="696" y="0"/>
                    <a:pt x="693" y="3"/>
                    <a:pt x="693" y="7"/>
                  </a:cubicBezTo>
                  <a:cubicBezTo>
                    <a:pt x="693" y="12"/>
                    <a:pt x="696" y="15"/>
                    <a:pt x="700" y="15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705" y="15"/>
                    <a:pt x="708" y="12"/>
                    <a:pt x="708" y="7"/>
                  </a:cubicBezTo>
                  <a:cubicBezTo>
                    <a:pt x="708" y="3"/>
                    <a:pt x="705" y="0"/>
                    <a:pt x="701" y="0"/>
                  </a:cubicBezTo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11543307" y="4965702"/>
              <a:ext cx="42946" cy="39555"/>
            </a:xfrm>
            <a:custGeom>
              <a:avLst/>
              <a:gdLst>
                <a:gd name="T0" fmla="*/ 8 w 16"/>
                <a:gd name="T1" fmla="*/ 0 h 15"/>
                <a:gd name="T2" fmla="*/ 8 w 16"/>
                <a:gd name="T3" fmla="*/ 0 h 15"/>
                <a:gd name="T4" fmla="*/ 0 w 16"/>
                <a:gd name="T5" fmla="*/ 7 h 15"/>
                <a:gd name="T6" fmla="*/ 8 w 16"/>
                <a:gd name="T7" fmla="*/ 15 h 15"/>
                <a:gd name="T8" fmla="*/ 16 w 16"/>
                <a:gd name="T9" fmla="*/ 7 h 15"/>
                <a:gd name="T10" fmla="*/ 8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58"/>
          <p:cNvSpPr>
            <a:spLocks noEditPoints="1"/>
          </p:cNvSpPr>
          <p:nvPr/>
        </p:nvSpPr>
        <p:spPr bwMode="auto">
          <a:xfrm>
            <a:off x="5428090" y="2392041"/>
            <a:ext cx="1103022" cy="1879432"/>
          </a:xfrm>
          <a:custGeom>
            <a:avLst/>
            <a:gdLst>
              <a:gd name="T0" fmla="*/ 398 w 413"/>
              <a:gd name="T1" fmla="*/ 699 h 703"/>
              <a:gd name="T2" fmla="*/ 411 w 413"/>
              <a:gd name="T3" fmla="*/ 692 h 703"/>
              <a:gd name="T4" fmla="*/ 387 w 413"/>
              <a:gd name="T5" fmla="*/ 672 h 703"/>
              <a:gd name="T6" fmla="*/ 383 w 413"/>
              <a:gd name="T7" fmla="*/ 657 h 703"/>
              <a:gd name="T8" fmla="*/ 390 w 413"/>
              <a:gd name="T9" fmla="*/ 671 h 703"/>
              <a:gd name="T10" fmla="*/ 362 w 413"/>
              <a:gd name="T11" fmla="*/ 637 h 703"/>
              <a:gd name="T12" fmla="*/ 375 w 413"/>
              <a:gd name="T13" fmla="*/ 629 h 703"/>
              <a:gd name="T14" fmla="*/ 369 w 413"/>
              <a:gd name="T15" fmla="*/ 641 h 703"/>
              <a:gd name="T16" fmla="*/ 347 w 413"/>
              <a:gd name="T17" fmla="*/ 595 h 703"/>
              <a:gd name="T18" fmla="*/ 355 w 413"/>
              <a:gd name="T19" fmla="*/ 609 h 703"/>
              <a:gd name="T20" fmla="*/ 326 w 413"/>
              <a:gd name="T21" fmla="*/ 575 h 703"/>
              <a:gd name="T22" fmla="*/ 339 w 413"/>
              <a:gd name="T23" fmla="*/ 567 h 703"/>
              <a:gd name="T24" fmla="*/ 333 w 413"/>
              <a:gd name="T25" fmla="*/ 578 h 703"/>
              <a:gd name="T26" fmla="*/ 311 w 413"/>
              <a:gd name="T27" fmla="*/ 533 h 703"/>
              <a:gd name="T28" fmla="*/ 319 w 413"/>
              <a:gd name="T29" fmla="*/ 546 h 703"/>
              <a:gd name="T30" fmla="*/ 290 w 413"/>
              <a:gd name="T31" fmla="*/ 512 h 703"/>
              <a:gd name="T32" fmla="*/ 303 w 413"/>
              <a:gd name="T33" fmla="*/ 504 h 703"/>
              <a:gd name="T34" fmla="*/ 297 w 413"/>
              <a:gd name="T35" fmla="*/ 516 h 703"/>
              <a:gd name="T36" fmla="*/ 275 w 413"/>
              <a:gd name="T37" fmla="*/ 470 h 703"/>
              <a:gd name="T38" fmla="*/ 283 w 413"/>
              <a:gd name="T39" fmla="*/ 484 h 703"/>
              <a:gd name="T40" fmla="*/ 254 w 413"/>
              <a:gd name="T41" fmla="*/ 450 h 703"/>
              <a:gd name="T42" fmla="*/ 267 w 413"/>
              <a:gd name="T43" fmla="*/ 442 h 703"/>
              <a:gd name="T44" fmla="*/ 261 w 413"/>
              <a:gd name="T45" fmla="*/ 454 h 703"/>
              <a:gd name="T46" fmla="*/ 239 w 413"/>
              <a:gd name="T47" fmla="*/ 408 h 703"/>
              <a:gd name="T48" fmla="*/ 247 w 413"/>
              <a:gd name="T49" fmla="*/ 421 h 703"/>
              <a:gd name="T50" fmla="*/ 218 w 413"/>
              <a:gd name="T51" fmla="*/ 387 h 703"/>
              <a:gd name="T52" fmla="*/ 231 w 413"/>
              <a:gd name="T53" fmla="*/ 379 h 703"/>
              <a:gd name="T54" fmla="*/ 225 w 413"/>
              <a:gd name="T55" fmla="*/ 391 h 703"/>
              <a:gd name="T56" fmla="*/ 203 w 413"/>
              <a:gd name="T57" fmla="*/ 346 h 703"/>
              <a:gd name="T58" fmla="*/ 211 w 413"/>
              <a:gd name="T59" fmla="*/ 359 h 703"/>
              <a:gd name="T60" fmla="*/ 182 w 413"/>
              <a:gd name="T61" fmla="*/ 325 h 703"/>
              <a:gd name="T62" fmla="*/ 195 w 413"/>
              <a:gd name="T63" fmla="*/ 317 h 703"/>
              <a:gd name="T64" fmla="*/ 189 w 413"/>
              <a:gd name="T65" fmla="*/ 329 h 703"/>
              <a:gd name="T66" fmla="*/ 164 w 413"/>
              <a:gd name="T67" fmla="*/ 293 h 703"/>
              <a:gd name="T68" fmla="*/ 178 w 413"/>
              <a:gd name="T69" fmla="*/ 286 h 703"/>
              <a:gd name="T70" fmla="*/ 153 w 413"/>
              <a:gd name="T71" fmla="*/ 266 h 703"/>
              <a:gd name="T72" fmla="*/ 149 w 413"/>
              <a:gd name="T73" fmla="*/ 252 h 703"/>
              <a:gd name="T74" fmla="*/ 157 w 413"/>
              <a:gd name="T75" fmla="*/ 265 h 703"/>
              <a:gd name="T76" fmla="*/ 129 w 413"/>
              <a:gd name="T77" fmla="*/ 231 h 703"/>
              <a:gd name="T78" fmla="*/ 141 w 413"/>
              <a:gd name="T79" fmla="*/ 223 h 703"/>
              <a:gd name="T80" fmla="*/ 135 w 413"/>
              <a:gd name="T81" fmla="*/ 235 h 703"/>
              <a:gd name="T82" fmla="*/ 110 w 413"/>
              <a:gd name="T83" fmla="*/ 200 h 703"/>
              <a:gd name="T84" fmla="*/ 124 w 413"/>
              <a:gd name="T85" fmla="*/ 192 h 703"/>
              <a:gd name="T86" fmla="*/ 99 w 413"/>
              <a:gd name="T87" fmla="*/ 173 h 703"/>
              <a:gd name="T88" fmla="*/ 95 w 413"/>
              <a:gd name="T89" fmla="*/ 158 h 703"/>
              <a:gd name="T90" fmla="*/ 103 w 413"/>
              <a:gd name="T91" fmla="*/ 172 h 703"/>
              <a:gd name="T92" fmla="*/ 75 w 413"/>
              <a:gd name="T93" fmla="*/ 138 h 703"/>
              <a:gd name="T94" fmla="*/ 88 w 413"/>
              <a:gd name="T95" fmla="*/ 130 h 703"/>
              <a:gd name="T96" fmla="*/ 81 w 413"/>
              <a:gd name="T97" fmla="*/ 141 h 703"/>
              <a:gd name="T98" fmla="*/ 56 w 413"/>
              <a:gd name="T99" fmla="*/ 106 h 703"/>
              <a:gd name="T100" fmla="*/ 70 w 413"/>
              <a:gd name="T101" fmla="*/ 99 h 703"/>
              <a:gd name="T102" fmla="*/ 45 w 413"/>
              <a:gd name="T103" fmla="*/ 79 h 703"/>
              <a:gd name="T104" fmla="*/ 41 w 413"/>
              <a:gd name="T105" fmla="*/ 64 h 703"/>
              <a:gd name="T106" fmla="*/ 49 w 413"/>
              <a:gd name="T107" fmla="*/ 78 h 703"/>
              <a:gd name="T108" fmla="*/ 21 w 413"/>
              <a:gd name="T109" fmla="*/ 44 h 703"/>
              <a:gd name="T110" fmla="*/ 34 w 413"/>
              <a:gd name="T111" fmla="*/ 36 h 703"/>
              <a:gd name="T112" fmla="*/ 27 w 413"/>
              <a:gd name="T113" fmla="*/ 48 h 703"/>
              <a:gd name="T114" fmla="*/ 3 w 413"/>
              <a:gd name="T115" fmla="*/ 12 h 703"/>
              <a:gd name="T116" fmla="*/ 16 w 413"/>
              <a:gd name="T117" fmla="*/ 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3" h="703">
                <a:moveTo>
                  <a:pt x="405" y="703"/>
                </a:moveTo>
                <a:cubicBezTo>
                  <a:pt x="402" y="703"/>
                  <a:pt x="399" y="702"/>
                  <a:pt x="398" y="700"/>
                </a:cubicBezTo>
                <a:cubicBezTo>
                  <a:pt x="398" y="699"/>
                  <a:pt x="398" y="699"/>
                  <a:pt x="398" y="699"/>
                </a:cubicBezTo>
                <a:cubicBezTo>
                  <a:pt x="396" y="695"/>
                  <a:pt x="397" y="691"/>
                  <a:pt x="401" y="689"/>
                </a:cubicBezTo>
                <a:cubicBezTo>
                  <a:pt x="404" y="687"/>
                  <a:pt x="409" y="688"/>
                  <a:pt x="411" y="691"/>
                </a:cubicBezTo>
                <a:cubicBezTo>
                  <a:pt x="411" y="692"/>
                  <a:pt x="411" y="692"/>
                  <a:pt x="411" y="692"/>
                </a:cubicBezTo>
                <a:cubicBezTo>
                  <a:pt x="413" y="696"/>
                  <a:pt x="412" y="700"/>
                  <a:pt x="408" y="702"/>
                </a:cubicBezTo>
                <a:cubicBezTo>
                  <a:pt x="407" y="703"/>
                  <a:pt x="406" y="703"/>
                  <a:pt x="405" y="703"/>
                </a:cubicBezTo>
                <a:close/>
                <a:moveTo>
                  <a:pt x="387" y="672"/>
                </a:moveTo>
                <a:cubicBezTo>
                  <a:pt x="384" y="672"/>
                  <a:pt x="381" y="671"/>
                  <a:pt x="380" y="668"/>
                </a:cubicBezTo>
                <a:cubicBezTo>
                  <a:pt x="380" y="668"/>
                  <a:pt x="380" y="668"/>
                  <a:pt x="380" y="668"/>
                </a:cubicBezTo>
                <a:cubicBezTo>
                  <a:pt x="378" y="664"/>
                  <a:pt x="379" y="660"/>
                  <a:pt x="383" y="657"/>
                </a:cubicBezTo>
                <a:cubicBezTo>
                  <a:pt x="386" y="655"/>
                  <a:pt x="391" y="657"/>
                  <a:pt x="393" y="660"/>
                </a:cubicBezTo>
                <a:cubicBezTo>
                  <a:pt x="393" y="661"/>
                  <a:pt x="393" y="661"/>
                  <a:pt x="393" y="661"/>
                </a:cubicBezTo>
                <a:cubicBezTo>
                  <a:pt x="395" y="664"/>
                  <a:pt x="394" y="669"/>
                  <a:pt x="390" y="671"/>
                </a:cubicBezTo>
                <a:cubicBezTo>
                  <a:pt x="389" y="672"/>
                  <a:pt x="388" y="672"/>
                  <a:pt x="387" y="672"/>
                </a:cubicBezTo>
                <a:close/>
                <a:moveTo>
                  <a:pt x="369" y="641"/>
                </a:moveTo>
                <a:cubicBezTo>
                  <a:pt x="366" y="641"/>
                  <a:pt x="363" y="640"/>
                  <a:pt x="362" y="637"/>
                </a:cubicBezTo>
                <a:cubicBezTo>
                  <a:pt x="362" y="637"/>
                  <a:pt x="362" y="637"/>
                  <a:pt x="362" y="637"/>
                </a:cubicBezTo>
                <a:cubicBezTo>
                  <a:pt x="360" y="633"/>
                  <a:pt x="361" y="628"/>
                  <a:pt x="365" y="626"/>
                </a:cubicBezTo>
                <a:cubicBezTo>
                  <a:pt x="368" y="624"/>
                  <a:pt x="373" y="625"/>
                  <a:pt x="375" y="629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377" y="633"/>
                  <a:pt x="376" y="638"/>
                  <a:pt x="372" y="640"/>
                </a:cubicBezTo>
                <a:cubicBezTo>
                  <a:pt x="371" y="641"/>
                  <a:pt x="370" y="641"/>
                  <a:pt x="369" y="641"/>
                </a:cubicBezTo>
                <a:close/>
                <a:moveTo>
                  <a:pt x="351" y="610"/>
                </a:moveTo>
                <a:cubicBezTo>
                  <a:pt x="348" y="610"/>
                  <a:pt x="346" y="608"/>
                  <a:pt x="344" y="606"/>
                </a:cubicBezTo>
                <a:cubicBezTo>
                  <a:pt x="342" y="602"/>
                  <a:pt x="343" y="597"/>
                  <a:pt x="347" y="595"/>
                </a:cubicBezTo>
                <a:cubicBezTo>
                  <a:pt x="350" y="593"/>
                  <a:pt x="355" y="594"/>
                  <a:pt x="357" y="598"/>
                </a:cubicBezTo>
                <a:cubicBezTo>
                  <a:pt x="357" y="598"/>
                  <a:pt x="357" y="598"/>
                  <a:pt x="357" y="598"/>
                </a:cubicBezTo>
                <a:cubicBezTo>
                  <a:pt x="359" y="602"/>
                  <a:pt x="358" y="607"/>
                  <a:pt x="355" y="609"/>
                </a:cubicBezTo>
                <a:cubicBezTo>
                  <a:pt x="353" y="609"/>
                  <a:pt x="352" y="610"/>
                  <a:pt x="351" y="610"/>
                </a:cubicBezTo>
                <a:close/>
                <a:moveTo>
                  <a:pt x="333" y="578"/>
                </a:moveTo>
                <a:cubicBezTo>
                  <a:pt x="330" y="578"/>
                  <a:pt x="328" y="577"/>
                  <a:pt x="326" y="575"/>
                </a:cubicBezTo>
                <a:cubicBezTo>
                  <a:pt x="326" y="574"/>
                  <a:pt x="326" y="574"/>
                  <a:pt x="326" y="574"/>
                </a:cubicBezTo>
                <a:cubicBezTo>
                  <a:pt x="324" y="571"/>
                  <a:pt x="325" y="566"/>
                  <a:pt x="329" y="564"/>
                </a:cubicBezTo>
                <a:cubicBezTo>
                  <a:pt x="332" y="562"/>
                  <a:pt x="337" y="563"/>
                  <a:pt x="339" y="567"/>
                </a:cubicBezTo>
                <a:cubicBezTo>
                  <a:pt x="339" y="567"/>
                  <a:pt x="339" y="567"/>
                  <a:pt x="339" y="567"/>
                </a:cubicBezTo>
                <a:cubicBezTo>
                  <a:pt x="341" y="571"/>
                  <a:pt x="340" y="575"/>
                  <a:pt x="337" y="577"/>
                </a:cubicBezTo>
                <a:cubicBezTo>
                  <a:pt x="335" y="578"/>
                  <a:pt x="334" y="578"/>
                  <a:pt x="333" y="578"/>
                </a:cubicBezTo>
                <a:close/>
                <a:moveTo>
                  <a:pt x="315" y="547"/>
                </a:moveTo>
                <a:cubicBezTo>
                  <a:pt x="312" y="547"/>
                  <a:pt x="310" y="546"/>
                  <a:pt x="308" y="543"/>
                </a:cubicBezTo>
                <a:cubicBezTo>
                  <a:pt x="306" y="540"/>
                  <a:pt x="307" y="535"/>
                  <a:pt x="311" y="533"/>
                </a:cubicBezTo>
                <a:cubicBezTo>
                  <a:pt x="314" y="531"/>
                  <a:pt x="319" y="532"/>
                  <a:pt x="321" y="535"/>
                </a:cubicBezTo>
                <a:cubicBezTo>
                  <a:pt x="321" y="536"/>
                  <a:pt x="321" y="536"/>
                  <a:pt x="321" y="536"/>
                </a:cubicBezTo>
                <a:cubicBezTo>
                  <a:pt x="323" y="539"/>
                  <a:pt x="322" y="544"/>
                  <a:pt x="319" y="546"/>
                </a:cubicBezTo>
                <a:cubicBezTo>
                  <a:pt x="317" y="547"/>
                  <a:pt x="316" y="547"/>
                  <a:pt x="315" y="547"/>
                </a:cubicBezTo>
                <a:close/>
                <a:moveTo>
                  <a:pt x="297" y="516"/>
                </a:moveTo>
                <a:cubicBezTo>
                  <a:pt x="294" y="516"/>
                  <a:pt x="292" y="515"/>
                  <a:pt x="290" y="512"/>
                </a:cubicBezTo>
                <a:cubicBezTo>
                  <a:pt x="290" y="512"/>
                  <a:pt x="290" y="512"/>
                  <a:pt x="290" y="512"/>
                </a:cubicBezTo>
                <a:cubicBezTo>
                  <a:pt x="288" y="508"/>
                  <a:pt x="289" y="503"/>
                  <a:pt x="293" y="501"/>
                </a:cubicBezTo>
                <a:cubicBezTo>
                  <a:pt x="296" y="499"/>
                  <a:pt x="301" y="501"/>
                  <a:pt x="303" y="504"/>
                </a:cubicBezTo>
                <a:cubicBezTo>
                  <a:pt x="303" y="505"/>
                  <a:pt x="303" y="505"/>
                  <a:pt x="303" y="505"/>
                </a:cubicBezTo>
                <a:cubicBezTo>
                  <a:pt x="306" y="508"/>
                  <a:pt x="304" y="513"/>
                  <a:pt x="301" y="515"/>
                </a:cubicBezTo>
                <a:cubicBezTo>
                  <a:pt x="299" y="516"/>
                  <a:pt x="298" y="516"/>
                  <a:pt x="297" y="516"/>
                </a:cubicBezTo>
                <a:close/>
                <a:moveTo>
                  <a:pt x="279" y="485"/>
                </a:moveTo>
                <a:cubicBezTo>
                  <a:pt x="276" y="485"/>
                  <a:pt x="274" y="483"/>
                  <a:pt x="272" y="481"/>
                </a:cubicBezTo>
                <a:cubicBezTo>
                  <a:pt x="270" y="477"/>
                  <a:pt x="271" y="473"/>
                  <a:pt x="275" y="470"/>
                </a:cubicBezTo>
                <a:cubicBezTo>
                  <a:pt x="279" y="468"/>
                  <a:pt x="283" y="469"/>
                  <a:pt x="285" y="473"/>
                </a:cubicBezTo>
                <a:cubicBezTo>
                  <a:pt x="285" y="473"/>
                  <a:pt x="285" y="473"/>
                  <a:pt x="285" y="473"/>
                </a:cubicBezTo>
                <a:cubicBezTo>
                  <a:pt x="288" y="477"/>
                  <a:pt x="286" y="482"/>
                  <a:pt x="283" y="484"/>
                </a:cubicBezTo>
                <a:cubicBezTo>
                  <a:pt x="282" y="484"/>
                  <a:pt x="280" y="485"/>
                  <a:pt x="279" y="485"/>
                </a:cubicBezTo>
                <a:close/>
                <a:moveTo>
                  <a:pt x="261" y="454"/>
                </a:moveTo>
                <a:cubicBezTo>
                  <a:pt x="258" y="454"/>
                  <a:pt x="256" y="452"/>
                  <a:pt x="254" y="450"/>
                </a:cubicBezTo>
                <a:cubicBezTo>
                  <a:pt x="254" y="449"/>
                  <a:pt x="254" y="449"/>
                  <a:pt x="254" y="449"/>
                </a:cubicBezTo>
                <a:cubicBezTo>
                  <a:pt x="252" y="446"/>
                  <a:pt x="253" y="441"/>
                  <a:pt x="257" y="439"/>
                </a:cubicBezTo>
                <a:cubicBezTo>
                  <a:pt x="261" y="437"/>
                  <a:pt x="265" y="438"/>
                  <a:pt x="267" y="442"/>
                </a:cubicBezTo>
                <a:cubicBezTo>
                  <a:pt x="267" y="442"/>
                  <a:pt x="267" y="442"/>
                  <a:pt x="267" y="442"/>
                </a:cubicBezTo>
                <a:cubicBezTo>
                  <a:pt x="270" y="446"/>
                  <a:pt x="268" y="450"/>
                  <a:pt x="265" y="453"/>
                </a:cubicBezTo>
                <a:cubicBezTo>
                  <a:pt x="263" y="453"/>
                  <a:pt x="262" y="454"/>
                  <a:pt x="261" y="454"/>
                </a:cubicBezTo>
                <a:close/>
                <a:moveTo>
                  <a:pt x="243" y="422"/>
                </a:moveTo>
                <a:cubicBezTo>
                  <a:pt x="240" y="422"/>
                  <a:pt x="238" y="421"/>
                  <a:pt x="236" y="419"/>
                </a:cubicBezTo>
                <a:cubicBezTo>
                  <a:pt x="234" y="415"/>
                  <a:pt x="235" y="410"/>
                  <a:pt x="239" y="408"/>
                </a:cubicBezTo>
                <a:cubicBezTo>
                  <a:pt x="243" y="406"/>
                  <a:pt x="247" y="407"/>
                  <a:pt x="249" y="410"/>
                </a:cubicBezTo>
                <a:cubicBezTo>
                  <a:pt x="250" y="411"/>
                  <a:pt x="250" y="411"/>
                  <a:pt x="250" y="411"/>
                </a:cubicBezTo>
                <a:cubicBezTo>
                  <a:pt x="252" y="415"/>
                  <a:pt x="250" y="419"/>
                  <a:pt x="247" y="421"/>
                </a:cubicBezTo>
                <a:cubicBezTo>
                  <a:pt x="246" y="422"/>
                  <a:pt x="244" y="422"/>
                  <a:pt x="243" y="422"/>
                </a:cubicBezTo>
                <a:close/>
                <a:moveTo>
                  <a:pt x="225" y="391"/>
                </a:moveTo>
                <a:cubicBezTo>
                  <a:pt x="222" y="391"/>
                  <a:pt x="220" y="390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6" y="383"/>
                  <a:pt x="217" y="379"/>
                  <a:pt x="221" y="376"/>
                </a:cubicBezTo>
                <a:cubicBezTo>
                  <a:pt x="225" y="374"/>
                  <a:pt x="229" y="376"/>
                  <a:pt x="231" y="379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34" y="383"/>
                  <a:pt x="232" y="388"/>
                  <a:pt x="229" y="390"/>
                </a:cubicBezTo>
                <a:cubicBezTo>
                  <a:pt x="228" y="391"/>
                  <a:pt x="226" y="391"/>
                  <a:pt x="225" y="391"/>
                </a:cubicBezTo>
                <a:close/>
                <a:moveTo>
                  <a:pt x="207" y="360"/>
                </a:moveTo>
                <a:cubicBezTo>
                  <a:pt x="204" y="360"/>
                  <a:pt x="202" y="359"/>
                  <a:pt x="200" y="356"/>
                </a:cubicBezTo>
                <a:cubicBezTo>
                  <a:pt x="198" y="353"/>
                  <a:pt x="199" y="348"/>
                  <a:pt x="203" y="346"/>
                </a:cubicBezTo>
                <a:cubicBezTo>
                  <a:pt x="207" y="343"/>
                  <a:pt x="211" y="344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6" y="352"/>
                  <a:pt x="214" y="357"/>
                  <a:pt x="211" y="359"/>
                </a:cubicBezTo>
                <a:cubicBezTo>
                  <a:pt x="210" y="360"/>
                  <a:pt x="208" y="360"/>
                  <a:pt x="207" y="360"/>
                </a:cubicBezTo>
                <a:close/>
                <a:moveTo>
                  <a:pt x="189" y="329"/>
                </a:moveTo>
                <a:cubicBezTo>
                  <a:pt x="186" y="329"/>
                  <a:pt x="184" y="327"/>
                  <a:pt x="182" y="325"/>
                </a:cubicBezTo>
                <a:cubicBezTo>
                  <a:pt x="182" y="324"/>
                  <a:pt x="182" y="324"/>
                  <a:pt x="182" y="324"/>
                </a:cubicBezTo>
                <a:cubicBezTo>
                  <a:pt x="180" y="321"/>
                  <a:pt x="181" y="316"/>
                  <a:pt x="185" y="314"/>
                </a:cubicBezTo>
                <a:cubicBezTo>
                  <a:pt x="189" y="312"/>
                  <a:pt x="193" y="313"/>
                  <a:pt x="195" y="317"/>
                </a:cubicBezTo>
                <a:cubicBezTo>
                  <a:pt x="196" y="317"/>
                  <a:pt x="196" y="317"/>
                  <a:pt x="196" y="317"/>
                </a:cubicBezTo>
                <a:cubicBezTo>
                  <a:pt x="198" y="321"/>
                  <a:pt x="196" y="326"/>
                  <a:pt x="193" y="328"/>
                </a:cubicBezTo>
                <a:cubicBezTo>
                  <a:pt x="192" y="328"/>
                  <a:pt x="190" y="329"/>
                  <a:pt x="189" y="329"/>
                </a:cubicBezTo>
                <a:close/>
                <a:moveTo>
                  <a:pt x="171" y="297"/>
                </a:moveTo>
                <a:cubicBezTo>
                  <a:pt x="168" y="297"/>
                  <a:pt x="166" y="296"/>
                  <a:pt x="164" y="294"/>
                </a:cubicBezTo>
                <a:cubicBezTo>
                  <a:pt x="164" y="293"/>
                  <a:pt x="164" y="293"/>
                  <a:pt x="164" y="293"/>
                </a:cubicBezTo>
                <a:cubicBezTo>
                  <a:pt x="162" y="290"/>
                  <a:pt x="163" y="285"/>
                  <a:pt x="167" y="283"/>
                </a:cubicBezTo>
                <a:cubicBezTo>
                  <a:pt x="171" y="281"/>
                  <a:pt x="175" y="282"/>
                  <a:pt x="177" y="286"/>
                </a:cubicBezTo>
                <a:cubicBezTo>
                  <a:pt x="178" y="286"/>
                  <a:pt x="178" y="286"/>
                  <a:pt x="178" y="286"/>
                </a:cubicBezTo>
                <a:cubicBezTo>
                  <a:pt x="180" y="290"/>
                  <a:pt x="179" y="294"/>
                  <a:pt x="175" y="296"/>
                </a:cubicBezTo>
                <a:cubicBezTo>
                  <a:pt x="174" y="297"/>
                  <a:pt x="172" y="297"/>
                  <a:pt x="171" y="297"/>
                </a:cubicBezTo>
                <a:close/>
                <a:moveTo>
                  <a:pt x="153" y="266"/>
                </a:moveTo>
                <a:cubicBezTo>
                  <a:pt x="150" y="266"/>
                  <a:pt x="148" y="265"/>
                  <a:pt x="147" y="262"/>
                </a:cubicBezTo>
                <a:cubicBezTo>
                  <a:pt x="146" y="262"/>
                  <a:pt x="146" y="262"/>
                  <a:pt x="146" y="262"/>
                </a:cubicBezTo>
                <a:cubicBezTo>
                  <a:pt x="144" y="258"/>
                  <a:pt x="145" y="254"/>
                  <a:pt x="149" y="252"/>
                </a:cubicBezTo>
                <a:cubicBezTo>
                  <a:pt x="153" y="250"/>
                  <a:pt x="157" y="251"/>
                  <a:pt x="159" y="254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62" y="259"/>
                  <a:pt x="161" y="263"/>
                  <a:pt x="157" y="265"/>
                </a:cubicBezTo>
                <a:cubicBezTo>
                  <a:pt x="156" y="266"/>
                  <a:pt x="154" y="266"/>
                  <a:pt x="153" y="266"/>
                </a:cubicBezTo>
                <a:close/>
                <a:moveTo>
                  <a:pt x="135" y="235"/>
                </a:moveTo>
                <a:cubicBezTo>
                  <a:pt x="133" y="235"/>
                  <a:pt x="130" y="234"/>
                  <a:pt x="129" y="231"/>
                </a:cubicBezTo>
                <a:cubicBezTo>
                  <a:pt x="128" y="231"/>
                  <a:pt x="128" y="231"/>
                  <a:pt x="128" y="231"/>
                </a:cubicBezTo>
                <a:cubicBezTo>
                  <a:pt x="126" y="227"/>
                  <a:pt x="127" y="223"/>
                  <a:pt x="131" y="220"/>
                </a:cubicBezTo>
                <a:cubicBezTo>
                  <a:pt x="135" y="218"/>
                  <a:pt x="139" y="220"/>
                  <a:pt x="141" y="223"/>
                </a:cubicBezTo>
                <a:cubicBezTo>
                  <a:pt x="142" y="224"/>
                  <a:pt x="142" y="224"/>
                  <a:pt x="142" y="224"/>
                </a:cubicBezTo>
                <a:cubicBezTo>
                  <a:pt x="144" y="227"/>
                  <a:pt x="143" y="232"/>
                  <a:pt x="139" y="234"/>
                </a:cubicBezTo>
                <a:cubicBezTo>
                  <a:pt x="138" y="235"/>
                  <a:pt x="136" y="235"/>
                  <a:pt x="135" y="235"/>
                </a:cubicBezTo>
                <a:close/>
                <a:moveTo>
                  <a:pt x="117" y="204"/>
                </a:moveTo>
                <a:cubicBezTo>
                  <a:pt x="115" y="204"/>
                  <a:pt x="112" y="202"/>
                  <a:pt x="111" y="200"/>
                </a:cubicBezTo>
                <a:cubicBezTo>
                  <a:pt x="110" y="200"/>
                  <a:pt x="110" y="200"/>
                  <a:pt x="110" y="200"/>
                </a:cubicBezTo>
                <a:cubicBezTo>
                  <a:pt x="108" y="196"/>
                  <a:pt x="109" y="191"/>
                  <a:pt x="113" y="189"/>
                </a:cubicBezTo>
                <a:cubicBezTo>
                  <a:pt x="117" y="187"/>
                  <a:pt x="121" y="188"/>
                  <a:pt x="124" y="192"/>
                </a:cubicBezTo>
                <a:cubicBezTo>
                  <a:pt x="124" y="192"/>
                  <a:pt x="124" y="192"/>
                  <a:pt x="124" y="192"/>
                </a:cubicBezTo>
                <a:cubicBezTo>
                  <a:pt x="126" y="196"/>
                  <a:pt x="125" y="201"/>
                  <a:pt x="121" y="203"/>
                </a:cubicBezTo>
                <a:cubicBezTo>
                  <a:pt x="120" y="204"/>
                  <a:pt x="118" y="204"/>
                  <a:pt x="117" y="204"/>
                </a:cubicBezTo>
                <a:close/>
                <a:moveTo>
                  <a:pt x="99" y="173"/>
                </a:moveTo>
                <a:cubicBezTo>
                  <a:pt x="97" y="173"/>
                  <a:pt x="94" y="171"/>
                  <a:pt x="93" y="169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0" y="165"/>
                  <a:pt x="92" y="160"/>
                  <a:pt x="95" y="158"/>
                </a:cubicBezTo>
                <a:cubicBezTo>
                  <a:pt x="99" y="156"/>
                  <a:pt x="103" y="157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8" y="165"/>
                  <a:pt x="107" y="169"/>
                  <a:pt x="103" y="172"/>
                </a:cubicBezTo>
                <a:cubicBezTo>
                  <a:pt x="102" y="172"/>
                  <a:pt x="101" y="173"/>
                  <a:pt x="99" y="173"/>
                </a:cubicBezTo>
                <a:close/>
                <a:moveTo>
                  <a:pt x="81" y="141"/>
                </a:moveTo>
                <a:cubicBezTo>
                  <a:pt x="79" y="141"/>
                  <a:pt x="76" y="140"/>
                  <a:pt x="75" y="138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2" y="133"/>
                  <a:pt x="74" y="129"/>
                  <a:pt x="77" y="127"/>
                </a:cubicBezTo>
                <a:cubicBezTo>
                  <a:pt x="81" y="125"/>
                  <a:pt x="86" y="126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90" y="134"/>
                  <a:pt x="89" y="138"/>
                  <a:pt x="85" y="140"/>
                </a:cubicBezTo>
                <a:cubicBezTo>
                  <a:pt x="84" y="141"/>
                  <a:pt x="83" y="141"/>
                  <a:pt x="81" y="141"/>
                </a:cubicBezTo>
                <a:close/>
                <a:moveTo>
                  <a:pt x="63" y="110"/>
                </a:moveTo>
                <a:cubicBezTo>
                  <a:pt x="61" y="110"/>
                  <a:pt x="58" y="109"/>
                  <a:pt x="57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4" y="102"/>
                  <a:pt x="56" y="98"/>
                  <a:pt x="59" y="96"/>
                </a:cubicBezTo>
                <a:cubicBezTo>
                  <a:pt x="63" y="93"/>
                  <a:pt x="68" y="95"/>
                  <a:pt x="70" y="98"/>
                </a:cubicBezTo>
                <a:cubicBezTo>
                  <a:pt x="70" y="99"/>
                  <a:pt x="70" y="99"/>
                  <a:pt x="70" y="99"/>
                </a:cubicBezTo>
                <a:cubicBezTo>
                  <a:pt x="72" y="102"/>
                  <a:pt x="71" y="107"/>
                  <a:pt x="67" y="109"/>
                </a:cubicBezTo>
                <a:cubicBezTo>
                  <a:pt x="66" y="110"/>
                  <a:pt x="65" y="110"/>
                  <a:pt x="63" y="110"/>
                </a:cubicBezTo>
                <a:close/>
                <a:moveTo>
                  <a:pt x="45" y="79"/>
                </a:moveTo>
                <a:cubicBezTo>
                  <a:pt x="43" y="79"/>
                  <a:pt x="40" y="78"/>
                  <a:pt x="39" y="75"/>
                </a:cubicBezTo>
                <a:cubicBezTo>
                  <a:pt x="38" y="75"/>
                  <a:pt x="38" y="75"/>
                  <a:pt x="38" y="75"/>
                </a:cubicBezTo>
                <a:cubicBezTo>
                  <a:pt x="36" y="71"/>
                  <a:pt x="38" y="66"/>
                  <a:pt x="41" y="64"/>
                </a:cubicBezTo>
                <a:cubicBezTo>
                  <a:pt x="45" y="62"/>
                  <a:pt x="50" y="63"/>
                  <a:pt x="52" y="67"/>
                </a:cubicBezTo>
                <a:cubicBezTo>
                  <a:pt x="52" y="68"/>
                  <a:pt x="52" y="68"/>
                  <a:pt x="52" y="68"/>
                </a:cubicBezTo>
                <a:cubicBezTo>
                  <a:pt x="54" y="71"/>
                  <a:pt x="53" y="76"/>
                  <a:pt x="49" y="78"/>
                </a:cubicBezTo>
                <a:cubicBezTo>
                  <a:pt x="48" y="79"/>
                  <a:pt x="47" y="79"/>
                  <a:pt x="45" y="79"/>
                </a:cubicBezTo>
                <a:close/>
                <a:moveTo>
                  <a:pt x="27" y="48"/>
                </a:moveTo>
                <a:cubicBezTo>
                  <a:pt x="25" y="48"/>
                  <a:pt x="22" y="46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18" y="40"/>
                  <a:pt x="20" y="35"/>
                  <a:pt x="23" y="33"/>
                </a:cubicBezTo>
                <a:cubicBezTo>
                  <a:pt x="27" y="31"/>
                  <a:pt x="32" y="32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40"/>
                  <a:pt x="35" y="45"/>
                  <a:pt x="31" y="47"/>
                </a:cubicBezTo>
                <a:cubicBezTo>
                  <a:pt x="30" y="47"/>
                  <a:pt x="29" y="48"/>
                  <a:pt x="27" y="48"/>
                </a:cubicBezTo>
                <a:close/>
                <a:moveTo>
                  <a:pt x="9" y="17"/>
                </a:moveTo>
                <a:cubicBezTo>
                  <a:pt x="7" y="17"/>
                  <a:pt x="4" y="15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9"/>
                  <a:pt x="2" y="4"/>
                  <a:pt x="5" y="2"/>
                </a:cubicBezTo>
                <a:cubicBezTo>
                  <a:pt x="9" y="0"/>
                  <a:pt x="14" y="1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9"/>
                  <a:pt x="17" y="13"/>
                  <a:pt x="13" y="16"/>
                </a:cubicBezTo>
                <a:cubicBezTo>
                  <a:pt x="12" y="16"/>
                  <a:pt x="11" y="17"/>
                  <a:pt x="9" y="17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531112" y="4263562"/>
            <a:ext cx="2297586" cy="135617"/>
            <a:chOff x="6531112" y="4912584"/>
            <a:chExt cx="2297586" cy="135617"/>
          </a:xfrm>
        </p:grpSpPr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8693081" y="4912584"/>
              <a:ext cx="135617" cy="135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8693081" y="4912584"/>
              <a:ext cx="135617" cy="13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6531112" y="4965701"/>
              <a:ext cx="42946" cy="39555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8 w 16"/>
                <a:gd name="T7" fmla="*/ 0 h 15"/>
                <a:gd name="T8" fmla="*/ 16 w 16"/>
                <a:gd name="T9" fmla="*/ 7 h 15"/>
                <a:gd name="T10" fmla="*/ 8 w 1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4"/>
            <p:cNvSpPr>
              <a:spLocks noEditPoints="1"/>
            </p:cNvSpPr>
            <p:nvPr/>
          </p:nvSpPr>
          <p:spPr bwMode="auto">
            <a:xfrm>
              <a:off x="6628304" y="4965701"/>
              <a:ext cx="1890734" cy="39555"/>
            </a:xfrm>
            <a:custGeom>
              <a:avLst/>
              <a:gdLst>
                <a:gd name="T0" fmla="*/ 693 w 708"/>
                <a:gd name="T1" fmla="*/ 7 h 15"/>
                <a:gd name="T2" fmla="*/ 708 w 708"/>
                <a:gd name="T3" fmla="*/ 7 h 15"/>
                <a:gd name="T4" fmla="*/ 664 w 708"/>
                <a:gd name="T5" fmla="*/ 15 h 15"/>
                <a:gd name="T6" fmla="*/ 664 w 708"/>
                <a:gd name="T7" fmla="*/ 0 h 15"/>
                <a:gd name="T8" fmla="*/ 628 w 708"/>
                <a:gd name="T9" fmla="*/ 15 h 15"/>
                <a:gd name="T10" fmla="*/ 627 w 708"/>
                <a:gd name="T11" fmla="*/ 0 h 15"/>
                <a:gd name="T12" fmla="*/ 628 w 708"/>
                <a:gd name="T13" fmla="*/ 15 h 15"/>
                <a:gd name="T14" fmla="*/ 583 w 708"/>
                <a:gd name="T15" fmla="*/ 7 h 15"/>
                <a:gd name="T16" fmla="*/ 599 w 708"/>
                <a:gd name="T17" fmla="*/ 7 h 15"/>
                <a:gd name="T18" fmla="*/ 555 w 708"/>
                <a:gd name="T19" fmla="*/ 15 h 15"/>
                <a:gd name="T20" fmla="*/ 555 w 708"/>
                <a:gd name="T21" fmla="*/ 0 h 15"/>
                <a:gd name="T22" fmla="*/ 519 w 708"/>
                <a:gd name="T23" fmla="*/ 15 h 15"/>
                <a:gd name="T24" fmla="*/ 518 w 708"/>
                <a:gd name="T25" fmla="*/ 0 h 15"/>
                <a:gd name="T26" fmla="*/ 519 w 708"/>
                <a:gd name="T27" fmla="*/ 15 h 15"/>
                <a:gd name="T28" fmla="*/ 474 w 708"/>
                <a:gd name="T29" fmla="*/ 7 h 15"/>
                <a:gd name="T30" fmla="*/ 490 w 708"/>
                <a:gd name="T31" fmla="*/ 7 h 15"/>
                <a:gd name="T32" fmla="*/ 445 w 708"/>
                <a:gd name="T33" fmla="*/ 15 h 15"/>
                <a:gd name="T34" fmla="*/ 446 w 708"/>
                <a:gd name="T35" fmla="*/ 0 h 15"/>
                <a:gd name="T36" fmla="*/ 409 w 708"/>
                <a:gd name="T37" fmla="*/ 15 h 15"/>
                <a:gd name="T38" fmla="*/ 409 w 708"/>
                <a:gd name="T39" fmla="*/ 0 h 15"/>
                <a:gd name="T40" fmla="*/ 409 w 708"/>
                <a:gd name="T41" fmla="*/ 15 h 15"/>
                <a:gd name="T42" fmla="*/ 365 w 708"/>
                <a:gd name="T43" fmla="*/ 7 h 15"/>
                <a:gd name="T44" fmla="*/ 381 w 708"/>
                <a:gd name="T45" fmla="*/ 7 h 15"/>
                <a:gd name="T46" fmla="*/ 336 w 708"/>
                <a:gd name="T47" fmla="*/ 15 h 15"/>
                <a:gd name="T48" fmla="*/ 336 w 708"/>
                <a:gd name="T49" fmla="*/ 0 h 15"/>
                <a:gd name="T50" fmla="*/ 300 w 708"/>
                <a:gd name="T51" fmla="*/ 15 h 15"/>
                <a:gd name="T52" fmla="*/ 300 w 708"/>
                <a:gd name="T53" fmla="*/ 0 h 15"/>
                <a:gd name="T54" fmla="*/ 300 w 708"/>
                <a:gd name="T55" fmla="*/ 15 h 15"/>
                <a:gd name="T56" fmla="*/ 255 w 708"/>
                <a:gd name="T57" fmla="*/ 7 h 15"/>
                <a:gd name="T58" fmla="*/ 271 w 708"/>
                <a:gd name="T59" fmla="*/ 7 h 15"/>
                <a:gd name="T60" fmla="*/ 227 w 708"/>
                <a:gd name="T61" fmla="*/ 15 h 15"/>
                <a:gd name="T62" fmla="*/ 227 w 708"/>
                <a:gd name="T63" fmla="*/ 0 h 15"/>
                <a:gd name="T64" fmla="*/ 191 w 708"/>
                <a:gd name="T65" fmla="*/ 15 h 15"/>
                <a:gd name="T66" fmla="*/ 190 w 708"/>
                <a:gd name="T67" fmla="*/ 0 h 15"/>
                <a:gd name="T68" fmla="*/ 191 w 708"/>
                <a:gd name="T69" fmla="*/ 15 h 15"/>
                <a:gd name="T70" fmla="*/ 146 w 708"/>
                <a:gd name="T71" fmla="*/ 7 h 15"/>
                <a:gd name="T72" fmla="*/ 162 w 708"/>
                <a:gd name="T73" fmla="*/ 7 h 15"/>
                <a:gd name="T74" fmla="*/ 117 w 708"/>
                <a:gd name="T75" fmla="*/ 15 h 15"/>
                <a:gd name="T76" fmla="*/ 118 w 708"/>
                <a:gd name="T77" fmla="*/ 0 h 15"/>
                <a:gd name="T78" fmla="*/ 81 w 708"/>
                <a:gd name="T79" fmla="*/ 15 h 15"/>
                <a:gd name="T80" fmla="*/ 81 w 708"/>
                <a:gd name="T81" fmla="*/ 0 h 15"/>
                <a:gd name="T82" fmla="*/ 81 w 708"/>
                <a:gd name="T83" fmla="*/ 15 h 15"/>
                <a:gd name="T84" fmla="*/ 37 w 708"/>
                <a:gd name="T85" fmla="*/ 7 h 15"/>
                <a:gd name="T86" fmla="*/ 53 w 708"/>
                <a:gd name="T87" fmla="*/ 7 h 15"/>
                <a:gd name="T88" fmla="*/ 8 w 708"/>
                <a:gd name="T89" fmla="*/ 15 h 15"/>
                <a:gd name="T90" fmla="*/ 9 w 708"/>
                <a:gd name="T9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15">
                  <a:moveTo>
                    <a:pt x="701" y="15"/>
                  </a:moveTo>
                  <a:cubicBezTo>
                    <a:pt x="700" y="15"/>
                    <a:pt x="700" y="15"/>
                    <a:pt x="700" y="15"/>
                  </a:cubicBezTo>
                  <a:cubicBezTo>
                    <a:pt x="696" y="15"/>
                    <a:pt x="693" y="12"/>
                    <a:pt x="693" y="7"/>
                  </a:cubicBezTo>
                  <a:cubicBezTo>
                    <a:pt x="693" y="3"/>
                    <a:pt x="696" y="0"/>
                    <a:pt x="700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05" y="0"/>
                    <a:pt x="708" y="3"/>
                    <a:pt x="708" y="7"/>
                  </a:cubicBezTo>
                  <a:cubicBezTo>
                    <a:pt x="708" y="12"/>
                    <a:pt x="705" y="15"/>
                    <a:pt x="701" y="15"/>
                  </a:cubicBezTo>
                  <a:close/>
                  <a:moveTo>
                    <a:pt x="664" y="15"/>
                  </a:moveTo>
                  <a:cubicBezTo>
                    <a:pt x="664" y="15"/>
                    <a:pt x="664" y="15"/>
                    <a:pt x="664" y="15"/>
                  </a:cubicBezTo>
                  <a:cubicBezTo>
                    <a:pt x="660" y="15"/>
                    <a:pt x="656" y="12"/>
                    <a:pt x="656" y="7"/>
                  </a:cubicBezTo>
                  <a:cubicBezTo>
                    <a:pt x="656" y="3"/>
                    <a:pt x="660" y="0"/>
                    <a:pt x="664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9" y="0"/>
                    <a:pt x="672" y="3"/>
                    <a:pt x="672" y="7"/>
                  </a:cubicBezTo>
                  <a:cubicBezTo>
                    <a:pt x="672" y="12"/>
                    <a:pt x="669" y="15"/>
                    <a:pt x="664" y="15"/>
                  </a:cubicBezTo>
                  <a:close/>
                  <a:moveTo>
                    <a:pt x="628" y="15"/>
                  </a:moveTo>
                  <a:cubicBezTo>
                    <a:pt x="627" y="15"/>
                    <a:pt x="627" y="15"/>
                    <a:pt x="627" y="15"/>
                  </a:cubicBezTo>
                  <a:cubicBezTo>
                    <a:pt x="623" y="15"/>
                    <a:pt x="620" y="12"/>
                    <a:pt x="620" y="7"/>
                  </a:cubicBezTo>
                  <a:cubicBezTo>
                    <a:pt x="620" y="3"/>
                    <a:pt x="623" y="0"/>
                    <a:pt x="627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2" y="0"/>
                    <a:pt x="636" y="3"/>
                    <a:pt x="636" y="7"/>
                  </a:cubicBezTo>
                  <a:cubicBezTo>
                    <a:pt x="636" y="12"/>
                    <a:pt x="632" y="15"/>
                    <a:pt x="628" y="15"/>
                  </a:cubicBezTo>
                  <a:close/>
                  <a:moveTo>
                    <a:pt x="592" y="15"/>
                  </a:moveTo>
                  <a:cubicBezTo>
                    <a:pt x="591" y="15"/>
                    <a:pt x="591" y="15"/>
                    <a:pt x="591" y="15"/>
                  </a:cubicBezTo>
                  <a:cubicBezTo>
                    <a:pt x="587" y="15"/>
                    <a:pt x="583" y="12"/>
                    <a:pt x="583" y="7"/>
                  </a:cubicBezTo>
                  <a:cubicBezTo>
                    <a:pt x="583" y="3"/>
                    <a:pt x="587" y="0"/>
                    <a:pt x="591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6" y="0"/>
                    <a:pt x="599" y="3"/>
                    <a:pt x="599" y="7"/>
                  </a:cubicBezTo>
                  <a:cubicBezTo>
                    <a:pt x="599" y="12"/>
                    <a:pt x="596" y="15"/>
                    <a:pt x="592" y="15"/>
                  </a:cubicBezTo>
                  <a:close/>
                  <a:moveTo>
                    <a:pt x="555" y="15"/>
                  </a:moveTo>
                  <a:cubicBezTo>
                    <a:pt x="555" y="15"/>
                    <a:pt x="555" y="15"/>
                    <a:pt x="555" y="15"/>
                  </a:cubicBezTo>
                  <a:cubicBezTo>
                    <a:pt x="550" y="15"/>
                    <a:pt x="547" y="12"/>
                    <a:pt x="547" y="7"/>
                  </a:cubicBezTo>
                  <a:cubicBezTo>
                    <a:pt x="547" y="3"/>
                    <a:pt x="550" y="0"/>
                    <a:pt x="555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59" y="0"/>
                    <a:pt x="563" y="3"/>
                    <a:pt x="563" y="7"/>
                  </a:cubicBezTo>
                  <a:cubicBezTo>
                    <a:pt x="563" y="12"/>
                    <a:pt x="559" y="15"/>
                    <a:pt x="555" y="15"/>
                  </a:cubicBezTo>
                  <a:close/>
                  <a:moveTo>
                    <a:pt x="519" y="15"/>
                  </a:moveTo>
                  <a:cubicBezTo>
                    <a:pt x="518" y="15"/>
                    <a:pt x="518" y="15"/>
                    <a:pt x="518" y="15"/>
                  </a:cubicBezTo>
                  <a:cubicBezTo>
                    <a:pt x="514" y="15"/>
                    <a:pt x="511" y="12"/>
                    <a:pt x="511" y="7"/>
                  </a:cubicBezTo>
                  <a:cubicBezTo>
                    <a:pt x="511" y="3"/>
                    <a:pt x="514" y="0"/>
                    <a:pt x="518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523" y="0"/>
                    <a:pt x="526" y="3"/>
                    <a:pt x="526" y="7"/>
                  </a:cubicBezTo>
                  <a:cubicBezTo>
                    <a:pt x="526" y="12"/>
                    <a:pt x="523" y="15"/>
                    <a:pt x="519" y="15"/>
                  </a:cubicBezTo>
                  <a:close/>
                  <a:moveTo>
                    <a:pt x="482" y="15"/>
                  </a:moveTo>
                  <a:cubicBezTo>
                    <a:pt x="482" y="15"/>
                    <a:pt x="482" y="15"/>
                    <a:pt x="482" y="15"/>
                  </a:cubicBezTo>
                  <a:cubicBezTo>
                    <a:pt x="478" y="15"/>
                    <a:pt x="474" y="12"/>
                    <a:pt x="474" y="7"/>
                  </a:cubicBezTo>
                  <a:cubicBezTo>
                    <a:pt x="474" y="3"/>
                    <a:pt x="478" y="0"/>
                    <a:pt x="482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6" y="0"/>
                    <a:pt x="490" y="3"/>
                    <a:pt x="490" y="7"/>
                  </a:cubicBezTo>
                  <a:cubicBezTo>
                    <a:pt x="490" y="12"/>
                    <a:pt x="486" y="15"/>
                    <a:pt x="482" y="15"/>
                  </a:cubicBezTo>
                  <a:close/>
                  <a:moveTo>
                    <a:pt x="446" y="15"/>
                  </a:moveTo>
                  <a:cubicBezTo>
                    <a:pt x="445" y="15"/>
                    <a:pt x="445" y="15"/>
                    <a:pt x="445" y="15"/>
                  </a:cubicBezTo>
                  <a:cubicBezTo>
                    <a:pt x="441" y="15"/>
                    <a:pt x="438" y="12"/>
                    <a:pt x="438" y="7"/>
                  </a:cubicBezTo>
                  <a:cubicBezTo>
                    <a:pt x="438" y="3"/>
                    <a:pt x="441" y="0"/>
                    <a:pt x="445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0" y="0"/>
                    <a:pt x="453" y="3"/>
                    <a:pt x="453" y="7"/>
                  </a:cubicBezTo>
                  <a:cubicBezTo>
                    <a:pt x="453" y="12"/>
                    <a:pt x="450" y="15"/>
                    <a:pt x="446" y="15"/>
                  </a:cubicBezTo>
                  <a:close/>
                  <a:moveTo>
                    <a:pt x="409" y="15"/>
                  </a:moveTo>
                  <a:cubicBezTo>
                    <a:pt x="409" y="15"/>
                    <a:pt x="409" y="15"/>
                    <a:pt x="409" y="15"/>
                  </a:cubicBezTo>
                  <a:cubicBezTo>
                    <a:pt x="405" y="15"/>
                    <a:pt x="401" y="12"/>
                    <a:pt x="401" y="7"/>
                  </a:cubicBezTo>
                  <a:cubicBezTo>
                    <a:pt x="401" y="3"/>
                    <a:pt x="405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14" y="0"/>
                    <a:pt x="417" y="3"/>
                    <a:pt x="417" y="7"/>
                  </a:cubicBezTo>
                  <a:cubicBezTo>
                    <a:pt x="417" y="12"/>
                    <a:pt x="414" y="15"/>
                    <a:pt x="409" y="15"/>
                  </a:cubicBezTo>
                  <a:close/>
                  <a:moveTo>
                    <a:pt x="373" y="15"/>
                  </a:moveTo>
                  <a:cubicBezTo>
                    <a:pt x="372" y="15"/>
                    <a:pt x="372" y="15"/>
                    <a:pt x="372" y="15"/>
                  </a:cubicBezTo>
                  <a:cubicBezTo>
                    <a:pt x="368" y="15"/>
                    <a:pt x="365" y="12"/>
                    <a:pt x="365" y="7"/>
                  </a:cubicBezTo>
                  <a:cubicBezTo>
                    <a:pt x="365" y="3"/>
                    <a:pt x="368" y="0"/>
                    <a:pt x="372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7" y="0"/>
                    <a:pt x="381" y="3"/>
                    <a:pt x="381" y="7"/>
                  </a:cubicBezTo>
                  <a:cubicBezTo>
                    <a:pt x="381" y="12"/>
                    <a:pt x="377" y="15"/>
                    <a:pt x="373" y="15"/>
                  </a:cubicBezTo>
                  <a:close/>
                  <a:moveTo>
                    <a:pt x="336" y="15"/>
                  </a:moveTo>
                  <a:cubicBezTo>
                    <a:pt x="336" y="15"/>
                    <a:pt x="336" y="15"/>
                    <a:pt x="336" y="15"/>
                  </a:cubicBezTo>
                  <a:cubicBezTo>
                    <a:pt x="332" y="15"/>
                    <a:pt x="328" y="12"/>
                    <a:pt x="328" y="7"/>
                  </a:cubicBezTo>
                  <a:cubicBezTo>
                    <a:pt x="328" y="3"/>
                    <a:pt x="332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1" y="0"/>
                    <a:pt x="344" y="3"/>
                    <a:pt x="344" y="7"/>
                  </a:cubicBezTo>
                  <a:cubicBezTo>
                    <a:pt x="344" y="12"/>
                    <a:pt x="341" y="15"/>
                    <a:pt x="336" y="15"/>
                  </a:cubicBezTo>
                  <a:close/>
                  <a:moveTo>
                    <a:pt x="300" y="15"/>
                  </a:moveTo>
                  <a:cubicBezTo>
                    <a:pt x="300" y="15"/>
                    <a:pt x="300" y="15"/>
                    <a:pt x="300" y="15"/>
                  </a:cubicBezTo>
                  <a:cubicBezTo>
                    <a:pt x="295" y="15"/>
                    <a:pt x="292" y="12"/>
                    <a:pt x="292" y="7"/>
                  </a:cubicBezTo>
                  <a:cubicBezTo>
                    <a:pt x="292" y="3"/>
                    <a:pt x="295" y="0"/>
                    <a:pt x="300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4" y="0"/>
                    <a:pt x="308" y="3"/>
                    <a:pt x="308" y="7"/>
                  </a:cubicBezTo>
                  <a:cubicBezTo>
                    <a:pt x="308" y="12"/>
                    <a:pt x="304" y="15"/>
                    <a:pt x="300" y="15"/>
                  </a:cubicBezTo>
                  <a:close/>
                  <a:moveTo>
                    <a:pt x="264" y="15"/>
                  </a:moveTo>
                  <a:cubicBezTo>
                    <a:pt x="263" y="15"/>
                    <a:pt x="263" y="15"/>
                    <a:pt x="263" y="15"/>
                  </a:cubicBezTo>
                  <a:cubicBezTo>
                    <a:pt x="259" y="15"/>
                    <a:pt x="255" y="12"/>
                    <a:pt x="255" y="7"/>
                  </a:cubicBezTo>
                  <a:cubicBezTo>
                    <a:pt x="255" y="3"/>
                    <a:pt x="259" y="0"/>
                    <a:pt x="263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8" y="0"/>
                    <a:pt x="271" y="3"/>
                    <a:pt x="271" y="7"/>
                  </a:cubicBezTo>
                  <a:cubicBezTo>
                    <a:pt x="271" y="12"/>
                    <a:pt x="268" y="15"/>
                    <a:pt x="264" y="15"/>
                  </a:cubicBezTo>
                  <a:close/>
                  <a:moveTo>
                    <a:pt x="227" y="15"/>
                  </a:moveTo>
                  <a:cubicBezTo>
                    <a:pt x="227" y="15"/>
                    <a:pt x="227" y="15"/>
                    <a:pt x="227" y="15"/>
                  </a:cubicBezTo>
                  <a:cubicBezTo>
                    <a:pt x="222" y="15"/>
                    <a:pt x="219" y="12"/>
                    <a:pt x="219" y="7"/>
                  </a:cubicBezTo>
                  <a:cubicBezTo>
                    <a:pt x="219" y="3"/>
                    <a:pt x="222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1" y="0"/>
                    <a:pt x="235" y="3"/>
                    <a:pt x="235" y="7"/>
                  </a:cubicBezTo>
                  <a:cubicBezTo>
                    <a:pt x="235" y="12"/>
                    <a:pt x="231" y="15"/>
                    <a:pt x="227" y="15"/>
                  </a:cubicBezTo>
                  <a:close/>
                  <a:moveTo>
                    <a:pt x="191" y="15"/>
                  </a:moveTo>
                  <a:cubicBezTo>
                    <a:pt x="190" y="15"/>
                    <a:pt x="190" y="15"/>
                    <a:pt x="190" y="15"/>
                  </a:cubicBezTo>
                  <a:cubicBezTo>
                    <a:pt x="186" y="15"/>
                    <a:pt x="183" y="12"/>
                    <a:pt x="183" y="7"/>
                  </a:cubicBezTo>
                  <a:cubicBezTo>
                    <a:pt x="183" y="3"/>
                    <a:pt x="186" y="0"/>
                    <a:pt x="190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2"/>
                    <a:pt x="195" y="15"/>
                    <a:pt x="191" y="15"/>
                  </a:cubicBezTo>
                  <a:close/>
                  <a:moveTo>
                    <a:pt x="154" y="15"/>
                  </a:moveTo>
                  <a:cubicBezTo>
                    <a:pt x="154" y="15"/>
                    <a:pt x="154" y="15"/>
                    <a:pt x="154" y="15"/>
                  </a:cubicBezTo>
                  <a:cubicBezTo>
                    <a:pt x="150" y="15"/>
                    <a:pt x="146" y="12"/>
                    <a:pt x="146" y="7"/>
                  </a:cubicBezTo>
                  <a:cubicBezTo>
                    <a:pt x="146" y="3"/>
                    <a:pt x="150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9" y="0"/>
                    <a:pt x="162" y="3"/>
                    <a:pt x="162" y="7"/>
                  </a:cubicBezTo>
                  <a:cubicBezTo>
                    <a:pt x="162" y="12"/>
                    <a:pt x="159" y="15"/>
                    <a:pt x="154" y="15"/>
                  </a:cubicBezTo>
                  <a:close/>
                  <a:moveTo>
                    <a:pt x="118" y="15"/>
                  </a:moveTo>
                  <a:cubicBezTo>
                    <a:pt x="117" y="15"/>
                    <a:pt x="117" y="15"/>
                    <a:pt x="117" y="15"/>
                  </a:cubicBezTo>
                  <a:cubicBezTo>
                    <a:pt x="113" y="15"/>
                    <a:pt x="110" y="12"/>
                    <a:pt x="110" y="7"/>
                  </a:cubicBezTo>
                  <a:cubicBezTo>
                    <a:pt x="110" y="3"/>
                    <a:pt x="113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5" y="3"/>
                    <a:pt x="125" y="7"/>
                  </a:cubicBezTo>
                  <a:cubicBezTo>
                    <a:pt x="125" y="12"/>
                    <a:pt x="122" y="15"/>
                    <a:pt x="118" y="15"/>
                  </a:cubicBezTo>
                  <a:close/>
                  <a:moveTo>
                    <a:pt x="81" y="15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77" y="15"/>
                    <a:pt x="73" y="12"/>
                    <a:pt x="73" y="7"/>
                  </a:cubicBezTo>
                  <a:cubicBezTo>
                    <a:pt x="73" y="3"/>
                    <a:pt x="77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6" y="0"/>
                    <a:pt x="89" y="3"/>
                    <a:pt x="89" y="7"/>
                  </a:cubicBezTo>
                  <a:cubicBezTo>
                    <a:pt x="89" y="12"/>
                    <a:pt x="86" y="15"/>
                    <a:pt x="81" y="15"/>
                  </a:cubicBezTo>
                  <a:close/>
                  <a:moveTo>
                    <a:pt x="45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0" y="15"/>
                    <a:pt x="37" y="12"/>
                    <a:pt x="37" y="7"/>
                  </a:cubicBezTo>
                  <a:cubicBezTo>
                    <a:pt x="37" y="3"/>
                    <a:pt x="40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3"/>
                    <a:pt x="53" y="7"/>
                  </a:cubicBezTo>
                  <a:cubicBezTo>
                    <a:pt x="53" y="12"/>
                    <a:pt x="49" y="15"/>
                    <a:pt x="45" y="15"/>
                  </a:cubicBezTo>
                  <a:close/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12"/>
                    <a:pt x="13" y="15"/>
                    <a:pt x="9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8575545" y="4965701"/>
              <a:ext cx="42946" cy="39555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8 w 16"/>
                <a:gd name="T7" fmla="*/ 0 h 15"/>
                <a:gd name="T8" fmla="*/ 16 w 16"/>
                <a:gd name="T9" fmla="*/ 7 h 15"/>
                <a:gd name="T10" fmla="*/ 8 w 1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57"/>
          <p:cNvSpPr>
            <a:spLocks noEditPoints="1"/>
          </p:cNvSpPr>
          <p:nvPr/>
        </p:nvSpPr>
        <p:spPr bwMode="auto">
          <a:xfrm>
            <a:off x="3686535" y="2675708"/>
            <a:ext cx="40685" cy="1582203"/>
          </a:xfrm>
          <a:custGeom>
            <a:avLst/>
            <a:gdLst>
              <a:gd name="T0" fmla="*/ 0 w 15"/>
              <a:gd name="T1" fmla="*/ 584 h 592"/>
              <a:gd name="T2" fmla="*/ 8 w 15"/>
              <a:gd name="T3" fmla="*/ 576 h 592"/>
              <a:gd name="T4" fmla="*/ 8 w 15"/>
              <a:gd name="T5" fmla="*/ 592 h 592"/>
              <a:gd name="T6" fmla="*/ 0 w 15"/>
              <a:gd name="T7" fmla="*/ 548 h 592"/>
              <a:gd name="T8" fmla="*/ 8 w 15"/>
              <a:gd name="T9" fmla="*/ 540 h 592"/>
              <a:gd name="T10" fmla="*/ 15 w 15"/>
              <a:gd name="T11" fmla="*/ 548 h 592"/>
              <a:gd name="T12" fmla="*/ 8 w 15"/>
              <a:gd name="T13" fmla="*/ 520 h 592"/>
              <a:gd name="T14" fmla="*/ 0 w 15"/>
              <a:gd name="T15" fmla="*/ 512 h 592"/>
              <a:gd name="T16" fmla="*/ 15 w 15"/>
              <a:gd name="T17" fmla="*/ 512 h 592"/>
              <a:gd name="T18" fmla="*/ 8 w 15"/>
              <a:gd name="T19" fmla="*/ 484 h 592"/>
              <a:gd name="T20" fmla="*/ 0 w 15"/>
              <a:gd name="T21" fmla="*/ 476 h 592"/>
              <a:gd name="T22" fmla="*/ 15 w 15"/>
              <a:gd name="T23" fmla="*/ 476 h 592"/>
              <a:gd name="T24" fmla="*/ 8 w 15"/>
              <a:gd name="T25" fmla="*/ 484 h 592"/>
              <a:gd name="T26" fmla="*/ 0 w 15"/>
              <a:gd name="T27" fmla="*/ 440 h 592"/>
              <a:gd name="T28" fmla="*/ 8 w 15"/>
              <a:gd name="T29" fmla="*/ 432 h 592"/>
              <a:gd name="T30" fmla="*/ 8 w 15"/>
              <a:gd name="T31" fmla="*/ 448 h 592"/>
              <a:gd name="T32" fmla="*/ 0 w 15"/>
              <a:gd name="T33" fmla="*/ 404 h 592"/>
              <a:gd name="T34" fmla="*/ 8 w 15"/>
              <a:gd name="T35" fmla="*/ 396 h 592"/>
              <a:gd name="T36" fmla="*/ 8 w 15"/>
              <a:gd name="T37" fmla="*/ 412 h 592"/>
              <a:gd name="T38" fmla="*/ 0 w 15"/>
              <a:gd name="T39" fmla="*/ 368 h 592"/>
              <a:gd name="T40" fmla="*/ 8 w 15"/>
              <a:gd name="T41" fmla="*/ 360 h 592"/>
              <a:gd name="T42" fmla="*/ 15 w 15"/>
              <a:gd name="T43" fmla="*/ 368 h 592"/>
              <a:gd name="T44" fmla="*/ 8 w 15"/>
              <a:gd name="T45" fmla="*/ 340 h 592"/>
              <a:gd name="T46" fmla="*/ 0 w 15"/>
              <a:gd name="T47" fmla="*/ 332 h 592"/>
              <a:gd name="T48" fmla="*/ 15 w 15"/>
              <a:gd name="T49" fmla="*/ 332 h 592"/>
              <a:gd name="T50" fmla="*/ 8 w 15"/>
              <a:gd name="T51" fmla="*/ 304 h 592"/>
              <a:gd name="T52" fmla="*/ 0 w 15"/>
              <a:gd name="T53" fmla="*/ 296 h 592"/>
              <a:gd name="T54" fmla="*/ 15 w 15"/>
              <a:gd name="T55" fmla="*/ 296 h 592"/>
              <a:gd name="T56" fmla="*/ 8 w 15"/>
              <a:gd name="T57" fmla="*/ 304 h 592"/>
              <a:gd name="T58" fmla="*/ 0 w 15"/>
              <a:gd name="T59" fmla="*/ 260 h 592"/>
              <a:gd name="T60" fmla="*/ 8 w 15"/>
              <a:gd name="T61" fmla="*/ 252 h 592"/>
              <a:gd name="T62" fmla="*/ 8 w 15"/>
              <a:gd name="T63" fmla="*/ 268 h 592"/>
              <a:gd name="T64" fmla="*/ 0 w 15"/>
              <a:gd name="T65" fmla="*/ 224 h 592"/>
              <a:gd name="T66" fmla="*/ 8 w 15"/>
              <a:gd name="T67" fmla="*/ 216 h 592"/>
              <a:gd name="T68" fmla="*/ 8 w 15"/>
              <a:gd name="T69" fmla="*/ 232 h 592"/>
              <a:gd name="T70" fmla="*/ 0 w 15"/>
              <a:gd name="T71" fmla="*/ 188 h 592"/>
              <a:gd name="T72" fmla="*/ 8 w 15"/>
              <a:gd name="T73" fmla="*/ 180 h 592"/>
              <a:gd name="T74" fmla="*/ 15 w 15"/>
              <a:gd name="T75" fmla="*/ 188 h 592"/>
              <a:gd name="T76" fmla="*/ 8 w 15"/>
              <a:gd name="T77" fmla="*/ 160 h 592"/>
              <a:gd name="T78" fmla="*/ 0 w 15"/>
              <a:gd name="T79" fmla="*/ 152 h 592"/>
              <a:gd name="T80" fmla="*/ 15 w 15"/>
              <a:gd name="T81" fmla="*/ 152 h 592"/>
              <a:gd name="T82" fmla="*/ 8 w 15"/>
              <a:gd name="T83" fmla="*/ 124 h 592"/>
              <a:gd name="T84" fmla="*/ 0 w 15"/>
              <a:gd name="T85" fmla="*/ 116 h 592"/>
              <a:gd name="T86" fmla="*/ 15 w 15"/>
              <a:gd name="T87" fmla="*/ 116 h 592"/>
              <a:gd name="T88" fmla="*/ 8 w 15"/>
              <a:gd name="T89" fmla="*/ 124 h 592"/>
              <a:gd name="T90" fmla="*/ 0 w 15"/>
              <a:gd name="T91" fmla="*/ 80 h 592"/>
              <a:gd name="T92" fmla="*/ 8 w 15"/>
              <a:gd name="T93" fmla="*/ 72 h 592"/>
              <a:gd name="T94" fmla="*/ 15 w 15"/>
              <a:gd name="T95" fmla="*/ 80 h 592"/>
              <a:gd name="T96" fmla="*/ 8 w 15"/>
              <a:gd name="T97" fmla="*/ 52 h 592"/>
              <a:gd name="T98" fmla="*/ 0 w 15"/>
              <a:gd name="T99" fmla="*/ 44 h 592"/>
              <a:gd name="T100" fmla="*/ 15 w 15"/>
              <a:gd name="T101" fmla="*/ 44 h 592"/>
              <a:gd name="T102" fmla="*/ 8 w 15"/>
              <a:gd name="T103" fmla="*/ 52 h 592"/>
              <a:gd name="T104" fmla="*/ 0 w 15"/>
              <a:gd name="T105" fmla="*/ 8 h 592"/>
              <a:gd name="T106" fmla="*/ 8 w 15"/>
              <a:gd name="T107" fmla="*/ 0 h 592"/>
              <a:gd name="T108" fmla="*/ 15 w 15"/>
              <a:gd name="T109" fmla="*/ 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" h="592">
                <a:moveTo>
                  <a:pt x="8" y="592"/>
                </a:moveTo>
                <a:cubicBezTo>
                  <a:pt x="3" y="592"/>
                  <a:pt x="0" y="589"/>
                  <a:pt x="0" y="584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0"/>
                  <a:pt x="3" y="576"/>
                  <a:pt x="8" y="576"/>
                </a:cubicBezTo>
                <a:cubicBezTo>
                  <a:pt x="12" y="576"/>
                  <a:pt x="15" y="580"/>
                  <a:pt x="15" y="584"/>
                </a:cubicBezTo>
                <a:cubicBezTo>
                  <a:pt x="15" y="588"/>
                  <a:pt x="12" y="592"/>
                  <a:pt x="8" y="592"/>
                </a:cubicBezTo>
                <a:close/>
                <a:moveTo>
                  <a:pt x="8" y="556"/>
                </a:moveTo>
                <a:cubicBezTo>
                  <a:pt x="3" y="556"/>
                  <a:pt x="0" y="553"/>
                  <a:pt x="0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0" y="544"/>
                  <a:pt x="3" y="540"/>
                  <a:pt x="8" y="540"/>
                </a:cubicBezTo>
                <a:cubicBezTo>
                  <a:pt x="12" y="540"/>
                  <a:pt x="15" y="544"/>
                  <a:pt x="15" y="548"/>
                </a:cubicBezTo>
                <a:cubicBezTo>
                  <a:pt x="15" y="548"/>
                  <a:pt x="15" y="548"/>
                  <a:pt x="15" y="548"/>
                </a:cubicBezTo>
                <a:cubicBezTo>
                  <a:pt x="15" y="553"/>
                  <a:pt x="12" y="556"/>
                  <a:pt x="8" y="556"/>
                </a:cubicBezTo>
                <a:close/>
                <a:moveTo>
                  <a:pt x="8" y="520"/>
                </a:moveTo>
                <a:cubicBezTo>
                  <a:pt x="3" y="520"/>
                  <a:pt x="0" y="517"/>
                  <a:pt x="0" y="512"/>
                </a:cubicBezTo>
                <a:cubicBezTo>
                  <a:pt x="0" y="512"/>
                  <a:pt x="0" y="512"/>
                  <a:pt x="0" y="512"/>
                </a:cubicBezTo>
                <a:cubicBezTo>
                  <a:pt x="0" y="508"/>
                  <a:pt x="3" y="504"/>
                  <a:pt x="8" y="504"/>
                </a:cubicBezTo>
                <a:cubicBezTo>
                  <a:pt x="12" y="504"/>
                  <a:pt x="15" y="508"/>
                  <a:pt x="15" y="512"/>
                </a:cubicBezTo>
                <a:cubicBezTo>
                  <a:pt x="15" y="516"/>
                  <a:pt x="12" y="520"/>
                  <a:pt x="8" y="520"/>
                </a:cubicBezTo>
                <a:close/>
                <a:moveTo>
                  <a:pt x="8" y="484"/>
                </a:moveTo>
                <a:cubicBezTo>
                  <a:pt x="3" y="484"/>
                  <a:pt x="0" y="481"/>
                  <a:pt x="0" y="476"/>
                </a:cubicBezTo>
                <a:cubicBezTo>
                  <a:pt x="0" y="476"/>
                  <a:pt x="0" y="476"/>
                  <a:pt x="0" y="476"/>
                </a:cubicBezTo>
                <a:cubicBezTo>
                  <a:pt x="0" y="472"/>
                  <a:pt x="3" y="468"/>
                  <a:pt x="8" y="468"/>
                </a:cubicBezTo>
                <a:cubicBezTo>
                  <a:pt x="12" y="468"/>
                  <a:pt x="15" y="472"/>
                  <a:pt x="15" y="476"/>
                </a:cubicBezTo>
                <a:cubicBezTo>
                  <a:pt x="15" y="476"/>
                  <a:pt x="15" y="476"/>
                  <a:pt x="15" y="476"/>
                </a:cubicBezTo>
                <a:cubicBezTo>
                  <a:pt x="15" y="481"/>
                  <a:pt x="12" y="484"/>
                  <a:pt x="8" y="484"/>
                </a:cubicBezTo>
                <a:close/>
                <a:moveTo>
                  <a:pt x="8" y="448"/>
                </a:moveTo>
                <a:cubicBezTo>
                  <a:pt x="3" y="448"/>
                  <a:pt x="0" y="445"/>
                  <a:pt x="0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436"/>
                  <a:pt x="3" y="432"/>
                  <a:pt x="8" y="432"/>
                </a:cubicBezTo>
                <a:cubicBezTo>
                  <a:pt x="12" y="432"/>
                  <a:pt x="15" y="436"/>
                  <a:pt x="15" y="440"/>
                </a:cubicBezTo>
                <a:cubicBezTo>
                  <a:pt x="15" y="444"/>
                  <a:pt x="12" y="448"/>
                  <a:pt x="8" y="448"/>
                </a:cubicBezTo>
                <a:close/>
                <a:moveTo>
                  <a:pt x="8" y="412"/>
                </a:moveTo>
                <a:cubicBezTo>
                  <a:pt x="3" y="412"/>
                  <a:pt x="0" y="409"/>
                  <a:pt x="0" y="404"/>
                </a:cubicBezTo>
                <a:cubicBezTo>
                  <a:pt x="0" y="404"/>
                  <a:pt x="0" y="404"/>
                  <a:pt x="0" y="404"/>
                </a:cubicBezTo>
                <a:cubicBezTo>
                  <a:pt x="0" y="400"/>
                  <a:pt x="3" y="396"/>
                  <a:pt x="8" y="396"/>
                </a:cubicBezTo>
                <a:cubicBezTo>
                  <a:pt x="12" y="396"/>
                  <a:pt x="15" y="400"/>
                  <a:pt x="15" y="404"/>
                </a:cubicBezTo>
                <a:cubicBezTo>
                  <a:pt x="15" y="408"/>
                  <a:pt x="12" y="412"/>
                  <a:pt x="8" y="412"/>
                </a:cubicBezTo>
                <a:close/>
                <a:moveTo>
                  <a:pt x="8" y="376"/>
                </a:moveTo>
                <a:cubicBezTo>
                  <a:pt x="3" y="376"/>
                  <a:pt x="0" y="373"/>
                  <a:pt x="0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364"/>
                  <a:pt x="3" y="360"/>
                  <a:pt x="8" y="360"/>
                </a:cubicBezTo>
                <a:cubicBezTo>
                  <a:pt x="12" y="360"/>
                  <a:pt x="15" y="364"/>
                  <a:pt x="15" y="368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15" y="373"/>
                  <a:pt x="12" y="376"/>
                  <a:pt x="8" y="376"/>
                </a:cubicBezTo>
                <a:close/>
                <a:moveTo>
                  <a:pt x="8" y="340"/>
                </a:moveTo>
                <a:cubicBezTo>
                  <a:pt x="3" y="340"/>
                  <a:pt x="0" y="337"/>
                  <a:pt x="0" y="332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28"/>
                  <a:pt x="3" y="324"/>
                  <a:pt x="8" y="324"/>
                </a:cubicBezTo>
                <a:cubicBezTo>
                  <a:pt x="12" y="324"/>
                  <a:pt x="15" y="328"/>
                  <a:pt x="15" y="332"/>
                </a:cubicBezTo>
                <a:cubicBezTo>
                  <a:pt x="15" y="336"/>
                  <a:pt x="12" y="340"/>
                  <a:pt x="8" y="340"/>
                </a:cubicBezTo>
                <a:close/>
                <a:moveTo>
                  <a:pt x="8" y="304"/>
                </a:moveTo>
                <a:cubicBezTo>
                  <a:pt x="3" y="304"/>
                  <a:pt x="0" y="301"/>
                  <a:pt x="0" y="29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92"/>
                  <a:pt x="3" y="288"/>
                  <a:pt x="8" y="288"/>
                </a:cubicBezTo>
                <a:cubicBezTo>
                  <a:pt x="12" y="288"/>
                  <a:pt x="15" y="292"/>
                  <a:pt x="15" y="296"/>
                </a:cubicBezTo>
                <a:cubicBezTo>
                  <a:pt x="15" y="296"/>
                  <a:pt x="15" y="296"/>
                  <a:pt x="15" y="296"/>
                </a:cubicBezTo>
                <a:cubicBezTo>
                  <a:pt x="15" y="301"/>
                  <a:pt x="12" y="304"/>
                  <a:pt x="8" y="304"/>
                </a:cubicBezTo>
                <a:close/>
                <a:moveTo>
                  <a:pt x="8" y="268"/>
                </a:moveTo>
                <a:cubicBezTo>
                  <a:pt x="3" y="268"/>
                  <a:pt x="0" y="264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56"/>
                  <a:pt x="3" y="252"/>
                  <a:pt x="8" y="252"/>
                </a:cubicBezTo>
                <a:cubicBezTo>
                  <a:pt x="12" y="252"/>
                  <a:pt x="15" y="256"/>
                  <a:pt x="15" y="260"/>
                </a:cubicBezTo>
                <a:cubicBezTo>
                  <a:pt x="15" y="264"/>
                  <a:pt x="12" y="268"/>
                  <a:pt x="8" y="268"/>
                </a:cubicBezTo>
                <a:close/>
                <a:moveTo>
                  <a:pt x="8" y="232"/>
                </a:moveTo>
                <a:cubicBezTo>
                  <a:pt x="3" y="232"/>
                  <a:pt x="0" y="228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3" y="216"/>
                  <a:pt x="8" y="216"/>
                </a:cubicBezTo>
                <a:cubicBezTo>
                  <a:pt x="12" y="216"/>
                  <a:pt x="15" y="220"/>
                  <a:pt x="15" y="224"/>
                </a:cubicBezTo>
                <a:cubicBezTo>
                  <a:pt x="15" y="228"/>
                  <a:pt x="12" y="232"/>
                  <a:pt x="8" y="232"/>
                </a:cubicBezTo>
                <a:close/>
                <a:moveTo>
                  <a:pt x="8" y="196"/>
                </a:moveTo>
                <a:cubicBezTo>
                  <a:pt x="3" y="196"/>
                  <a:pt x="0" y="192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4"/>
                  <a:pt x="3" y="180"/>
                  <a:pt x="8" y="180"/>
                </a:cubicBezTo>
                <a:cubicBezTo>
                  <a:pt x="12" y="180"/>
                  <a:pt x="15" y="184"/>
                  <a:pt x="15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5" y="192"/>
                  <a:pt x="12" y="196"/>
                  <a:pt x="8" y="196"/>
                </a:cubicBezTo>
                <a:close/>
                <a:moveTo>
                  <a:pt x="8" y="160"/>
                </a:moveTo>
                <a:cubicBezTo>
                  <a:pt x="3" y="160"/>
                  <a:pt x="0" y="156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48"/>
                  <a:pt x="3" y="144"/>
                  <a:pt x="8" y="144"/>
                </a:cubicBezTo>
                <a:cubicBezTo>
                  <a:pt x="12" y="144"/>
                  <a:pt x="15" y="148"/>
                  <a:pt x="15" y="152"/>
                </a:cubicBezTo>
                <a:cubicBezTo>
                  <a:pt x="15" y="156"/>
                  <a:pt x="12" y="160"/>
                  <a:pt x="8" y="160"/>
                </a:cubicBezTo>
                <a:close/>
                <a:moveTo>
                  <a:pt x="8" y="124"/>
                </a:moveTo>
                <a:cubicBezTo>
                  <a:pt x="3" y="124"/>
                  <a:pt x="0" y="12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2"/>
                  <a:pt x="3" y="108"/>
                  <a:pt x="8" y="108"/>
                </a:cubicBezTo>
                <a:cubicBezTo>
                  <a:pt x="12" y="108"/>
                  <a:pt x="15" y="112"/>
                  <a:pt x="15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5" y="120"/>
                  <a:pt x="12" y="124"/>
                  <a:pt x="8" y="124"/>
                </a:cubicBezTo>
                <a:close/>
                <a:moveTo>
                  <a:pt x="8" y="88"/>
                </a:moveTo>
                <a:cubicBezTo>
                  <a:pt x="3" y="88"/>
                  <a:pt x="0" y="84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5"/>
                  <a:pt x="3" y="72"/>
                  <a:pt x="8" y="72"/>
                </a:cubicBezTo>
                <a:cubicBezTo>
                  <a:pt x="12" y="72"/>
                  <a:pt x="15" y="75"/>
                  <a:pt x="15" y="80"/>
                </a:cubicBezTo>
                <a:cubicBezTo>
                  <a:pt x="15" y="80"/>
                  <a:pt x="15" y="80"/>
                  <a:pt x="15" y="80"/>
                </a:cubicBezTo>
                <a:cubicBezTo>
                  <a:pt x="15" y="84"/>
                  <a:pt x="12" y="88"/>
                  <a:pt x="8" y="88"/>
                </a:cubicBezTo>
                <a:close/>
                <a:moveTo>
                  <a:pt x="8" y="52"/>
                </a:moveTo>
                <a:cubicBezTo>
                  <a:pt x="3" y="52"/>
                  <a:pt x="0" y="48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9"/>
                  <a:pt x="3" y="36"/>
                  <a:pt x="8" y="36"/>
                </a:cubicBezTo>
                <a:cubicBezTo>
                  <a:pt x="12" y="36"/>
                  <a:pt x="15" y="39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8"/>
                  <a:pt x="12" y="52"/>
                  <a:pt x="8" y="52"/>
                </a:cubicBezTo>
                <a:close/>
                <a:moveTo>
                  <a:pt x="8" y="16"/>
                </a:move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12"/>
                  <a:pt x="12" y="16"/>
                  <a:pt x="8" y="16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686535" y="4263562"/>
            <a:ext cx="2209435" cy="135617"/>
            <a:chOff x="3686535" y="4912584"/>
            <a:chExt cx="2209435" cy="135617"/>
          </a:xfrm>
        </p:grpSpPr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5759222" y="4912584"/>
              <a:ext cx="136748" cy="1356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3686535" y="4965701"/>
              <a:ext cx="40685" cy="39555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8 w 15"/>
                <a:gd name="T7" fmla="*/ 0 h 15"/>
                <a:gd name="T8" fmla="*/ 15 w 15"/>
                <a:gd name="T9" fmla="*/ 7 h 15"/>
                <a:gd name="T10" fmla="*/ 8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7"/>
            <p:cNvSpPr>
              <a:spLocks noEditPoints="1"/>
            </p:cNvSpPr>
            <p:nvPr/>
          </p:nvSpPr>
          <p:spPr bwMode="auto">
            <a:xfrm>
              <a:off x="3782598" y="4965701"/>
              <a:ext cx="1803712" cy="39555"/>
            </a:xfrm>
            <a:custGeom>
              <a:avLst/>
              <a:gdLst>
                <a:gd name="T0" fmla="*/ 660 w 675"/>
                <a:gd name="T1" fmla="*/ 7 h 15"/>
                <a:gd name="T2" fmla="*/ 675 w 675"/>
                <a:gd name="T3" fmla="*/ 7 h 15"/>
                <a:gd name="T4" fmla="*/ 630 w 675"/>
                <a:gd name="T5" fmla="*/ 15 h 15"/>
                <a:gd name="T6" fmla="*/ 631 w 675"/>
                <a:gd name="T7" fmla="*/ 0 h 15"/>
                <a:gd name="T8" fmla="*/ 594 w 675"/>
                <a:gd name="T9" fmla="*/ 15 h 15"/>
                <a:gd name="T10" fmla="*/ 594 w 675"/>
                <a:gd name="T11" fmla="*/ 0 h 15"/>
                <a:gd name="T12" fmla="*/ 594 w 675"/>
                <a:gd name="T13" fmla="*/ 15 h 15"/>
                <a:gd name="T14" fmla="*/ 550 w 675"/>
                <a:gd name="T15" fmla="*/ 7 h 15"/>
                <a:gd name="T16" fmla="*/ 565 w 675"/>
                <a:gd name="T17" fmla="*/ 7 h 15"/>
                <a:gd name="T18" fmla="*/ 521 w 675"/>
                <a:gd name="T19" fmla="*/ 15 h 15"/>
                <a:gd name="T20" fmla="*/ 521 w 675"/>
                <a:gd name="T21" fmla="*/ 0 h 15"/>
                <a:gd name="T22" fmla="*/ 485 w 675"/>
                <a:gd name="T23" fmla="*/ 15 h 15"/>
                <a:gd name="T24" fmla="*/ 484 w 675"/>
                <a:gd name="T25" fmla="*/ 0 h 15"/>
                <a:gd name="T26" fmla="*/ 485 w 675"/>
                <a:gd name="T27" fmla="*/ 15 h 15"/>
                <a:gd name="T28" fmla="*/ 440 w 675"/>
                <a:gd name="T29" fmla="*/ 7 h 15"/>
                <a:gd name="T30" fmla="*/ 456 w 675"/>
                <a:gd name="T31" fmla="*/ 7 h 15"/>
                <a:gd name="T32" fmla="*/ 411 w 675"/>
                <a:gd name="T33" fmla="*/ 15 h 15"/>
                <a:gd name="T34" fmla="*/ 411 w 675"/>
                <a:gd name="T35" fmla="*/ 0 h 15"/>
                <a:gd name="T36" fmla="*/ 375 w 675"/>
                <a:gd name="T37" fmla="*/ 15 h 15"/>
                <a:gd name="T38" fmla="*/ 374 w 675"/>
                <a:gd name="T39" fmla="*/ 0 h 15"/>
                <a:gd name="T40" fmla="*/ 375 w 675"/>
                <a:gd name="T41" fmla="*/ 15 h 15"/>
                <a:gd name="T42" fmla="*/ 330 w 675"/>
                <a:gd name="T43" fmla="*/ 7 h 15"/>
                <a:gd name="T44" fmla="*/ 346 w 675"/>
                <a:gd name="T45" fmla="*/ 7 h 15"/>
                <a:gd name="T46" fmla="*/ 301 w 675"/>
                <a:gd name="T47" fmla="*/ 15 h 15"/>
                <a:gd name="T48" fmla="*/ 301 w 675"/>
                <a:gd name="T49" fmla="*/ 0 h 15"/>
                <a:gd name="T50" fmla="*/ 265 w 675"/>
                <a:gd name="T51" fmla="*/ 15 h 15"/>
                <a:gd name="T52" fmla="*/ 264 w 675"/>
                <a:gd name="T53" fmla="*/ 0 h 15"/>
                <a:gd name="T54" fmla="*/ 265 w 675"/>
                <a:gd name="T55" fmla="*/ 15 h 15"/>
                <a:gd name="T56" fmla="*/ 220 w 675"/>
                <a:gd name="T57" fmla="*/ 7 h 15"/>
                <a:gd name="T58" fmla="*/ 236 w 675"/>
                <a:gd name="T59" fmla="*/ 7 h 15"/>
                <a:gd name="T60" fmla="*/ 191 w 675"/>
                <a:gd name="T61" fmla="*/ 15 h 15"/>
                <a:gd name="T62" fmla="*/ 192 w 675"/>
                <a:gd name="T63" fmla="*/ 0 h 15"/>
                <a:gd name="T64" fmla="*/ 155 w 675"/>
                <a:gd name="T65" fmla="*/ 15 h 15"/>
                <a:gd name="T66" fmla="*/ 154 w 675"/>
                <a:gd name="T67" fmla="*/ 0 h 15"/>
                <a:gd name="T68" fmla="*/ 155 w 675"/>
                <a:gd name="T69" fmla="*/ 15 h 15"/>
                <a:gd name="T70" fmla="*/ 110 w 675"/>
                <a:gd name="T71" fmla="*/ 7 h 15"/>
                <a:gd name="T72" fmla="*/ 126 w 675"/>
                <a:gd name="T73" fmla="*/ 7 h 15"/>
                <a:gd name="T74" fmla="*/ 81 w 675"/>
                <a:gd name="T75" fmla="*/ 15 h 15"/>
                <a:gd name="T76" fmla="*/ 82 w 675"/>
                <a:gd name="T77" fmla="*/ 0 h 15"/>
                <a:gd name="T78" fmla="*/ 45 w 675"/>
                <a:gd name="T79" fmla="*/ 15 h 15"/>
                <a:gd name="T80" fmla="*/ 45 w 675"/>
                <a:gd name="T81" fmla="*/ 0 h 15"/>
                <a:gd name="T82" fmla="*/ 45 w 675"/>
                <a:gd name="T83" fmla="*/ 15 h 15"/>
                <a:gd name="T84" fmla="*/ 0 w 675"/>
                <a:gd name="T85" fmla="*/ 7 h 15"/>
                <a:gd name="T86" fmla="*/ 16 w 675"/>
                <a:gd name="T8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5" h="15">
                  <a:moveTo>
                    <a:pt x="668" y="15"/>
                  </a:moveTo>
                  <a:cubicBezTo>
                    <a:pt x="667" y="15"/>
                    <a:pt x="667" y="15"/>
                    <a:pt x="667" y="15"/>
                  </a:cubicBezTo>
                  <a:cubicBezTo>
                    <a:pt x="663" y="15"/>
                    <a:pt x="660" y="12"/>
                    <a:pt x="660" y="7"/>
                  </a:cubicBezTo>
                  <a:cubicBezTo>
                    <a:pt x="660" y="3"/>
                    <a:pt x="663" y="0"/>
                    <a:pt x="667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72" y="0"/>
                    <a:pt x="675" y="3"/>
                    <a:pt x="675" y="7"/>
                  </a:cubicBezTo>
                  <a:cubicBezTo>
                    <a:pt x="675" y="12"/>
                    <a:pt x="672" y="15"/>
                    <a:pt x="668" y="15"/>
                  </a:cubicBezTo>
                  <a:close/>
                  <a:moveTo>
                    <a:pt x="631" y="15"/>
                  </a:moveTo>
                  <a:cubicBezTo>
                    <a:pt x="630" y="15"/>
                    <a:pt x="630" y="15"/>
                    <a:pt x="630" y="15"/>
                  </a:cubicBezTo>
                  <a:cubicBezTo>
                    <a:pt x="626" y="15"/>
                    <a:pt x="623" y="12"/>
                    <a:pt x="623" y="7"/>
                  </a:cubicBezTo>
                  <a:cubicBezTo>
                    <a:pt x="623" y="3"/>
                    <a:pt x="626" y="0"/>
                    <a:pt x="630" y="0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635" y="0"/>
                    <a:pt x="639" y="3"/>
                    <a:pt x="639" y="7"/>
                  </a:cubicBezTo>
                  <a:cubicBezTo>
                    <a:pt x="639" y="12"/>
                    <a:pt x="635" y="15"/>
                    <a:pt x="631" y="15"/>
                  </a:cubicBezTo>
                  <a:close/>
                  <a:moveTo>
                    <a:pt x="594" y="15"/>
                  </a:moveTo>
                  <a:cubicBezTo>
                    <a:pt x="594" y="15"/>
                    <a:pt x="594" y="15"/>
                    <a:pt x="594" y="15"/>
                  </a:cubicBezTo>
                  <a:cubicBezTo>
                    <a:pt x="590" y="15"/>
                    <a:pt x="586" y="12"/>
                    <a:pt x="586" y="7"/>
                  </a:cubicBezTo>
                  <a:cubicBezTo>
                    <a:pt x="586" y="3"/>
                    <a:pt x="590" y="0"/>
                    <a:pt x="59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9" y="0"/>
                    <a:pt x="602" y="3"/>
                    <a:pt x="602" y="7"/>
                  </a:cubicBezTo>
                  <a:cubicBezTo>
                    <a:pt x="602" y="12"/>
                    <a:pt x="599" y="15"/>
                    <a:pt x="594" y="15"/>
                  </a:cubicBezTo>
                  <a:close/>
                  <a:moveTo>
                    <a:pt x="558" y="15"/>
                  </a:moveTo>
                  <a:cubicBezTo>
                    <a:pt x="557" y="15"/>
                    <a:pt x="557" y="15"/>
                    <a:pt x="557" y="15"/>
                  </a:cubicBezTo>
                  <a:cubicBezTo>
                    <a:pt x="553" y="15"/>
                    <a:pt x="550" y="12"/>
                    <a:pt x="550" y="7"/>
                  </a:cubicBezTo>
                  <a:cubicBezTo>
                    <a:pt x="550" y="3"/>
                    <a:pt x="553" y="0"/>
                    <a:pt x="557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62" y="0"/>
                    <a:pt x="565" y="3"/>
                    <a:pt x="565" y="7"/>
                  </a:cubicBezTo>
                  <a:cubicBezTo>
                    <a:pt x="565" y="12"/>
                    <a:pt x="562" y="15"/>
                    <a:pt x="558" y="15"/>
                  </a:cubicBezTo>
                  <a:close/>
                  <a:moveTo>
                    <a:pt x="521" y="15"/>
                  </a:moveTo>
                  <a:cubicBezTo>
                    <a:pt x="521" y="15"/>
                    <a:pt x="521" y="15"/>
                    <a:pt x="521" y="15"/>
                  </a:cubicBezTo>
                  <a:cubicBezTo>
                    <a:pt x="516" y="15"/>
                    <a:pt x="513" y="12"/>
                    <a:pt x="513" y="7"/>
                  </a:cubicBezTo>
                  <a:cubicBezTo>
                    <a:pt x="513" y="3"/>
                    <a:pt x="516" y="0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5" y="0"/>
                    <a:pt x="529" y="3"/>
                    <a:pt x="529" y="7"/>
                  </a:cubicBezTo>
                  <a:cubicBezTo>
                    <a:pt x="529" y="12"/>
                    <a:pt x="525" y="15"/>
                    <a:pt x="521" y="15"/>
                  </a:cubicBezTo>
                  <a:close/>
                  <a:moveTo>
                    <a:pt x="485" y="15"/>
                  </a:moveTo>
                  <a:cubicBezTo>
                    <a:pt x="484" y="15"/>
                    <a:pt x="484" y="15"/>
                    <a:pt x="484" y="15"/>
                  </a:cubicBezTo>
                  <a:cubicBezTo>
                    <a:pt x="480" y="15"/>
                    <a:pt x="476" y="12"/>
                    <a:pt x="476" y="7"/>
                  </a:cubicBezTo>
                  <a:cubicBezTo>
                    <a:pt x="476" y="3"/>
                    <a:pt x="480" y="0"/>
                    <a:pt x="484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89" y="0"/>
                    <a:pt x="492" y="3"/>
                    <a:pt x="492" y="7"/>
                  </a:cubicBezTo>
                  <a:cubicBezTo>
                    <a:pt x="492" y="12"/>
                    <a:pt x="489" y="15"/>
                    <a:pt x="485" y="15"/>
                  </a:cubicBezTo>
                  <a:close/>
                  <a:moveTo>
                    <a:pt x="448" y="15"/>
                  </a:moveTo>
                  <a:cubicBezTo>
                    <a:pt x="447" y="15"/>
                    <a:pt x="447" y="15"/>
                    <a:pt x="447" y="15"/>
                  </a:cubicBezTo>
                  <a:cubicBezTo>
                    <a:pt x="443" y="15"/>
                    <a:pt x="440" y="12"/>
                    <a:pt x="440" y="7"/>
                  </a:cubicBezTo>
                  <a:cubicBezTo>
                    <a:pt x="440" y="3"/>
                    <a:pt x="443" y="0"/>
                    <a:pt x="447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52" y="0"/>
                    <a:pt x="456" y="3"/>
                    <a:pt x="456" y="7"/>
                  </a:cubicBezTo>
                  <a:cubicBezTo>
                    <a:pt x="456" y="12"/>
                    <a:pt x="452" y="15"/>
                    <a:pt x="448" y="15"/>
                  </a:cubicBezTo>
                  <a:close/>
                  <a:moveTo>
                    <a:pt x="411" y="15"/>
                  </a:moveTo>
                  <a:cubicBezTo>
                    <a:pt x="411" y="15"/>
                    <a:pt x="411" y="15"/>
                    <a:pt x="411" y="15"/>
                  </a:cubicBezTo>
                  <a:cubicBezTo>
                    <a:pt x="407" y="15"/>
                    <a:pt x="403" y="12"/>
                    <a:pt x="403" y="7"/>
                  </a:cubicBezTo>
                  <a:cubicBezTo>
                    <a:pt x="403" y="3"/>
                    <a:pt x="407" y="0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5" y="0"/>
                    <a:pt x="419" y="3"/>
                    <a:pt x="419" y="7"/>
                  </a:cubicBezTo>
                  <a:cubicBezTo>
                    <a:pt x="419" y="12"/>
                    <a:pt x="415" y="15"/>
                    <a:pt x="411" y="15"/>
                  </a:cubicBezTo>
                  <a:close/>
                  <a:moveTo>
                    <a:pt x="375" y="15"/>
                  </a:moveTo>
                  <a:cubicBezTo>
                    <a:pt x="374" y="15"/>
                    <a:pt x="374" y="15"/>
                    <a:pt x="374" y="15"/>
                  </a:cubicBezTo>
                  <a:cubicBezTo>
                    <a:pt x="370" y="15"/>
                    <a:pt x="367" y="12"/>
                    <a:pt x="367" y="7"/>
                  </a:cubicBezTo>
                  <a:cubicBezTo>
                    <a:pt x="367" y="3"/>
                    <a:pt x="370" y="0"/>
                    <a:pt x="374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2" y="3"/>
                    <a:pt x="382" y="7"/>
                  </a:cubicBezTo>
                  <a:cubicBezTo>
                    <a:pt x="382" y="12"/>
                    <a:pt x="379" y="15"/>
                    <a:pt x="375" y="15"/>
                  </a:cubicBezTo>
                  <a:close/>
                  <a:moveTo>
                    <a:pt x="338" y="15"/>
                  </a:moveTo>
                  <a:cubicBezTo>
                    <a:pt x="338" y="15"/>
                    <a:pt x="338" y="15"/>
                    <a:pt x="338" y="15"/>
                  </a:cubicBezTo>
                  <a:cubicBezTo>
                    <a:pt x="333" y="15"/>
                    <a:pt x="330" y="12"/>
                    <a:pt x="330" y="7"/>
                  </a:cubicBezTo>
                  <a:cubicBezTo>
                    <a:pt x="330" y="3"/>
                    <a:pt x="333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42" y="0"/>
                    <a:pt x="346" y="3"/>
                    <a:pt x="346" y="7"/>
                  </a:cubicBezTo>
                  <a:cubicBezTo>
                    <a:pt x="346" y="12"/>
                    <a:pt x="342" y="15"/>
                    <a:pt x="338" y="15"/>
                  </a:cubicBezTo>
                  <a:close/>
                  <a:moveTo>
                    <a:pt x="301" y="15"/>
                  </a:moveTo>
                  <a:cubicBezTo>
                    <a:pt x="301" y="15"/>
                    <a:pt x="301" y="15"/>
                    <a:pt x="301" y="15"/>
                  </a:cubicBezTo>
                  <a:cubicBezTo>
                    <a:pt x="297" y="15"/>
                    <a:pt x="293" y="12"/>
                    <a:pt x="293" y="7"/>
                  </a:cubicBezTo>
                  <a:cubicBezTo>
                    <a:pt x="293" y="3"/>
                    <a:pt x="297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6" y="0"/>
                    <a:pt x="309" y="3"/>
                    <a:pt x="309" y="7"/>
                  </a:cubicBezTo>
                  <a:cubicBezTo>
                    <a:pt x="309" y="12"/>
                    <a:pt x="306" y="15"/>
                    <a:pt x="301" y="15"/>
                  </a:cubicBezTo>
                  <a:close/>
                  <a:moveTo>
                    <a:pt x="265" y="15"/>
                  </a:moveTo>
                  <a:cubicBezTo>
                    <a:pt x="264" y="15"/>
                    <a:pt x="264" y="15"/>
                    <a:pt x="264" y="15"/>
                  </a:cubicBezTo>
                  <a:cubicBezTo>
                    <a:pt x="260" y="15"/>
                    <a:pt x="257" y="12"/>
                    <a:pt x="257" y="7"/>
                  </a:cubicBezTo>
                  <a:cubicBezTo>
                    <a:pt x="257" y="3"/>
                    <a:pt x="260" y="0"/>
                    <a:pt x="26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9" y="0"/>
                    <a:pt x="272" y="3"/>
                    <a:pt x="272" y="7"/>
                  </a:cubicBezTo>
                  <a:cubicBezTo>
                    <a:pt x="272" y="12"/>
                    <a:pt x="269" y="15"/>
                    <a:pt x="265" y="15"/>
                  </a:cubicBezTo>
                  <a:close/>
                  <a:moveTo>
                    <a:pt x="228" y="15"/>
                  </a:moveTo>
                  <a:cubicBezTo>
                    <a:pt x="228" y="15"/>
                    <a:pt x="228" y="15"/>
                    <a:pt x="228" y="15"/>
                  </a:cubicBezTo>
                  <a:cubicBezTo>
                    <a:pt x="223" y="15"/>
                    <a:pt x="220" y="12"/>
                    <a:pt x="220" y="7"/>
                  </a:cubicBezTo>
                  <a:cubicBezTo>
                    <a:pt x="220" y="3"/>
                    <a:pt x="223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2" y="0"/>
                    <a:pt x="236" y="3"/>
                    <a:pt x="236" y="7"/>
                  </a:cubicBezTo>
                  <a:cubicBezTo>
                    <a:pt x="236" y="12"/>
                    <a:pt x="232" y="15"/>
                    <a:pt x="228" y="15"/>
                  </a:cubicBezTo>
                  <a:close/>
                  <a:moveTo>
                    <a:pt x="192" y="15"/>
                  </a:moveTo>
                  <a:cubicBezTo>
                    <a:pt x="191" y="15"/>
                    <a:pt x="191" y="15"/>
                    <a:pt x="191" y="15"/>
                  </a:cubicBezTo>
                  <a:cubicBezTo>
                    <a:pt x="187" y="15"/>
                    <a:pt x="183" y="12"/>
                    <a:pt x="183" y="7"/>
                  </a:cubicBezTo>
                  <a:cubicBezTo>
                    <a:pt x="183" y="3"/>
                    <a:pt x="187" y="0"/>
                    <a:pt x="19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6" y="0"/>
                    <a:pt x="199" y="3"/>
                    <a:pt x="199" y="7"/>
                  </a:cubicBezTo>
                  <a:cubicBezTo>
                    <a:pt x="199" y="12"/>
                    <a:pt x="196" y="15"/>
                    <a:pt x="192" y="15"/>
                  </a:cubicBezTo>
                  <a:close/>
                  <a:moveTo>
                    <a:pt x="155" y="15"/>
                  </a:moveTo>
                  <a:cubicBezTo>
                    <a:pt x="154" y="15"/>
                    <a:pt x="154" y="15"/>
                    <a:pt x="154" y="15"/>
                  </a:cubicBezTo>
                  <a:cubicBezTo>
                    <a:pt x="150" y="15"/>
                    <a:pt x="147" y="12"/>
                    <a:pt x="147" y="7"/>
                  </a:cubicBezTo>
                  <a:cubicBezTo>
                    <a:pt x="147" y="3"/>
                    <a:pt x="150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9" y="0"/>
                    <a:pt x="163" y="3"/>
                    <a:pt x="163" y="7"/>
                  </a:cubicBezTo>
                  <a:cubicBezTo>
                    <a:pt x="163" y="12"/>
                    <a:pt x="159" y="15"/>
                    <a:pt x="155" y="15"/>
                  </a:cubicBezTo>
                  <a:close/>
                  <a:moveTo>
                    <a:pt x="118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4" y="15"/>
                    <a:pt x="110" y="12"/>
                    <a:pt x="110" y="7"/>
                  </a:cubicBezTo>
                  <a:cubicBezTo>
                    <a:pt x="110" y="3"/>
                    <a:pt x="114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6" y="3"/>
                    <a:pt x="126" y="7"/>
                  </a:cubicBezTo>
                  <a:cubicBezTo>
                    <a:pt x="126" y="12"/>
                    <a:pt x="122" y="15"/>
                    <a:pt x="118" y="15"/>
                  </a:cubicBezTo>
                  <a:close/>
                  <a:moveTo>
                    <a:pt x="82" y="15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77" y="15"/>
                    <a:pt x="74" y="12"/>
                    <a:pt x="74" y="7"/>
                  </a:cubicBezTo>
                  <a:cubicBezTo>
                    <a:pt x="74" y="3"/>
                    <a:pt x="77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9" y="3"/>
                    <a:pt x="89" y="7"/>
                  </a:cubicBezTo>
                  <a:cubicBezTo>
                    <a:pt x="89" y="12"/>
                    <a:pt x="86" y="15"/>
                    <a:pt x="82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0" y="15"/>
                    <a:pt x="37" y="12"/>
                    <a:pt x="37" y="7"/>
                  </a:cubicBezTo>
                  <a:cubicBezTo>
                    <a:pt x="37" y="3"/>
                    <a:pt x="4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3"/>
                    <a:pt x="53" y="7"/>
                  </a:cubicBezTo>
                  <a:cubicBezTo>
                    <a:pt x="53" y="12"/>
                    <a:pt x="49" y="15"/>
                    <a:pt x="45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12"/>
                    <a:pt x="13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8"/>
            <p:cNvSpPr>
              <a:spLocks/>
            </p:cNvSpPr>
            <p:nvPr/>
          </p:nvSpPr>
          <p:spPr bwMode="auto">
            <a:xfrm>
              <a:off x="5641686" y="4965701"/>
              <a:ext cx="42946" cy="39555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8 w 16"/>
                <a:gd name="T7" fmla="*/ 0 h 15"/>
                <a:gd name="T8" fmla="*/ 16 w 16"/>
                <a:gd name="T9" fmla="*/ 7 h 15"/>
                <a:gd name="T10" fmla="*/ 8 w 1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Freeform 56"/>
          <p:cNvSpPr>
            <a:spLocks noEditPoints="1"/>
          </p:cNvSpPr>
          <p:nvPr/>
        </p:nvSpPr>
        <p:spPr bwMode="auto">
          <a:xfrm>
            <a:off x="817096" y="2959374"/>
            <a:ext cx="548121" cy="1296277"/>
          </a:xfrm>
          <a:custGeom>
            <a:avLst/>
            <a:gdLst>
              <a:gd name="T0" fmla="*/ 6 w 205"/>
              <a:gd name="T1" fmla="*/ 484 h 485"/>
              <a:gd name="T2" fmla="*/ 2 w 205"/>
              <a:gd name="T3" fmla="*/ 474 h 485"/>
              <a:gd name="T4" fmla="*/ 16 w 205"/>
              <a:gd name="T5" fmla="*/ 480 h 485"/>
              <a:gd name="T6" fmla="*/ 22 w 205"/>
              <a:gd name="T7" fmla="*/ 451 h 485"/>
              <a:gd name="T8" fmla="*/ 15 w 205"/>
              <a:gd name="T9" fmla="*/ 441 h 485"/>
              <a:gd name="T10" fmla="*/ 25 w 205"/>
              <a:gd name="T11" fmla="*/ 436 h 485"/>
              <a:gd name="T12" fmla="*/ 22 w 205"/>
              <a:gd name="T13" fmla="*/ 451 h 485"/>
              <a:gd name="T14" fmla="*/ 32 w 205"/>
              <a:gd name="T15" fmla="*/ 418 h 485"/>
              <a:gd name="T16" fmla="*/ 28 w 205"/>
              <a:gd name="T17" fmla="*/ 407 h 485"/>
              <a:gd name="T18" fmla="*/ 42 w 205"/>
              <a:gd name="T19" fmla="*/ 413 h 485"/>
              <a:gd name="T20" fmla="*/ 35 w 205"/>
              <a:gd name="T21" fmla="*/ 418 h 485"/>
              <a:gd name="T22" fmla="*/ 46 w 205"/>
              <a:gd name="T23" fmla="*/ 384 h 485"/>
              <a:gd name="T24" fmla="*/ 42 w 205"/>
              <a:gd name="T25" fmla="*/ 374 h 485"/>
              <a:gd name="T26" fmla="*/ 56 w 205"/>
              <a:gd name="T27" fmla="*/ 379 h 485"/>
              <a:gd name="T28" fmla="*/ 62 w 205"/>
              <a:gd name="T29" fmla="*/ 351 h 485"/>
              <a:gd name="T30" fmla="*/ 55 w 205"/>
              <a:gd name="T31" fmla="*/ 341 h 485"/>
              <a:gd name="T32" fmla="*/ 65 w 205"/>
              <a:gd name="T33" fmla="*/ 336 h 485"/>
              <a:gd name="T34" fmla="*/ 62 w 205"/>
              <a:gd name="T35" fmla="*/ 351 h 485"/>
              <a:gd name="T36" fmla="*/ 73 w 205"/>
              <a:gd name="T37" fmla="*/ 317 h 485"/>
              <a:gd name="T38" fmla="*/ 69 w 205"/>
              <a:gd name="T39" fmla="*/ 307 h 485"/>
              <a:gd name="T40" fmla="*/ 83 w 205"/>
              <a:gd name="T41" fmla="*/ 313 h 485"/>
              <a:gd name="T42" fmla="*/ 75 w 205"/>
              <a:gd name="T43" fmla="*/ 318 h 485"/>
              <a:gd name="T44" fmla="*/ 86 w 205"/>
              <a:gd name="T45" fmla="*/ 284 h 485"/>
              <a:gd name="T46" fmla="*/ 82 w 205"/>
              <a:gd name="T47" fmla="*/ 273 h 485"/>
              <a:gd name="T48" fmla="*/ 96 w 205"/>
              <a:gd name="T49" fmla="*/ 279 h 485"/>
              <a:gd name="T50" fmla="*/ 102 w 205"/>
              <a:gd name="T51" fmla="*/ 251 h 485"/>
              <a:gd name="T52" fmla="*/ 95 w 205"/>
              <a:gd name="T53" fmla="*/ 240 h 485"/>
              <a:gd name="T54" fmla="*/ 105 w 205"/>
              <a:gd name="T55" fmla="*/ 236 h 485"/>
              <a:gd name="T56" fmla="*/ 102 w 205"/>
              <a:gd name="T57" fmla="*/ 251 h 485"/>
              <a:gd name="T58" fmla="*/ 113 w 205"/>
              <a:gd name="T59" fmla="*/ 217 h 485"/>
              <a:gd name="T60" fmla="*/ 109 w 205"/>
              <a:gd name="T61" fmla="*/ 207 h 485"/>
              <a:gd name="T62" fmla="*/ 123 w 205"/>
              <a:gd name="T63" fmla="*/ 212 h 485"/>
              <a:gd name="T64" fmla="*/ 129 w 205"/>
              <a:gd name="T65" fmla="*/ 184 h 485"/>
              <a:gd name="T66" fmla="*/ 122 w 205"/>
              <a:gd name="T67" fmla="*/ 174 h 485"/>
              <a:gd name="T68" fmla="*/ 132 w 205"/>
              <a:gd name="T69" fmla="*/ 169 h 485"/>
              <a:gd name="T70" fmla="*/ 129 w 205"/>
              <a:gd name="T71" fmla="*/ 184 h 485"/>
              <a:gd name="T72" fmla="*/ 140 w 205"/>
              <a:gd name="T73" fmla="*/ 150 h 485"/>
              <a:gd name="T74" fmla="*/ 135 w 205"/>
              <a:gd name="T75" fmla="*/ 140 h 485"/>
              <a:gd name="T76" fmla="*/ 150 w 205"/>
              <a:gd name="T77" fmla="*/ 145 h 485"/>
              <a:gd name="T78" fmla="*/ 156 w 205"/>
              <a:gd name="T79" fmla="*/ 117 h 485"/>
              <a:gd name="T80" fmla="*/ 149 w 205"/>
              <a:gd name="T81" fmla="*/ 107 h 485"/>
              <a:gd name="T82" fmla="*/ 159 w 205"/>
              <a:gd name="T83" fmla="*/ 102 h 485"/>
              <a:gd name="T84" fmla="*/ 156 w 205"/>
              <a:gd name="T85" fmla="*/ 117 h 485"/>
              <a:gd name="T86" fmla="*/ 166 w 205"/>
              <a:gd name="T87" fmla="*/ 83 h 485"/>
              <a:gd name="T88" fmla="*/ 162 w 205"/>
              <a:gd name="T89" fmla="*/ 73 h 485"/>
              <a:gd name="T90" fmla="*/ 176 w 205"/>
              <a:gd name="T91" fmla="*/ 78 h 485"/>
              <a:gd name="T92" fmla="*/ 182 w 205"/>
              <a:gd name="T93" fmla="*/ 50 h 485"/>
              <a:gd name="T94" fmla="*/ 175 w 205"/>
              <a:gd name="T95" fmla="*/ 40 h 485"/>
              <a:gd name="T96" fmla="*/ 186 w 205"/>
              <a:gd name="T97" fmla="*/ 35 h 485"/>
              <a:gd name="T98" fmla="*/ 182 w 205"/>
              <a:gd name="T99" fmla="*/ 50 h 485"/>
              <a:gd name="T100" fmla="*/ 193 w 205"/>
              <a:gd name="T101" fmla="*/ 16 h 485"/>
              <a:gd name="T102" fmla="*/ 189 w 205"/>
              <a:gd name="T103" fmla="*/ 6 h 485"/>
              <a:gd name="T104" fmla="*/ 203 w 205"/>
              <a:gd name="T105" fmla="*/ 12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485">
                <a:moveTo>
                  <a:pt x="8" y="485"/>
                </a:moveTo>
                <a:cubicBezTo>
                  <a:pt x="7" y="485"/>
                  <a:pt x="7" y="485"/>
                  <a:pt x="6" y="484"/>
                </a:cubicBezTo>
                <a:cubicBezTo>
                  <a:pt x="2" y="483"/>
                  <a:pt x="0" y="478"/>
                  <a:pt x="1" y="475"/>
                </a:cubicBezTo>
                <a:cubicBezTo>
                  <a:pt x="2" y="474"/>
                  <a:pt x="2" y="474"/>
                  <a:pt x="2" y="474"/>
                </a:cubicBezTo>
                <a:cubicBezTo>
                  <a:pt x="3" y="470"/>
                  <a:pt x="8" y="468"/>
                  <a:pt x="11" y="470"/>
                </a:cubicBezTo>
                <a:cubicBezTo>
                  <a:pt x="15" y="471"/>
                  <a:pt x="17" y="476"/>
                  <a:pt x="16" y="480"/>
                </a:cubicBezTo>
                <a:cubicBezTo>
                  <a:pt x="14" y="483"/>
                  <a:pt x="11" y="485"/>
                  <a:pt x="8" y="485"/>
                </a:cubicBezTo>
                <a:close/>
                <a:moveTo>
                  <a:pt x="22" y="451"/>
                </a:moveTo>
                <a:cubicBezTo>
                  <a:pt x="21" y="451"/>
                  <a:pt x="20" y="451"/>
                  <a:pt x="19" y="451"/>
                </a:cubicBezTo>
                <a:cubicBezTo>
                  <a:pt x="15" y="449"/>
                  <a:pt x="13" y="445"/>
                  <a:pt x="15" y="441"/>
                </a:cubicBezTo>
                <a:cubicBezTo>
                  <a:pt x="15" y="441"/>
                  <a:pt x="15" y="441"/>
                  <a:pt x="15" y="441"/>
                </a:cubicBezTo>
                <a:cubicBezTo>
                  <a:pt x="16" y="437"/>
                  <a:pt x="21" y="435"/>
                  <a:pt x="25" y="436"/>
                </a:cubicBezTo>
                <a:cubicBezTo>
                  <a:pt x="29" y="438"/>
                  <a:pt x="31" y="442"/>
                  <a:pt x="29" y="446"/>
                </a:cubicBezTo>
                <a:cubicBezTo>
                  <a:pt x="28" y="449"/>
                  <a:pt x="25" y="451"/>
                  <a:pt x="22" y="451"/>
                </a:cubicBezTo>
                <a:close/>
                <a:moveTo>
                  <a:pt x="35" y="418"/>
                </a:moveTo>
                <a:cubicBezTo>
                  <a:pt x="34" y="418"/>
                  <a:pt x="33" y="418"/>
                  <a:pt x="32" y="418"/>
                </a:cubicBezTo>
                <a:cubicBezTo>
                  <a:pt x="28" y="416"/>
                  <a:pt x="27" y="412"/>
                  <a:pt x="28" y="408"/>
                </a:cubicBezTo>
                <a:cubicBezTo>
                  <a:pt x="28" y="407"/>
                  <a:pt x="28" y="407"/>
                  <a:pt x="28" y="407"/>
                </a:cubicBezTo>
                <a:cubicBezTo>
                  <a:pt x="30" y="403"/>
                  <a:pt x="34" y="401"/>
                  <a:pt x="38" y="403"/>
                </a:cubicBezTo>
                <a:cubicBezTo>
                  <a:pt x="42" y="405"/>
                  <a:pt x="44" y="409"/>
                  <a:pt x="42" y="413"/>
                </a:cubicBezTo>
                <a:cubicBezTo>
                  <a:pt x="42" y="413"/>
                  <a:pt x="42" y="413"/>
                  <a:pt x="42" y="413"/>
                </a:cubicBezTo>
                <a:cubicBezTo>
                  <a:pt x="41" y="416"/>
                  <a:pt x="38" y="418"/>
                  <a:pt x="35" y="418"/>
                </a:cubicBezTo>
                <a:close/>
                <a:moveTo>
                  <a:pt x="49" y="384"/>
                </a:moveTo>
                <a:cubicBezTo>
                  <a:pt x="48" y="384"/>
                  <a:pt x="47" y="384"/>
                  <a:pt x="46" y="384"/>
                </a:cubicBezTo>
                <a:cubicBezTo>
                  <a:pt x="42" y="382"/>
                  <a:pt x="40" y="378"/>
                  <a:pt x="42" y="374"/>
                </a:cubicBezTo>
                <a:cubicBezTo>
                  <a:pt x="42" y="374"/>
                  <a:pt x="42" y="374"/>
                  <a:pt x="42" y="374"/>
                </a:cubicBezTo>
                <a:cubicBezTo>
                  <a:pt x="43" y="370"/>
                  <a:pt x="48" y="368"/>
                  <a:pt x="52" y="370"/>
                </a:cubicBezTo>
                <a:cubicBezTo>
                  <a:pt x="56" y="371"/>
                  <a:pt x="57" y="376"/>
                  <a:pt x="56" y="379"/>
                </a:cubicBezTo>
                <a:cubicBezTo>
                  <a:pt x="55" y="382"/>
                  <a:pt x="52" y="384"/>
                  <a:pt x="49" y="384"/>
                </a:cubicBezTo>
                <a:close/>
                <a:moveTo>
                  <a:pt x="62" y="351"/>
                </a:moveTo>
                <a:cubicBezTo>
                  <a:pt x="61" y="351"/>
                  <a:pt x="60" y="351"/>
                  <a:pt x="59" y="350"/>
                </a:cubicBezTo>
                <a:cubicBezTo>
                  <a:pt x="55" y="349"/>
                  <a:pt x="53" y="345"/>
                  <a:pt x="55" y="341"/>
                </a:cubicBezTo>
                <a:cubicBezTo>
                  <a:pt x="55" y="340"/>
                  <a:pt x="55" y="340"/>
                  <a:pt x="55" y="340"/>
                </a:cubicBezTo>
                <a:cubicBezTo>
                  <a:pt x="57" y="336"/>
                  <a:pt x="61" y="335"/>
                  <a:pt x="65" y="336"/>
                </a:cubicBezTo>
                <a:cubicBezTo>
                  <a:pt x="69" y="338"/>
                  <a:pt x="71" y="342"/>
                  <a:pt x="69" y="346"/>
                </a:cubicBezTo>
                <a:cubicBezTo>
                  <a:pt x="68" y="349"/>
                  <a:pt x="65" y="351"/>
                  <a:pt x="62" y="351"/>
                </a:cubicBezTo>
                <a:close/>
                <a:moveTo>
                  <a:pt x="75" y="318"/>
                </a:moveTo>
                <a:cubicBezTo>
                  <a:pt x="74" y="318"/>
                  <a:pt x="73" y="318"/>
                  <a:pt x="73" y="317"/>
                </a:cubicBezTo>
                <a:cubicBezTo>
                  <a:pt x="69" y="316"/>
                  <a:pt x="67" y="311"/>
                  <a:pt x="68" y="307"/>
                </a:cubicBezTo>
                <a:cubicBezTo>
                  <a:pt x="69" y="307"/>
                  <a:pt x="69" y="307"/>
                  <a:pt x="69" y="307"/>
                </a:cubicBezTo>
                <a:cubicBezTo>
                  <a:pt x="70" y="303"/>
                  <a:pt x="75" y="301"/>
                  <a:pt x="78" y="303"/>
                </a:cubicBezTo>
                <a:cubicBezTo>
                  <a:pt x="82" y="304"/>
                  <a:pt x="84" y="309"/>
                  <a:pt x="83" y="313"/>
                </a:cubicBezTo>
                <a:cubicBezTo>
                  <a:pt x="82" y="313"/>
                  <a:pt x="82" y="313"/>
                  <a:pt x="82" y="313"/>
                </a:cubicBezTo>
                <a:cubicBezTo>
                  <a:pt x="81" y="316"/>
                  <a:pt x="78" y="318"/>
                  <a:pt x="75" y="318"/>
                </a:cubicBezTo>
                <a:close/>
                <a:moveTo>
                  <a:pt x="89" y="284"/>
                </a:moveTo>
                <a:cubicBezTo>
                  <a:pt x="88" y="284"/>
                  <a:pt x="87" y="284"/>
                  <a:pt x="86" y="284"/>
                </a:cubicBezTo>
                <a:cubicBezTo>
                  <a:pt x="82" y="282"/>
                  <a:pt x="80" y="278"/>
                  <a:pt x="82" y="274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3" y="270"/>
                  <a:pt x="88" y="268"/>
                  <a:pt x="92" y="269"/>
                </a:cubicBezTo>
                <a:cubicBezTo>
                  <a:pt x="96" y="271"/>
                  <a:pt x="98" y="275"/>
                  <a:pt x="96" y="279"/>
                </a:cubicBezTo>
                <a:cubicBezTo>
                  <a:pt x="95" y="282"/>
                  <a:pt x="92" y="284"/>
                  <a:pt x="89" y="284"/>
                </a:cubicBezTo>
                <a:close/>
                <a:moveTo>
                  <a:pt x="102" y="251"/>
                </a:moveTo>
                <a:cubicBezTo>
                  <a:pt x="101" y="251"/>
                  <a:pt x="100" y="250"/>
                  <a:pt x="99" y="250"/>
                </a:cubicBezTo>
                <a:cubicBezTo>
                  <a:pt x="96" y="249"/>
                  <a:pt x="94" y="244"/>
                  <a:pt x="95" y="240"/>
                </a:cubicBezTo>
                <a:cubicBezTo>
                  <a:pt x="95" y="240"/>
                  <a:pt x="95" y="240"/>
                  <a:pt x="95" y="240"/>
                </a:cubicBezTo>
                <a:cubicBezTo>
                  <a:pt x="97" y="236"/>
                  <a:pt x="101" y="234"/>
                  <a:pt x="105" y="236"/>
                </a:cubicBezTo>
                <a:cubicBezTo>
                  <a:pt x="109" y="237"/>
                  <a:pt x="111" y="242"/>
                  <a:pt x="109" y="246"/>
                </a:cubicBezTo>
                <a:cubicBezTo>
                  <a:pt x="108" y="249"/>
                  <a:pt x="105" y="251"/>
                  <a:pt x="102" y="251"/>
                </a:cubicBezTo>
                <a:close/>
                <a:moveTo>
                  <a:pt x="115" y="217"/>
                </a:moveTo>
                <a:cubicBezTo>
                  <a:pt x="115" y="217"/>
                  <a:pt x="114" y="217"/>
                  <a:pt x="113" y="217"/>
                </a:cubicBezTo>
                <a:cubicBezTo>
                  <a:pt x="109" y="215"/>
                  <a:pt x="107" y="211"/>
                  <a:pt x="108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10" y="203"/>
                  <a:pt x="115" y="201"/>
                  <a:pt x="119" y="202"/>
                </a:cubicBezTo>
                <a:cubicBezTo>
                  <a:pt x="122" y="204"/>
                  <a:pt x="124" y="208"/>
                  <a:pt x="123" y="212"/>
                </a:cubicBezTo>
                <a:cubicBezTo>
                  <a:pt x="122" y="215"/>
                  <a:pt x="119" y="217"/>
                  <a:pt x="115" y="217"/>
                </a:cubicBezTo>
                <a:close/>
                <a:moveTo>
                  <a:pt x="129" y="184"/>
                </a:moveTo>
                <a:cubicBezTo>
                  <a:pt x="128" y="184"/>
                  <a:pt x="127" y="184"/>
                  <a:pt x="126" y="183"/>
                </a:cubicBezTo>
                <a:cubicBezTo>
                  <a:pt x="122" y="182"/>
                  <a:pt x="120" y="178"/>
                  <a:pt x="122" y="174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4" y="169"/>
                  <a:pt x="128" y="167"/>
                  <a:pt x="132" y="169"/>
                </a:cubicBezTo>
                <a:cubicBezTo>
                  <a:pt x="136" y="170"/>
                  <a:pt x="138" y="175"/>
                  <a:pt x="136" y="179"/>
                </a:cubicBezTo>
                <a:cubicBezTo>
                  <a:pt x="135" y="182"/>
                  <a:pt x="132" y="184"/>
                  <a:pt x="129" y="184"/>
                </a:cubicBezTo>
                <a:close/>
                <a:moveTo>
                  <a:pt x="142" y="150"/>
                </a:moveTo>
                <a:cubicBezTo>
                  <a:pt x="141" y="150"/>
                  <a:pt x="140" y="150"/>
                  <a:pt x="140" y="150"/>
                </a:cubicBezTo>
                <a:cubicBezTo>
                  <a:pt x="136" y="148"/>
                  <a:pt x="134" y="144"/>
                  <a:pt x="135" y="140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37" y="136"/>
                  <a:pt x="141" y="134"/>
                  <a:pt x="145" y="135"/>
                </a:cubicBezTo>
                <a:cubicBezTo>
                  <a:pt x="149" y="137"/>
                  <a:pt x="151" y="141"/>
                  <a:pt x="150" y="145"/>
                </a:cubicBezTo>
                <a:cubicBezTo>
                  <a:pt x="148" y="148"/>
                  <a:pt x="145" y="150"/>
                  <a:pt x="142" y="150"/>
                </a:cubicBezTo>
                <a:close/>
                <a:moveTo>
                  <a:pt x="156" y="117"/>
                </a:moveTo>
                <a:cubicBezTo>
                  <a:pt x="155" y="117"/>
                  <a:pt x="154" y="117"/>
                  <a:pt x="153" y="116"/>
                </a:cubicBezTo>
                <a:cubicBezTo>
                  <a:pt x="149" y="115"/>
                  <a:pt x="147" y="111"/>
                  <a:pt x="149" y="107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0" y="102"/>
                  <a:pt x="155" y="100"/>
                  <a:pt x="159" y="102"/>
                </a:cubicBezTo>
                <a:cubicBezTo>
                  <a:pt x="163" y="104"/>
                  <a:pt x="165" y="108"/>
                  <a:pt x="163" y="112"/>
                </a:cubicBezTo>
                <a:cubicBezTo>
                  <a:pt x="162" y="115"/>
                  <a:pt x="159" y="117"/>
                  <a:pt x="156" y="117"/>
                </a:cubicBezTo>
                <a:close/>
                <a:moveTo>
                  <a:pt x="169" y="83"/>
                </a:moveTo>
                <a:cubicBezTo>
                  <a:pt x="168" y="83"/>
                  <a:pt x="167" y="83"/>
                  <a:pt x="166" y="83"/>
                </a:cubicBezTo>
                <a:cubicBezTo>
                  <a:pt x="162" y="81"/>
                  <a:pt x="160" y="77"/>
                  <a:pt x="162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4" y="69"/>
                  <a:pt x="168" y="67"/>
                  <a:pt x="172" y="69"/>
                </a:cubicBezTo>
                <a:cubicBezTo>
                  <a:pt x="176" y="70"/>
                  <a:pt x="178" y="75"/>
                  <a:pt x="176" y="78"/>
                </a:cubicBezTo>
                <a:cubicBezTo>
                  <a:pt x="175" y="82"/>
                  <a:pt x="172" y="83"/>
                  <a:pt x="169" y="83"/>
                </a:cubicBezTo>
                <a:close/>
                <a:moveTo>
                  <a:pt x="182" y="50"/>
                </a:moveTo>
                <a:cubicBezTo>
                  <a:pt x="182" y="50"/>
                  <a:pt x="181" y="50"/>
                  <a:pt x="180" y="50"/>
                </a:cubicBezTo>
                <a:cubicBezTo>
                  <a:pt x="176" y="48"/>
                  <a:pt x="174" y="44"/>
                  <a:pt x="175" y="40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7" y="35"/>
                  <a:pt x="182" y="34"/>
                  <a:pt x="186" y="35"/>
                </a:cubicBezTo>
                <a:cubicBezTo>
                  <a:pt x="189" y="37"/>
                  <a:pt x="191" y="41"/>
                  <a:pt x="190" y="45"/>
                </a:cubicBezTo>
                <a:cubicBezTo>
                  <a:pt x="189" y="48"/>
                  <a:pt x="186" y="50"/>
                  <a:pt x="182" y="50"/>
                </a:cubicBezTo>
                <a:close/>
                <a:moveTo>
                  <a:pt x="196" y="17"/>
                </a:moveTo>
                <a:cubicBezTo>
                  <a:pt x="195" y="17"/>
                  <a:pt x="194" y="16"/>
                  <a:pt x="193" y="16"/>
                </a:cubicBezTo>
                <a:cubicBezTo>
                  <a:pt x="189" y="15"/>
                  <a:pt x="187" y="10"/>
                  <a:pt x="189" y="6"/>
                </a:cubicBezTo>
                <a:cubicBezTo>
                  <a:pt x="189" y="6"/>
                  <a:pt x="189" y="6"/>
                  <a:pt x="189" y="6"/>
                </a:cubicBezTo>
                <a:cubicBezTo>
                  <a:pt x="191" y="2"/>
                  <a:pt x="195" y="0"/>
                  <a:pt x="199" y="2"/>
                </a:cubicBezTo>
                <a:cubicBezTo>
                  <a:pt x="203" y="3"/>
                  <a:pt x="205" y="8"/>
                  <a:pt x="203" y="12"/>
                </a:cubicBezTo>
                <a:cubicBezTo>
                  <a:pt x="202" y="15"/>
                  <a:pt x="199" y="17"/>
                  <a:pt x="196" y="17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85452" y="4263562"/>
            <a:ext cx="2177791" cy="135617"/>
            <a:chOff x="785452" y="4912584"/>
            <a:chExt cx="2177791" cy="135617"/>
          </a:xfrm>
        </p:grpSpPr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828755" y="4912584"/>
              <a:ext cx="134488" cy="1356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785452" y="4965701"/>
              <a:ext cx="42946" cy="39555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8 w 16"/>
                <a:gd name="T7" fmla="*/ 0 h 15"/>
                <a:gd name="T8" fmla="*/ 16 w 16"/>
                <a:gd name="T9" fmla="*/ 7 h 15"/>
                <a:gd name="T10" fmla="*/ 8 w 1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0"/>
            <p:cNvSpPr>
              <a:spLocks noEditPoints="1"/>
            </p:cNvSpPr>
            <p:nvPr/>
          </p:nvSpPr>
          <p:spPr bwMode="auto">
            <a:xfrm>
              <a:off x="881514" y="4965701"/>
              <a:ext cx="1774328" cy="39555"/>
            </a:xfrm>
            <a:custGeom>
              <a:avLst/>
              <a:gdLst>
                <a:gd name="T0" fmla="*/ 648 w 664"/>
                <a:gd name="T1" fmla="*/ 7 h 15"/>
                <a:gd name="T2" fmla="*/ 664 w 664"/>
                <a:gd name="T3" fmla="*/ 7 h 15"/>
                <a:gd name="T4" fmla="*/ 620 w 664"/>
                <a:gd name="T5" fmla="*/ 15 h 15"/>
                <a:gd name="T6" fmla="*/ 620 w 664"/>
                <a:gd name="T7" fmla="*/ 0 h 15"/>
                <a:gd name="T8" fmla="*/ 584 w 664"/>
                <a:gd name="T9" fmla="*/ 15 h 15"/>
                <a:gd name="T10" fmla="*/ 584 w 664"/>
                <a:gd name="T11" fmla="*/ 0 h 15"/>
                <a:gd name="T12" fmla="*/ 548 w 664"/>
                <a:gd name="T13" fmla="*/ 15 h 15"/>
                <a:gd name="T14" fmla="*/ 548 w 664"/>
                <a:gd name="T15" fmla="*/ 0 h 15"/>
                <a:gd name="T16" fmla="*/ 548 w 664"/>
                <a:gd name="T17" fmla="*/ 15 h 15"/>
                <a:gd name="T18" fmla="*/ 504 w 664"/>
                <a:gd name="T19" fmla="*/ 7 h 15"/>
                <a:gd name="T20" fmla="*/ 520 w 664"/>
                <a:gd name="T21" fmla="*/ 7 h 15"/>
                <a:gd name="T22" fmla="*/ 476 w 664"/>
                <a:gd name="T23" fmla="*/ 15 h 15"/>
                <a:gd name="T24" fmla="*/ 476 w 664"/>
                <a:gd name="T25" fmla="*/ 0 h 15"/>
                <a:gd name="T26" fmla="*/ 440 w 664"/>
                <a:gd name="T27" fmla="*/ 15 h 15"/>
                <a:gd name="T28" fmla="*/ 440 w 664"/>
                <a:gd name="T29" fmla="*/ 0 h 15"/>
                <a:gd name="T30" fmla="*/ 404 w 664"/>
                <a:gd name="T31" fmla="*/ 15 h 15"/>
                <a:gd name="T32" fmla="*/ 404 w 664"/>
                <a:gd name="T33" fmla="*/ 0 h 15"/>
                <a:gd name="T34" fmla="*/ 404 w 664"/>
                <a:gd name="T35" fmla="*/ 15 h 15"/>
                <a:gd name="T36" fmla="*/ 360 w 664"/>
                <a:gd name="T37" fmla="*/ 7 h 15"/>
                <a:gd name="T38" fmla="*/ 376 w 664"/>
                <a:gd name="T39" fmla="*/ 7 h 15"/>
                <a:gd name="T40" fmla="*/ 332 w 664"/>
                <a:gd name="T41" fmla="*/ 15 h 15"/>
                <a:gd name="T42" fmla="*/ 332 w 664"/>
                <a:gd name="T43" fmla="*/ 0 h 15"/>
                <a:gd name="T44" fmla="*/ 296 w 664"/>
                <a:gd name="T45" fmla="*/ 15 h 15"/>
                <a:gd name="T46" fmla="*/ 296 w 664"/>
                <a:gd name="T47" fmla="*/ 0 h 15"/>
                <a:gd name="T48" fmla="*/ 296 w 664"/>
                <a:gd name="T49" fmla="*/ 15 h 15"/>
                <a:gd name="T50" fmla="*/ 260 w 664"/>
                <a:gd name="T51" fmla="*/ 0 h 15"/>
                <a:gd name="T52" fmla="*/ 260 w 664"/>
                <a:gd name="T53" fmla="*/ 15 h 15"/>
                <a:gd name="T54" fmla="*/ 216 w 664"/>
                <a:gd name="T55" fmla="*/ 7 h 15"/>
                <a:gd name="T56" fmla="*/ 232 w 664"/>
                <a:gd name="T57" fmla="*/ 7 h 15"/>
                <a:gd name="T58" fmla="*/ 188 w 664"/>
                <a:gd name="T59" fmla="*/ 15 h 15"/>
                <a:gd name="T60" fmla="*/ 188 w 664"/>
                <a:gd name="T61" fmla="*/ 0 h 15"/>
                <a:gd name="T62" fmla="*/ 152 w 664"/>
                <a:gd name="T63" fmla="*/ 15 h 15"/>
                <a:gd name="T64" fmla="*/ 152 w 664"/>
                <a:gd name="T65" fmla="*/ 0 h 15"/>
                <a:gd name="T66" fmla="*/ 152 w 664"/>
                <a:gd name="T67" fmla="*/ 15 h 15"/>
                <a:gd name="T68" fmla="*/ 116 w 664"/>
                <a:gd name="T69" fmla="*/ 0 h 15"/>
                <a:gd name="T70" fmla="*/ 116 w 664"/>
                <a:gd name="T71" fmla="*/ 15 h 15"/>
                <a:gd name="T72" fmla="*/ 72 w 664"/>
                <a:gd name="T73" fmla="*/ 7 h 15"/>
                <a:gd name="T74" fmla="*/ 88 w 664"/>
                <a:gd name="T75" fmla="*/ 7 h 15"/>
                <a:gd name="T76" fmla="*/ 44 w 664"/>
                <a:gd name="T77" fmla="*/ 15 h 15"/>
                <a:gd name="T78" fmla="*/ 44 w 664"/>
                <a:gd name="T79" fmla="*/ 0 h 15"/>
                <a:gd name="T80" fmla="*/ 8 w 664"/>
                <a:gd name="T81" fmla="*/ 15 h 15"/>
                <a:gd name="T82" fmla="*/ 8 w 664"/>
                <a:gd name="T83" fmla="*/ 0 h 15"/>
                <a:gd name="T84" fmla="*/ 8 w 664"/>
                <a:gd name="T8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4" h="15">
                  <a:moveTo>
                    <a:pt x="656" y="15"/>
                  </a:moveTo>
                  <a:cubicBezTo>
                    <a:pt x="656" y="15"/>
                    <a:pt x="656" y="15"/>
                    <a:pt x="656" y="15"/>
                  </a:cubicBezTo>
                  <a:cubicBezTo>
                    <a:pt x="652" y="15"/>
                    <a:pt x="648" y="12"/>
                    <a:pt x="648" y="7"/>
                  </a:cubicBezTo>
                  <a:cubicBezTo>
                    <a:pt x="648" y="3"/>
                    <a:pt x="652" y="0"/>
                    <a:pt x="656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61" y="0"/>
                    <a:pt x="664" y="3"/>
                    <a:pt x="664" y="7"/>
                  </a:cubicBezTo>
                  <a:cubicBezTo>
                    <a:pt x="664" y="12"/>
                    <a:pt x="661" y="15"/>
                    <a:pt x="656" y="15"/>
                  </a:cubicBezTo>
                  <a:close/>
                  <a:moveTo>
                    <a:pt x="620" y="15"/>
                  </a:moveTo>
                  <a:cubicBezTo>
                    <a:pt x="620" y="15"/>
                    <a:pt x="620" y="15"/>
                    <a:pt x="620" y="15"/>
                  </a:cubicBezTo>
                  <a:cubicBezTo>
                    <a:pt x="616" y="15"/>
                    <a:pt x="612" y="12"/>
                    <a:pt x="612" y="7"/>
                  </a:cubicBezTo>
                  <a:cubicBezTo>
                    <a:pt x="612" y="3"/>
                    <a:pt x="616" y="0"/>
                    <a:pt x="620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625" y="0"/>
                    <a:pt x="628" y="3"/>
                    <a:pt x="628" y="7"/>
                  </a:cubicBezTo>
                  <a:cubicBezTo>
                    <a:pt x="628" y="12"/>
                    <a:pt x="625" y="15"/>
                    <a:pt x="620" y="15"/>
                  </a:cubicBezTo>
                  <a:close/>
                  <a:moveTo>
                    <a:pt x="584" y="15"/>
                  </a:moveTo>
                  <a:cubicBezTo>
                    <a:pt x="580" y="15"/>
                    <a:pt x="577" y="12"/>
                    <a:pt x="577" y="7"/>
                  </a:cubicBezTo>
                  <a:cubicBezTo>
                    <a:pt x="577" y="3"/>
                    <a:pt x="580" y="0"/>
                    <a:pt x="584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89" y="0"/>
                    <a:pt x="592" y="3"/>
                    <a:pt x="592" y="7"/>
                  </a:cubicBezTo>
                  <a:cubicBezTo>
                    <a:pt x="592" y="12"/>
                    <a:pt x="589" y="15"/>
                    <a:pt x="584" y="15"/>
                  </a:cubicBezTo>
                  <a:close/>
                  <a:moveTo>
                    <a:pt x="548" y="15"/>
                  </a:moveTo>
                  <a:cubicBezTo>
                    <a:pt x="548" y="15"/>
                    <a:pt x="548" y="15"/>
                    <a:pt x="548" y="15"/>
                  </a:cubicBezTo>
                  <a:cubicBezTo>
                    <a:pt x="544" y="15"/>
                    <a:pt x="540" y="12"/>
                    <a:pt x="540" y="7"/>
                  </a:cubicBezTo>
                  <a:cubicBezTo>
                    <a:pt x="540" y="3"/>
                    <a:pt x="544" y="0"/>
                    <a:pt x="548" y="0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53" y="0"/>
                    <a:pt x="556" y="3"/>
                    <a:pt x="556" y="7"/>
                  </a:cubicBezTo>
                  <a:cubicBezTo>
                    <a:pt x="556" y="12"/>
                    <a:pt x="553" y="15"/>
                    <a:pt x="548" y="15"/>
                  </a:cubicBezTo>
                  <a:close/>
                  <a:moveTo>
                    <a:pt x="512" y="15"/>
                  </a:moveTo>
                  <a:cubicBezTo>
                    <a:pt x="512" y="15"/>
                    <a:pt x="512" y="15"/>
                    <a:pt x="512" y="15"/>
                  </a:cubicBezTo>
                  <a:cubicBezTo>
                    <a:pt x="508" y="15"/>
                    <a:pt x="504" y="12"/>
                    <a:pt x="504" y="7"/>
                  </a:cubicBezTo>
                  <a:cubicBezTo>
                    <a:pt x="504" y="3"/>
                    <a:pt x="508" y="0"/>
                    <a:pt x="512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7" y="0"/>
                    <a:pt x="520" y="3"/>
                    <a:pt x="520" y="7"/>
                  </a:cubicBezTo>
                  <a:cubicBezTo>
                    <a:pt x="520" y="12"/>
                    <a:pt x="517" y="15"/>
                    <a:pt x="512" y="15"/>
                  </a:cubicBezTo>
                  <a:close/>
                  <a:moveTo>
                    <a:pt x="476" y="15"/>
                  </a:moveTo>
                  <a:cubicBezTo>
                    <a:pt x="476" y="15"/>
                    <a:pt x="476" y="15"/>
                    <a:pt x="476" y="15"/>
                  </a:cubicBezTo>
                  <a:cubicBezTo>
                    <a:pt x="472" y="15"/>
                    <a:pt x="468" y="12"/>
                    <a:pt x="468" y="7"/>
                  </a:cubicBezTo>
                  <a:cubicBezTo>
                    <a:pt x="468" y="3"/>
                    <a:pt x="472" y="0"/>
                    <a:pt x="476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4" y="3"/>
                    <a:pt x="484" y="7"/>
                  </a:cubicBezTo>
                  <a:cubicBezTo>
                    <a:pt x="484" y="12"/>
                    <a:pt x="481" y="15"/>
                    <a:pt x="476" y="15"/>
                  </a:cubicBezTo>
                  <a:close/>
                  <a:moveTo>
                    <a:pt x="440" y="15"/>
                  </a:moveTo>
                  <a:cubicBezTo>
                    <a:pt x="436" y="15"/>
                    <a:pt x="433" y="12"/>
                    <a:pt x="433" y="7"/>
                  </a:cubicBezTo>
                  <a:cubicBezTo>
                    <a:pt x="433" y="3"/>
                    <a:pt x="436" y="0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45" y="0"/>
                    <a:pt x="448" y="3"/>
                    <a:pt x="448" y="7"/>
                  </a:cubicBezTo>
                  <a:cubicBezTo>
                    <a:pt x="448" y="12"/>
                    <a:pt x="445" y="15"/>
                    <a:pt x="440" y="15"/>
                  </a:cubicBezTo>
                  <a:close/>
                  <a:moveTo>
                    <a:pt x="404" y="15"/>
                  </a:moveTo>
                  <a:cubicBezTo>
                    <a:pt x="404" y="15"/>
                    <a:pt x="404" y="15"/>
                    <a:pt x="404" y="15"/>
                  </a:cubicBezTo>
                  <a:cubicBezTo>
                    <a:pt x="400" y="15"/>
                    <a:pt x="396" y="12"/>
                    <a:pt x="396" y="7"/>
                  </a:cubicBezTo>
                  <a:cubicBezTo>
                    <a:pt x="396" y="3"/>
                    <a:pt x="400" y="0"/>
                    <a:pt x="404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09" y="0"/>
                    <a:pt x="412" y="3"/>
                    <a:pt x="412" y="7"/>
                  </a:cubicBezTo>
                  <a:cubicBezTo>
                    <a:pt x="412" y="12"/>
                    <a:pt x="409" y="15"/>
                    <a:pt x="404" y="15"/>
                  </a:cubicBezTo>
                  <a:close/>
                  <a:moveTo>
                    <a:pt x="368" y="15"/>
                  </a:moveTo>
                  <a:cubicBezTo>
                    <a:pt x="368" y="15"/>
                    <a:pt x="368" y="15"/>
                    <a:pt x="368" y="15"/>
                  </a:cubicBezTo>
                  <a:cubicBezTo>
                    <a:pt x="364" y="15"/>
                    <a:pt x="360" y="12"/>
                    <a:pt x="360" y="7"/>
                  </a:cubicBezTo>
                  <a:cubicBezTo>
                    <a:pt x="360" y="3"/>
                    <a:pt x="364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73" y="0"/>
                    <a:pt x="376" y="3"/>
                    <a:pt x="376" y="7"/>
                  </a:cubicBezTo>
                  <a:cubicBezTo>
                    <a:pt x="376" y="12"/>
                    <a:pt x="373" y="15"/>
                    <a:pt x="368" y="15"/>
                  </a:cubicBezTo>
                  <a:close/>
                  <a:moveTo>
                    <a:pt x="332" y="15"/>
                  </a:moveTo>
                  <a:cubicBezTo>
                    <a:pt x="332" y="15"/>
                    <a:pt x="332" y="15"/>
                    <a:pt x="332" y="15"/>
                  </a:cubicBezTo>
                  <a:cubicBezTo>
                    <a:pt x="328" y="15"/>
                    <a:pt x="324" y="12"/>
                    <a:pt x="324" y="7"/>
                  </a:cubicBezTo>
                  <a:cubicBezTo>
                    <a:pt x="324" y="3"/>
                    <a:pt x="328" y="0"/>
                    <a:pt x="332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7" y="0"/>
                    <a:pt x="340" y="3"/>
                    <a:pt x="340" y="7"/>
                  </a:cubicBezTo>
                  <a:cubicBezTo>
                    <a:pt x="340" y="12"/>
                    <a:pt x="337" y="15"/>
                    <a:pt x="332" y="15"/>
                  </a:cubicBezTo>
                  <a:close/>
                  <a:moveTo>
                    <a:pt x="296" y="15"/>
                  </a:moveTo>
                  <a:cubicBezTo>
                    <a:pt x="296" y="15"/>
                    <a:pt x="296" y="15"/>
                    <a:pt x="296" y="15"/>
                  </a:cubicBezTo>
                  <a:cubicBezTo>
                    <a:pt x="292" y="15"/>
                    <a:pt x="288" y="12"/>
                    <a:pt x="288" y="7"/>
                  </a:cubicBezTo>
                  <a:cubicBezTo>
                    <a:pt x="288" y="3"/>
                    <a:pt x="292" y="0"/>
                    <a:pt x="296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6" y="15"/>
                  </a:cubicBezTo>
                  <a:close/>
                  <a:moveTo>
                    <a:pt x="260" y="15"/>
                  </a:moveTo>
                  <a:cubicBezTo>
                    <a:pt x="256" y="15"/>
                    <a:pt x="252" y="12"/>
                    <a:pt x="252" y="7"/>
                  </a:cubicBezTo>
                  <a:cubicBezTo>
                    <a:pt x="252" y="3"/>
                    <a:pt x="256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5" y="0"/>
                    <a:pt x="268" y="3"/>
                    <a:pt x="268" y="7"/>
                  </a:cubicBezTo>
                  <a:cubicBezTo>
                    <a:pt x="268" y="12"/>
                    <a:pt x="265" y="15"/>
                    <a:pt x="260" y="15"/>
                  </a:cubicBezTo>
                  <a:close/>
                  <a:moveTo>
                    <a:pt x="224" y="15"/>
                  </a:moveTo>
                  <a:cubicBezTo>
                    <a:pt x="224" y="15"/>
                    <a:pt x="224" y="15"/>
                    <a:pt x="224" y="15"/>
                  </a:cubicBezTo>
                  <a:cubicBezTo>
                    <a:pt x="220" y="15"/>
                    <a:pt x="216" y="12"/>
                    <a:pt x="216" y="7"/>
                  </a:cubicBezTo>
                  <a:cubicBezTo>
                    <a:pt x="216" y="3"/>
                    <a:pt x="220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8" y="0"/>
                    <a:pt x="232" y="3"/>
                    <a:pt x="232" y="7"/>
                  </a:cubicBezTo>
                  <a:cubicBezTo>
                    <a:pt x="232" y="12"/>
                    <a:pt x="228" y="15"/>
                    <a:pt x="224" y="15"/>
                  </a:cubicBezTo>
                  <a:close/>
                  <a:moveTo>
                    <a:pt x="188" y="15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4" y="15"/>
                    <a:pt x="180" y="12"/>
                    <a:pt x="180" y="7"/>
                  </a:cubicBezTo>
                  <a:cubicBezTo>
                    <a:pt x="180" y="3"/>
                    <a:pt x="184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0"/>
                    <a:pt x="196" y="3"/>
                    <a:pt x="196" y="7"/>
                  </a:cubicBezTo>
                  <a:cubicBezTo>
                    <a:pt x="196" y="12"/>
                    <a:pt x="192" y="15"/>
                    <a:pt x="188" y="15"/>
                  </a:cubicBezTo>
                  <a:close/>
                  <a:moveTo>
                    <a:pt x="152" y="15"/>
                  </a:moveTo>
                  <a:cubicBezTo>
                    <a:pt x="152" y="15"/>
                    <a:pt x="152" y="15"/>
                    <a:pt x="152" y="15"/>
                  </a:cubicBezTo>
                  <a:cubicBezTo>
                    <a:pt x="148" y="15"/>
                    <a:pt x="144" y="12"/>
                    <a:pt x="144" y="7"/>
                  </a:cubicBezTo>
                  <a:cubicBezTo>
                    <a:pt x="144" y="3"/>
                    <a:pt x="148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6" y="0"/>
                    <a:pt x="160" y="3"/>
                    <a:pt x="160" y="7"/>
                  </a:cubicBezTo>
                  <a:cubicBezTo>
                    <a:pt x="160" y="12"/>
                    <a:pt x="156" y="15"/>
                    <a:pt x="152" y="15"/>
                  </a:cubicBezTo>
                  <a:close/>
                  <a:moveTo>
                    <a:pt x="116" y="15"/>
                  </a:moveTo>
                  <a:cubicBezTo>
                    <a:pt x="112" y="15"/>
                    <a:pt x="108" y="12"/>
                    <a:pt x="108" y="7"/>
                  </a:cubicBezTo>
                  <a:cubicBezTo>
                    <a:pt x="108" y="3"/>
                    <a:pt x="112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0" y="0"/>
                    <a:pt x="124" y="3"/>
                    <a:pt x="124" y="7"/>
                  </a:cubicBezTo>
                  <a:cubicBezTo>
                    <a:pt x="124" y="12"/>
                    <a:pt x="120" y="15"/>
                    <a:pt x="116" y="15"/>
                  </a:cubicBezTo>
                  <a:close/>
                  <a:moveTo>
                    <a:pt x="80" y="15"/>
                  </a:moveTo>
                  <a:cubicBezTo>
                    <a:pt x="80" y="15"/>
                    <a:pt x="80" y="15"/>
                    <a:pt x="80" y="15"/>
                  </a:cubicBezTo>
                  <a:cubicBezTo>
                    <a:pt x="76" y="15"/>
                    <a:pt x="72" y="12"/>
                    <a:pt x="72" y="7"/>
                  </a:cubicBezTo>
                  <a:cubicBezTo>
                    <a:pt x="72" y="3"/>
                    <a:pt x="7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3"/>
                    <a:pt x="88" y="7"/>
                  </a:cubicBezTo>
                  <a:cubicBezTo>
                    <a:pt x="88" y="12"/>
                    <a:pt x="84" y="15"/>
                    <a:pt x="80" y="15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0" y="15"/>
                    <a:pt x="36" y="12"/>
                    <a:pt x="36" y="7"/>
                  </a:cubicBezTo>
                  <a:cubicBezTo>
                    <a:pt x="36" y="3"/>
                    <a:pt x="4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2" y="3"/>
                    <a:pt x="52" y="7"/>
                  </a:cubicBezTo>
                  <a:cubicBezTo>
                    <a:pt x="52" y="12"/>
                    <a:pt x="48" y="15"/>
                    <a:pt x="44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1"/>
            <p:cNvSpPr>
              <a:spLocks/>
            </p:cNvSpPr>
            <p:nvPr/>
          </p:nvSpPr>
          <p:spPr bwMode="auto">
            <a:xfrm>
              <a:off x="2711220" y="4965701"/>
              <a:ext cx="40685" cy="3955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7 w 15"/>
                <a:gd name="T7" fmla="*/ 0 h 15"/>
                <a:gd name="T8" fmla="*/ 15 w 15"/>
                <a:gd name="T9" fmla="*/ 7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Inhaltsplatzhalter 4"/>
          <p:cNvSpPr txBox="1">
            <a:spLocks/>
          </p:cNvSpPr>
          <p:nvPr/>
        </p:nvSpPr>
        <p:spPr>
          <a:xfrm>
            <a:off x="785452" y="4497973"/>
            <a:ext cx="224915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+mj-lt"/>
                <a:cs typeface="B Jalal" panose="00000400000000000000" pitchFamily="2" charset="-78"/>
              </a:rPr>
              <a:t>کیک و کلوچه شکلات</a:t>
            </a:r>
            <a:endParaRPr lang="en-US" sz="2000" b="1" dirty="0">
              <a:solidFill>
                <a:schemeClr val="accent1"/>
              </a:solidFill>
              <a:latin typeface="+mj-lt"/>
              <a:cs typeface="B Jalal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>
                <a:solidFill>
                  <a:srgbClr val="FFFF00"/>
                </a:solidFill>
                <a:latin typeface="+mj-lt"/>
                <a:cs typeface="B Jalal" panose="00000400000000000000" pitchFamily="2" charset="-78"/>
              </a:rPr>
              <a:t>برای تولید شکلات، مقدار لسیتین معمولاً حدود ۰.۱٪ تا ۰.۵٪ از کل وزن شکلات استفاده می‌شود. (هر تن شکلات، 1 الی 5 کیلوگرم لسیتین)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fa-IR" sz="2000" b="1" dirty="0">
              <a:solidFill>
                <a:schemeClr val="accent1"/>
              </a:solidFill>
              <a:latin typeface="+mj-lt"/>
              <a:cs typeface="B Jalal" panose="00000400000000000000" pitchFamily="2" charset="-78"/>
            </a:endParaRP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3686535" y="4497973"/>
            <a:ext cx="224915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>
                <a:solidFill>
                  <a:schemeClr val="accent2"/>
                </a:solidFill>
                <a:latin typeface="+mj-lt"/>
                <a:cs typeface="B Jalal" panose="00000400000000000000" pitchFamily="2" charset="-78"/>
              </a:rPr>
              <a:t>صنایع دارویی،خوراک دام و آرایشی</a:t>
            </a:r>
            <a:endParaRPr lang="en-US" sz="2000" b="1" dirty="0">
              <a:solidFill>
                <a:schemeClr val="accent2"/>
              </a:solidFill>
              <a:latin typeface="+mj-lt"/>
              <a:cs typeface="B Jalal" panose="00000400000000000000" pitchFamily="2" charset="-78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>
                <a:solidFill>
                  <a:srgbClr val="FFFF00"/>
                </a:solidFill>
                <a:latin typeface="+mj-lt"/>
                <a:cs typeface="B Jalal" panose="00000400000000000000" pitchFamily="2" charset="-78"/>
              </a:rPr>
              <a:t>در تولید کیک و کلوچه، معمولاً مقدار لسیتین کمتری نسبت به شکلات استفاده می‌شود و این مقدار حدود ۰.۲٪ تا ۰.۳٪ از کل وزن مواد اولیه است. 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fa-IR" sz="2000" b="1" dirty="0">
              <a:solidFill>
                <a:schemeClr val="accent2"/>
              </a:solidFill>
              <a:latin typeface="+mj-lt"/>
              <a:cs typeface="B Jalal" panose="00000400000000000000" pitchFamily="2" charset="-78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6531112" y="4497973"/>
            <a:ext cx="224915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>
                <a:solidFill>
                  <a:schemeClr val="accent3"/>
                </a:solidFill>
                <a:latin typeface="+mj-lt"/>
                <a:cs typeface="B Jalal" panose="00000400000000000000" pitchFamily="2" charset="-78"/>
              </a:rPr>
              <a:t>به علت قیمت مناسب و تازه بودن جنس تقاضای لسیتین ایرانی رو به افزایش است.</a:t>
            </a: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9470620" y="4497973"/>
            <a:ext cx="224915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000" b="1" dirty="0">
                <a:solidFill>
                  <a:schemeClr val="accent4"/>
                </a:solidFill>
                <a:latin typeface="+mj-lt"/>
                <a:cs typeface="B Jalal" panose="00000400000000000000" pitchFamily="2" charset="-78"/>
              </a:rPr>
              <a:t>فروش در بازار سنتی به ندرت</a:t>
            </a:r>
            <a:endParaRPr lang="en-US" sz="2000" b="1" dirty="0">
              <a:solidFill>
                <a:schemeClr val="accent4"/>
              </a:solidFill>
              <a:latin typeface="+mj-lt"/>
              <a:cs typeface="B Jalal" panose="00000400000000000000" pitchFamily="2" charset="-78"/>
            </a:endParaRP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>
                <a:solidFill>
                  <a:srgbClr val="FFFF00"/>
                </a:solidFill>
                <a:latin typeface="+mj-lt"/>
                <a:cs typeface="B Jalal" panose="00000400000000000000" pitchFamily="2" charset="-78"/>
              </a:rPr>
              <a:t>در تولید بیسکوییت، معمولاً مقدار لسیتین به‌طور متوسط بین ۰.۲٪ تا ۰.۵٪ از وزن کل مواد مصرفی است. </a:t>
            </a:r>
          </a:p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endParaRPr lang="fa-IR" sz="2000" b="1" dirty="0">
              <a:solidFill>
                <a:schemeClr val="accent4"/>
              </a:solidFill>
              <a:latin typeface="+mj-lt"/>
              <a:cs typeface="B Jalal" panose="00000400000000000000" pitchFamily="2" charset="-78"/>
            </a:endParaRPr>
          </a:p>
        </p:txBody>
      </p: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4667501" y="1397513"/>
            <a:ext cx="1014871" cy="10160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6029327" y="1486794"/>
            <a:ext cx="745896" cy="7447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6000" decel="8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16000" decel="8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accel="16000" decel="8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1" accel="16000" decel="8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1" accel="16000" decel="8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8" grpId="0" animBg="1"/>
      <p:bldP spid="34" grpId="0" animBg="1"/>
      <p:bldP spid="40" grpId="0"/>
      <p:bldP spid="41" grpId="0"/>
      <p:bldP spid="42" grpId="0"/>
      <p:bldP spid="43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502" y="-1797199"/>
            <a:ext cx="15890593" cy="11917945"/>
          </a:xfrm>
          <a:prstGeom prst="rect">
            <a:avLst/>
          </a:prstGeom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09FBD65F-5EC4-44B6-8A54-3F9B9960F0BB}"/>
              </a:ext>
            </a:extLst>
          </p:cNvPr>
          <p:cNvSpPr/>
          <p:nvPr/>
        </p:nvSpPr>
        <p:spPr>
          <a:xfrm>
            <a:off x="-207818" y="-342899"/>
            <a:ext cx="12721936" cy="7658100"/>
          </a:xfrm>
          <a:prstGeom prst="rect">
            <a:avLst/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4961" y="4934159"/>
            <a:ext cx="10515600" cy="1325563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Nazanin" panose="00000400000000000000" pitchFamily="2" charset="-78"/>
              </a:rPr>
              <a:t>برندهای ایرانی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01" y="2738182"/>
            <a:ext cx="3901766" cy="4167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76" y="105598"/>
            <a:ext cx="18478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99010" l="9901" r="98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3329895"/>
            <a:ext cx="2134834" cy="320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Freeform 9"/>
          <p:cNvSpPr/>
          <p:nvPr/>
        </p:nvSpPr>
        <p:spPr>
          <a:xfrm>
            <a:off x="4319356" y="1290659"/>
            <a:ext cx="3503656" cy="3503654"/>
          </a:xfrm>
          <a:custGeom>
            <a:avLst/>
            <a:gdLst>
              <a:gd name="connsiteX0" fmla="*/ 1751828 w 3503656"/>
              <a:gd name="connsiteY0" fmla="*/ 466725 h 3503654"/>
              <a:gd name="connsiteX1" fmla="*/ 466725 w 3503656"/>
              <a:gd name="connsiteY1" fmla="*/ 1751827 h 3503654"/>
              <a:gd name="connsiteX2" fmla="*/ 1751828 w 3503656"/>
              <a:gd name="connsiteY2" fmla="*/ 3036929 h 3503654"/>
              <a:gd name="connsiteX3" fmla="*/ 3036931 w 3503656"/>
              <a:gd name="connsiteY3" fmla="*/ 1751827 h 3503654"/>
              <a:gd name="connsiteX4" fmla="*/ 1751828 w 3503656"/>
              <a:gd name="connsiteY4" fmla="*/ 466725 h 3503654"/>
              <a:gd name="connsiteX5" fmla="*/ 1751828 w 3503656"/>
              <a:gd name="connsiteY5" fmla="*/ 0 h 3503654"/>
              <a:gd name="connsiteX6" fmla="*/ 3503656 w 3503656"/>
              <a:gd name="connsiteY6" fmla="*/ 1751827 h 3503654"/>
              <a:gd name="connsiteX7" fmla="*/ 1751828 w 3503656"/>
              <a:gd name="connsiteY7" fmla="*/ 3503654 h 3503654"/>
              <a:gd name="connsiteX8" fmla="*/ 0 w 3503656"/>
              <a:gd name="connsiteY8" fmla="*/ 1751827 h 3503654"/>
              <a:gd name="connsiteX9" fmla="*/ 1751828 w 3503656"/>
              <a:gd name="connsiteY9" fmla="*/ 0 h 35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656" h="3503654">
                <a:moveTo>
                  <a:pt x="1751828" y="466725"/>
                </a:moveTo>
                <a:cubicBezTo>
                  <a:pt x="1042085" y="466725"/>
                  <a:pt x="466725" y="1042085"/>
                  <a:pt x="466725" y="1751827"/>
                </a:cubicBezTo>
                <a:cubicBezTo>
                  <a:pt x="466725" y="2461569"/>
                  <a:pt x="1042085" y="3036929"/>
                  <a:pt x="1751828" y="3036929"/>
                </a:cubicBezTo>
                <a:cubicBezTo>
                  <a:pt x="2461571" y="3036929"/>
                  <a:pt x="3036931" y="2461569"/>
                  <a:pt x="3036931" y="1751827"/>
                </a:cubicBezTo>
                <a:cubicBezTo>
                  <a:pt x="3036931" y="1042085"/>
                  <a:pt x="2461571" y="466725"/>
                  <a:pt x="1751828" y="466725"/>
                </a:cubicBezTo>
                <a:close/>
                <a:moveTo>
                  <a:pt x="1751828" y="0"/>
                </a:moveTo>
                <a:cubicBezTo>
                  <a:pt x="2719336" y="0"/>
                  <a:pt x="3503656" y="784320"/>
                  <a:pt x="3503656" y="1751827"/>
                </a:cubicBezTo>
                <a:cubicBezTo>
                  <a:pt x="3503656" y="2719334"/>
                  <a:pt x="2719336" y="3503654"/>
                  <a:pt x="1751828" y="3503654"/>
                </a:cubicBezTo>
                <a:cubicBezTo>
                  <a:pt x="784320" y="3503654"/>
                  <a:pt x="0" y="2719334"/>
                  <a:pt x="0" y="1751827"/>
                </a:cubicBezTo>
                <a:cubicBezTo>
                  <a:pt x="0" y="784320"/>
                  <a:pt x="784320" y="0"/>
                  <a:pt x="1751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529977" y="1990235"/>
            <a:ext cx="1600021" cy="1378570"/>
          </a:xfrm>
          <a:custGeom>
            <a:avLst/>
            <a:gdLst>
              <a:gd name="T0" fmla="*/ 54 w 739"/>
              <a:gd name="T1" fmla="*/ 636 h 636"/>
              <a:gd name="T2" fmla="*/ 0 w 739"/>
              <a:gd name="T3" fmla="*/ 582 h 636"/>
              <a:gd name="T4" fmla="*/ 0 w 739"/>
              <a:gd name="T5" fmla="*/ 54 h 636"/>
              <a:gd name="T6" fmla="*/ 54 w 739"/>
              <a:gd name="T7" fmla="*/ 0 h 636"/>
              <a:gd name="T8" fmla="*/ 685 w 739"/>
              <a:gd name="T9" fmla="*/ 0 h 636"/>
              <a:gd name="T10" fmla="*/ 739 w 739"/>
              <a:gd name="T11" fmla="*/ 54 h 636"/>
              <a:gd name="T12" fmla="*/ 739 w 739"/>
              <a:gd name="T13" fmla="*/ 582 h 636"/>
              <a:gd name="T14" fmla="*/ 685 w 739"/>
              <a:gd name="T15" fmla="*/ 636 h 636"/>
              <a:gd name="T16" fmla="*/ 54 w 739"/>
              <a:gd name="T1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9" h="636">
                <a:moveTo>
                  <a:pt x="54" y="636"/>
                </a:moveTo>
                <a:cubicBezTo>
                  <a:pt x="25" y="636"/>
                  <a:pt x="0" y="612"/>
                  <a:pt x="0" y="582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5" y="0"/>
                  <a:pt x="54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715" y="0"/>
                  <a:pt x="739" y="24"/>
                  <a:pt x="739" y="54"/>
                </a:cubicBezTo>
                <a:cubicBezTo>
                  <a:pt x="739" y="582"/>
                  <a:pt x="739" y="582"/>
                  <a:pt x="739" y="582"/>
                </a:cubicBezTo>
                <a:cubicBezTo>
                  <a:pt x="739" y="612"/>
                  <a:pt x="715" y="636"/>
                  <a:pt x="685" y="636"/>
                </a:cubicBezTo>
                <a:lnTo>
                  <a:pt x="54" y="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8896526" y="907911"/>
            <a:ext cx="1600021" cy="1381503"/>
          </a:xfrm>
          <a:custGeom>
            <a:avLst/>
            <a:gdLst>
              <a:gd name="T0" fmla="*/ 54 w 739"/>
              <a:gd name="T1" fmla="*/ 637 h 637"/>
              <a:gd name="T2" fmla="*/ 0 w 739"/>
              <a:gd name="T3" fmla="*/ 583 h 637"/>
              <a:gd name="T4" fmla="*/ 0 w 739"/>
              <a:gd name="T5" fmla="*/ 55 h 637"/>
              <a:gd name="T6" fmla="*/ 54 w 739"/>
              <a:gd name="T7" fmla="*/ 0 h 637"/>
              <a:gd name="T8" fmla="*/ 685 w 739"/>
              <a:gd name="T9" fmla="*/ 0 h 637"/>
              <a:gd name="T10" fmla="*/ 739 w 739"/>
              <a:gd name="T11" fmla="*/ 55 h 637"/>
              <a:gd name="T12" fmla="*/ 739 w 739"/>
              <a:gd name="T13" fmla="*/ 583 h 637"/>
              <a:gd name="T14" fmla="*/ 685 w 739"/>
              <a:gd name="T15" fmla="*/ 637 h 637"/>
              <a:gd name="T16" fmla="*/ 54 w 739"/>
              <a:gd name="T17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9" h="637">
                <a:moveTo>
                  <a:pt x="54" y="637"/>
                </a:moveTo>
                <a:cubicBezTo>
                  <a:pt x="24" y="637"/>
                  <a:pt x="0" y="613"/>
                  <a:pt x="0" y="58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4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714" y="0"/>
                  <a:pt x="739" y="25"/>
                  <a:pt x="739" y="55"/>
                </a:cubicBezTo>
                <a:cubicBezTo>
                  <a:pt x="739" y="583"/>
                  <a:pt x="739" y="583"/>
                  <a:pt x="739" y="583"/>
                </a:cubicBezTo>
                <a:cubicBezTo>
                  <a:pt x="739" y="613"/>
                  <a:pt x="714" y="637"/>
                  <a:pt x="685" y="637"/>
                </a:cubicBezTo>
                <a:lnTo>
                  <a:pt x="54" y="6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73525" y="3310142"/>
            <a:ext cx="1658683" cy="830075"/>
            <a:chOff x="2047876" y="4152900"/>
            <a:chExt cx="1795462" cy="898525"/>
          </a:xfrm>
          <a:solidFill>
            <a:schemeClr val="accent1"/>
          </a:solidFill>
        </p:grpSpPr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092326" y="4349750"/>
              <a:ext cx="1535113" cy="657225"/>
            </a:xfrm>
            <a:custGeom>
              <a:avLst/>
              <a:gdLst>
                <a:gd name="T0" fmla="*/ 647 w 655"/>
                <a:gd name="T1" fmla="*/ 264 h 280"/>
                <a:gd name="T2" fmla="*/ 647 w 655"/>
                <a:gd name="T3" fmla="*/ 280 h 280"/>
                <a:gd name="T4" fmla="*/ 610 w 655"/>
                <a:gd name="T5" fmla="*/ 264 h 280"/>
                <a:gd name="T6" fmla="*/ 611 w 655"/>
                <a:gd name="T7" fmla="*/ 280 h 280"/>
                <a:gd name="T8" fmla="*/ 566 w 655"/>
                <a:gd name="T9" fmla="*/ 272 h 280"/>
                <a:gd name="T10" fmla="*/ 582 w 655"/>
                <a:gd name="T11" fmla="*/ 272 h 280"/>
                <a:gd name="T12" fmla="*/ 530 w 655"/>
                <a:gd name="T13" fmla="*/ 272 h 280"/>
                <a:gd name="T14" fmla="*/ 545 w 655"/>
                <a:gd name="T15" fmla="*/ 272 h 280"/>
                <a:gd name="T16" fmla="*/ 501 w 655"/>
                <a:gd name="T17" fmla="*/ 280 h 280"/>
                <a:gd name="T18" fmla="*/ 501 w 655"/>
                <a:gd name="T19" fmla="*/ 264 h 280"/>
                <a:gd name="T20" fmla="*/ 464 w 655"/>
                <a:gd name="T21" fmla="*/ 280 h 280"/>
                <a:gd name="T22" fmla="*/ 464 w 655"/>
                <a:gd name="T23" fmla="*/ 264 h 280"/>
                <a:gd name="T24" fmla="*/ 428 w 655"/>
                <a:gd name="T25" fmla="*/ 280 h 280"/>
                <a:gd name="T26" fmla="*/ 428 w 655"/>
                <a:gd name="T27" fmla="*/ 264 h 280"/>
                <a:gd name="T28" fmla="*/ 391 w 655"/>
                <a:gd name="T29" fmla="*/ 280 h 280"/>
                <a:gd name="T30" fmla="*/ 391 w 655"/>
                <a:gd name="T31" fmla="*/ 264 h 280"/>
                <a:gd name="T32" fmla="*/ 391 w 655"/>
                <a:gd name="T33" fmla="*/ 280 h 280"/>
                <a:gd name="T34" fmla="*/ 354 w 655"/>
                <a:gd name="T35" fmla="*/ 264 h 280"/>
                <a:gd name="T36" fmla="*/ 355 w 655"/>
                <a:gd name="T37" fmla="*/ 280 h 280"/>
                <a:gd name="T38" fmla="*/ 310 w 655"/>
                <a:gd name="T39" fmla="*/ 272 h 280"/>
                <a:gd name="T40" fmla="*/ 326 w 655"/>
                <a:gd name="T41" fmla="*/ 272 h 280"/>
                <a:gd name="T42" fmla="*/ 274 w 655"/>
                <a:gd name="T43" fmla="*/ 272 h 280"/>
                <a:gd name="T44" fmla="*/ 289 w 655"/>
                <a:gd name="T45" fmla="*/ 272 h 280"/>
                <a:gd name="T46" fmla="*/ 237 w 655"/>
                <a:gd name="T47" fmla="*/ 272 h 280"/>
                <a:gd name="T48" fmla="*/ 253 w 655"/>
                <a:gd name="T49" fmla="*/ 272 h 280"/>
                <a:gd name="T50" fmla="*/ 208 w 655"/>
                <a:gd name="T51" fmla="*/ 280 h 280"/>
                <a:gd name="T52" fmla="*/ 209 w 655"/>
                <a:gd name="T53" fmla="*/ 264 h 280"/>
                <a:gd name="T54" fmla="*/ 172 w 655"/>
                <a:gd name="T55" fmla="*/ 280 h 280"/>
                <a:gd name="T56" fmla="*/ 172 w 655"/>
                <a:gd name="T57" fmla="*/ 264 h 280"/>
                <a:gd name="T58" fmla="*/ 136 w 655"/>
                <a:gd name="T59" fmla="*/ 280 h 280"/>
                <a:gd name="T60" fmla="*/ 135 w 655"/>
                <a:gd name="T61" fmla="*/ 264 h 280"/>
                <a:gd name="T62" fmla="*/ 136 w 655"/>
                <a:gd name="T63" fmla="*/ 280 h 280"/>
                <a:gd name="T64" fmla="*/ 99 w 655"/>
                <a:gd name="T65" fmla="*/ 264 h 280"/>
                <a:gd name="T66" fmla="*/ 99 w 655"/>
                <a:gd name="T67" fmla="*/ 280 h 280"/>
                <a:gd name="T68" fmla="*/ 61 w 655"/>
                <a:gd name="T69" fmla="*/ 279 h 280"/>
                <a:gd name="T70" fmla="*/ 63 w 655"/>
                <a:gd name="T71" fmla="*/ 264 h 280"/>
                <a:gd name="T72" fmla="*/ 30 w 655"/>
                <a:gd name="T73" fmla="*/ 265 h 280"/>
                <a:gd name="T74" fmla="*/ 34 w 655"/>
                <a:gd name="T75" fmla="*/ 251 h 280"/>
                <a:gd name="T76" fmla="*/ 30 w 655"/>
                <a:gd name="T77" fmla="*/ 265 h 280"/>
                <a:gd name="T78" fmla="*/ 3 w 655"/>
                <a:gd name="T79" fmla="*/ 229 h 280"/>
                <a:gd name="T80" fmla="*/ 18 w 655"/>
                <a:gd name="T81" fmla="*/ 225 h 280"/>
                <a:gd name="T82" fmla="*/ 8 w 655"/>
                <a:gd name="T83" fmla="*/ 198 h 280"/>
                <a:gd name="T84" fmla="*/ 16 w 655"/>
                <a:gd name="T85" fmla="*/ 190 h 280"/>
                <a:gd name="T86" fmla="*/ 8 w 655"/>
                <a:gd name="T87" fmla="*/ 162 h 280"/>
                <a:gd name="T88" fmla="*/ 16 w 655"/>
                <a:gd name="T89" fmla="*/ 154 h 280"/>
                <a:gd name="T90" fmla="*/ 8 w 655"/>
                <a:gd name="T91" fmla="*/ 125 h 280"/>
                <a:gd name="T92" fmla="*/ 8 w 655"/>
                <a:gd name="T93" fmla="*/ 109 h 280"/>
                <a:gd name="T94" fmla="*/ 8 w 655"/>
                <a:gd name="T95" fmla="*/ 125 h 280"/>
                <a:gd name="T96" fmla="*/ 8 w 655"/>
                <a:gd name="T97" fmla="*/ 73 h 280"/>
                <a:gd name="T98" fmla="*/ 8 w 655"/>
                <a:gd name="T99" fmla="*/ 89 h 280"/>
                <a:gd name="T100" fmla="*/ 0 w 655"/>
                <a:gd name="T101" fmla="*/ 44 h 280"/>
                <a:gd name="T102" fmla="*/ 16 w 655"/>
                <a:gd name="T103" fmla="*/ 45 h 280"/>
                <a:gd name="T104" fmla="*/ 0 w 655"/>
                <a:gd name="T105" fmla="*/ 8 h 280"/>
                <a:gd name="T106" fmla="*/ 16 w 655"/>
                <a:gd name="T107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280">
                  <a:moveTo>
                    <a:pt x="647" y="280"/>
                  </a:moveTo>
                  <a:cubicBezTo>
                    <a:pt x="643" y="280"/>
                    <a:pt x="639" y="276"/>
                    <a:pt x="639" y="272"/>
                  </a:cubicBezTo>
                  <a:cubicBezTo>
                    <a:pt x="639" y="268"/>
                    <a:pt x="642" y="264"/>
                    <a:pt x="647" y="264"/>
                  </a:cubicBezTo>
                  <a:cubicBezTo>
                    <a:pt x="647" y="264"/>
                    <a:pt x="647" y="264"/>
                    <a:pt x="647" y="264"/>
                  </a:cubicBezTo>
                  <a:cubicBezTo>
                    <a:pt x="651" y="264"/>
                    <a:pt x="655" y="268"/>
                    <a:pt x="655" y="272"/>
                  </a:cubicBezTo>
                  <a:cubicBezTo>
                    <a:pt x="655" y="276"/>
                    <a:pt x="651" y="280"/>
                    <a:pt x="647" y="280"/>
                  </a:cubicBezTo>
                  <a:close/>
                  <a:moveTo>
                    <a:pt x="611" y="280"/>
                  </a:moveTo>
                  <a:cubicBezTo>
                    <a:pt x="606" y="280"/>
                    <a:pt x="603" y="276"/>
                    <a:pt x="603" y="272"/>
                  </a:cubicBezTo>
                  <a:cubicBezTo>
                    <a:pt x="603" y="268"/>
                    <a:pt x="606" y="264"/>
                    <a:pt x="610" y="264"/>
                  </a:cubicBezTo>
                  <a:cubicBezTo>
                    <a:pt x="611" y="264"/>
                    <a:pt x="611" y="264"/>
                    <a:pt x="611" y="264"/>
                  </a:cubicBezTo>
                  <a:cubicBezTo>
                    <a:pt x="615" y="264"/>
                    <a:pt x="618" y="268"/>
                    <a:pt x="618" y="272"/>
                  </a:cubicBezTo>
                  <a:cubicBezTo>
                    <a:pt x="618" y="276"/>
                    <a:pt x="615" y="280"/>
                    <a:pt x="611" y="280"/>
                  </a:cubicBezTo>
                  <a:close/>
                  <a:moveTo>
                    <a:pt x="574" y="280"/>
                  </a:moveTo>
                  <a:cubicBezTo>
                    <a:pt x="574" y="280"/>
                    <a:pt x="574" y="280"/>
                    <a:pt x="574" y="280"/>
                  </a:cubicBezTo>
                  <a:cubicBezTo>
                    <a:pt x="569" y="280"/>
                    <a:pt x="566" y="276"/>
                    <a:pt x="566" y="272"/>
                  </a:cubicBezTo>
                  <a:cubicBezTo>
                    <a:pt x="566" y="268"/>
                    <a:pt x="569" y="264"/>
                    <a:pt x="574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8" y="264"/>
                    <a:pt x="582" y="268"/>
                    <a:pt x="582" y="272"/>
                  </a:cubicBezTo>
                  <a:cubicBezTo>
                    <a:pt x="582" y="276"/>
                    <a:pt x="578" y="280"/>
                    <a:pt x="574" y="280"/>
                  </a:cubicBezTo>
                  <a:close/>
                  <a:moveTo>
                    <a:pt x="538" y="280"/>
                  </a:moveTo>
                  <a:cubicBezTo>
                    <a:pt x="533" y="280"/>
                    <a:pt x="530" y="276"/>
                    <a:pt x="530" y="272"/>
                  </a:cubicBezTo>
                  <a:cubicBezTo>
                    <a:pt x="530" y="268"/>
                    <a:pt x="533" y="264"/>
                    <a:pt x="537" y="264"/>
                  </a:cubicBezTo>
                  <a:cubicBezTo>
                    <a:pt x="538" y="264"/>
                    <a:pt x="538" y="264"/>
                    <a:pt x="538" y="264"/>
                  </a:cubicBezTo>
                  <a:cubicBezTo>
                    <a:pt x="542" y="264"/>
                    <a:pt x="545" y="268"/>
                    <a:pt x="545" y="272"/>
                  </a:cubicBezTo>
                  <a:cubicBezTo>
                    <a:pt x="545" y="276"/>
                    <a:pt x="542" y="280"/>
                    <a:pt x="538" y="280"/>
                  </a:cubicBezTo>
                  <a:close/>
                  <a:moveTo>
                    <a:pt x="501" y="280"/>
                  </a:moveTo>
                  <a:cubicBezTo>
                    <a:pt x="501" y="280"/>
                    <a:pt x="501" y="280"/>
                    <a:pt x="501" y="280"/>
                  </a:cubicBezTo>
                  <a:cubicBezTo>
                    <a:pt x="496" y="280"/>
                    <a:pt x="493" y="276"/>
                    <a:pt x="493" y="272"/>
                  </a:cubicBezTo>
                  <a:cubicBezTo>
                    <a:pt x="493" y="268"/>
                    <a:pt x="496" y="264"/>
                    <a:pt x="501" y="264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05" y="264"/>
                    <a:pt x="509" y="268"/>
                    <a:pt x="509" y="272"/>
                  </a:cubicBezTo>
                  <a:cubicBezTo>
                    <a:pt x="509" y="276"/>
                    <a:pt x="505" y="280"/>
                    <a:pt x="501" y="280"/>
                  </a:cubicBezTo>
                  <a:close/>
                  <a:moveTo>
                    <a:pt x="464" y="280"/>
                  </a:moveTo>
                  <a:cubicBezTo>
                    <a:pt x="460" y="280"/>
                    <a:pt x="457" y="276"/>
                    <a:pt x="457" y="272"/>
                  </a:cubicBezTo>
                  <a:cubicBezTo>
                    <a:pt x="457" y="268"/>
                    <a:pt x="460" y="264"/>
                    <a:pt x="464" y="264"/>
                  </a:cubicBezTo>
                  <a:cubicBezTo>
                    <a:pt x="464" y="264"/>
                    <a:pt x="464" y="264"/>
                    <a:pt x="464" y="264"/>
                  </a:cubicBezTo>
                  <a:cubicBezTo>
                    <a:pt x="469" y="264"/>
                    <a:pt x="472" y="268"/>
                    <a:pt x="472" y="272"/>
                  </a:cubicBezTo>
                  <a:cubicBezTo>
                    <a:pt x="472" y="276"/>
                    <a:pt x="469" y="280"/>
                    <a:pt x="464" y="280"/>
                  </a:cubicBezTo>
                  <a:close/>
                  <a:moveTo>
                    <a:pt x="428" y="280"/>
                  </a:moveTo>
                  <a:cubicBezTo>
                    <a:pt x="424" y="280"/>
                    <a:pt x="420" y="276"/>
                    <a:pt x="420" y="272"/>
                  </a:cubicBezTo>
                  <a:cubicBezTo>
                    <a:pt x="420" y="268"/>
                    <a:pt x="423" y="264"/>
                    <a:pt x="427" y="264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32" y="264"/>
                    <a:pt x="436" y="268"/>
                    <a:pt x="436" y="272"/>
                  </a:cubicBezTo>
                  <a:cubicBezTo>
                    <a:pt x="436" y="276"/>
                    <a:pt x="432" y="280"/>
                    <a:pt x="428" y="280"/>
                  </a:cubicBezTo>
                  <a:close/>
                  <a:moveTo>
                    <a:pt x="391" y="280"/>
                  </a:moveTo>
                  <a:cubicBezTo>
                    <a:pt x="391" y="280"/>
                    <a:pt x="391" y="280"/>
                    <a:pt x="391" y="280"/>
                  </a:cubicBezTo>
                  <a:cubicBezTo>
                    <a:pt x="387" y="280"/>
                    <a:pt x="383" y="276"/>
                    <a:pt x="383" y="272"/>
                  </a:cubicBezTo>
                  <a:cubicBezTo>
                    <a:pt x="383" y="268"/>
                    <a:pt x="387" y="264"/>
                    <a:pt x="391" y="264"/>
                  </a:cubicBezTo>
                  <a:cubicBezTo>
                    <a:pt x="391" y="264"/>
                    <a:pt x="391" y="264"/>
                    <a:pt x="391" y="264"/>
                  </a:cubicBezTo>
                  <a:cubicBezTo>
                    <a:pt x="396" y="264"/>
                    <a:pt x="399" y="268"/>
                    <a:pt x="399" y="272"/>
                  </a:cubicBezTo>
                  <a:cubicBezTo>
                    <a:pt x="399" y="276"/>
                    <a:pt x="396" y="280"/>
                    <a:pt x="391" y="280"/>
                  </a:cubicBezTo>
                  <a:close/>
                  <a:moveTo>
                    <a:pt x="355" y="280"/>
                  </a:moveTo>
                  <a:cubicBezTo>
                    <a:pt x="351" y="280"/>
                    <a:pt x="347" y="276"/>
                    <a:pt x="347" y="272"/>
                  </a:cubicBezTo>
                  <a:cubicBezTo>
                    <a:pt x="347" y="268"/>
                    <a:pt x="350" y="264"/>
                    <a:pt x="354" y="264"/>
                  </a:cubicBezTo>
                  <a:cubicBezTo>
                    <a:pt x="355" y="264"/>
                    <a:pt x="355" y="264"/>
                    <a:pt x="355" y="264"/>
                  </a:cubicBezTo>
                  <a:cubicBezTo>
                    <a:pt x="359" y="264"/>
                    <a:pt x="363" y="268"/>
                    <a:pt x="363" y="272"/>
                  </a:cubicBezTo>
                  <a:cubicBezTo>
                    <a:pt x="363" y="276"/>
                    <a:pt x="359" y="280"/>
                    <a:pt x="355" y="280"/>
                  </a:cubicBezTo>
                  <a:close/>
                  <a:moveTo>
                    <a:pt x="318" y="280"/>
                  </a:moveTo>
                  <a:cubicBezTo>
                    <a:pt x="318" y="280"/>
                    <a:pt x="318" y="280"/>
                    <a:pt x="318" y="280"/>
                  </a:cubicBezTo>
                  <a:cubicBezTo>
                    <a:pt x="314" y="280"/>
                    <a:pt x="310" y="276"/>
                    <a:pt x="310" y="272"/>
                  </a:cubicBezTo>
                  <a:cubicBezTo>
                    <a:pt x="310" y="268"/>
                    <a:pt x="314" y="264"/>
                    <a:pt x="318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23" y="264"/>
                    <a:pt x="326" y="268"/>
                    <a:pt x="326" y="272"/>
                  </a:cubicBezTo>
                  <a:cubicBezTo>
                    <a:pt x="326" y="276"/>
                    <a:pt x="323" y="280"/>
                    <a:pt x="318" y="280"/>
                  </a:cubicBezTo>
                  <a:close/>
                  <a:moveTo>
                    <a:pt x="282" y="280"/>
                  </a:moveTo>
                  <a:cubicBezTo>
                    <a:pt x="278" y="280"/>
                    <a:pt x="274" y="276"/>
                    <a:pt x="274" y="272"/>
                  </a:cubicBezTo>
                  <a:cubicBezTo>
                    <a:pt x="274" y="268"/>
                    <a:pt x="277" y="264"/>
                    <a:pt x="281" y="264"/>
                  </a:cubicBezTo>
                  <a:cubicBezTo>
                    <a:pt x="282" y="264"/>
                    <a:pt x="282" y="264"/>
                    <a:pt x="282" y="264"/>
                  </a:cubicBezTo>
                  <a:cubicBezTo>
                    <a:pt x="286" y="264"/>
                    <a:pt x="289" y="268"/>
                    <a:pt x="289" y="272"/>
                  </a:cubicBezTo>
                  <a:cubicBezTo>
                    <a:pt x="289" y="276"/>
                    <a:pt x="286" y="280"/>
                    <a:pt x="282" y="280"/>
                  </a:cubicBezTo>
                  <a:close/>
                  <a:moveTo>
                    <a:pt x="245" y="280"/>
                  </a:moveTo>
                  <a:cubicBezTo>
                    <a:pt x="241" y="280"/>
                    <a:pt x="237" y="276"/>
                    <a:pt x="237" y="272"/>
                  </a:cubicBezTo>
                  <a:cubicBezTo>
                    <a:pt x="237" y="268"/>
                    <a:pt x="240" y="264"/>
                    <a:pt x="245" y="264"/>
                  </a:cubicBezTo>
                  <a:cubicBezTo>
                    <a:pt x="245" y="264"/>
                    <a:pt x="245" y="264"/>
                    <a:pt x="245" y="264"/>
                  </a:cubicBezTo>
                  <a:cubicBezTo>
                    <a:pt x="249" y="264"/>
                    <a:pt x="253" y="268"/>
                    <a:pt x="253" y="272"/>
                  </a:cubicBezTo>
                  <a:cubicBezTo>
                    <a:pt x="253" y="276"/>
                    <a:pt x="249" y="280"/>
                    <a:pt x="245" y="280"/>
                  </a:cubicBezTo>
                  <a:close/>
                  <a:moveTo>
                    <a:pt x="209" y="280"/>
                  </a:moveTo>
                  <a:cubicBezTo>
                    <a:pt x="208" y="280"/>
                    <a:pt x="208" y="280"/>
                    <a:pt x="208" y="280"/>
                  </a:cubicBezTo>
                  <a:cubicBezTo>
                    <a:pt x="204" y="280"/>
                    <a:pt x="200" y="276"/>
                    <a:pt x="200" y="272"/>
                  </a:cubicBezTo>
                  <a:cubicBezTo>
                    <a:pt x="200" y="268"/>
                    <a:pt x="204" y="264"/>
                    <a:pt x="208" y="264"/>
                  </a:cubicBezTo>
                  <a:cubicBezTo>
                    <a:pt x="209" y="264"/>
                    <a:pt x="209" y="264"/>
                    <a:pt x="209" y="264"/>
                  </a:cubicBezTo>
                  <a:cubicBezTo>
                    <a:pt x="213" y="264"/>
                    <a:pt x="216" y="268"/>
                    <a:pt x="216" y="272"/>
                  </a:cubicBezTo>
                  <a:cubicBezTo>
                    <a:pt x="216" y="276"/>
                    <a:pt x="213" y="280"/>
                    <a:pt x="209" y="280"/>
                  </a:cubicBezTo>
                  <a:close/>
                  <a:moveTo>
                    <a:pt x="172" y="280"/>
                  </a:moveTo>
                  <a:cubicBezTo>
                    <a:pt x="168" y="280"/>
                    <a:pt x="164" y="276"/>
                    <a:pt x="164" y="272"/>
                  </a:cubicBezTo>
                  <a:cubicBezTo>
                    <a:pt x="164" y="268"/>
                    <a:pt x="167" y="264"/>
                    <a:pt x="172" y="264"/>
                  </a:cubicBezTo>
                  <a:cubicBezTo>
                    <a:pt x="172" y="264"/>
                    <a:pt x="172" y="264"/>
                    <a:pt x="172" y="264"/>
                  </a:cubicBezTo>
                  <a:cubicBezTo>
                    <a:pt x="176" y="264"/>
                    <a:pt x="180" y="268"/>
                    <a:pt x="180" y="272"/>
                  </a:cubicBezTo>
                  <a:cubicBezTo>
                    <a:pt x="180" y="276"/>
                    <a:pt x="176" y="280"/>
                    <a:pt x="172" y="280"/>
                  </a:cubicBezTo>
                  <a:close/>
                  <a:moveTo>
                    <a:pt x="136" y="280"/>
                  </a:moveTo>
                  <a:cubicBezTo>
                    <a:pt x="135" y="280"/>
                    <a:pt x="135" y="280"/>
                    <a:pt x="135" y="280"/>
                  </a:cubicBezTo>
                  <a:cubicBezTo>
                    <a:pt x="131" y="280"/>
                    <a:pt x="127" y="276"/>
                    <a:pt x="127" y="272"/>
                  </a:cubicBezTo>
                  <a:cubicBezTo>
                    <a:pt x="127" y="268"/>
                    <a:pt x="131" y="264"/>
                    <a:pt x="135" y="264"/>
                  </a:cubicBezTo>
                  <a:cubicBezTo>
                    <a:pt x="136" y="264"/>
                    <a:pt x="136" y="264"/>
                    <a:pt x="136" y="264"/>
                  </a:cubicBezTo>
                  <a:cubicBezTo>
                    <a:pt x="140" y="264"/>
                    <a:pt x="143" y="268"/>
                    <a:pt x="143" y="272"/>
                  </a:cubicBezTo>
                  <a:cubicBezTo>
                    <a:pt x="143" y="276"/>
                    <a:pt x="140" y="280"/>
                    <a:pt x="136" y="280"/>
                  </a:cubicBezTo>
                  <a:close/>
                  <a:moveTo>
                    <a:pt x="99" y="280"/>
                  </a:moveTo>
                  <a:cubicBezTo>
                    <a:pt x="95" y="280"/>
                    <a:pt x="91" y="276"/>
                    <a:pt x="91" y="272"/>
                  </a:cubicBezTo>
                  <a:cubicBezTo>
                    <a:pt x="91" y="268"/>
                    <a:pt x="94" y="264"/>
                    <a:pt x="99" y="264"/>
                  </a:cubicBezTo>
                  <a:cubicBezTo>
                    <a:pt x="99" y="264"/>
                    <a:pt x="99" y="264"/>
                    <a:pt x="99" y="264"/>
                  </a:cubicBezTo>
                  <a:cubicBezTo>
                    <a:pt x="103" y="264"/>
                    <a:pt x="107" y="268"/>
                    <a:pt x="107" y="272"/>
                  </a:cubicBezTo>
                  <a:cubicBezTo>
                    <a:pt x="107" y="276"/>
                    <a:pt x="103" y="280"/>
                    <a:pt x="99" y="280"/>
                  </a:cubicBezTo>
                  <a:close/>
                  <a:moveTo>
                    <a:pt x="63" y="279"/>
                  </a:moveTo>
                  <a:cubicBezTo>
                    <a:pt x="62" y="279"/>
                    <a:pt x="62" y="279"/>
                    <a:pt x="62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57" y="279"/>
                    <a:pt x="54" y="275"/>
                    <a:pt x="54" y="271"/>
                  </a:cubicBezTo>
                  <a:cubicBezTo>
                    <a:pt x="55" y="267"/>
                    <a:pt x="59" y="263"/>
                    <a:pt x="63" y="264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8" y="265"/>
                    <a:pt x="71" y="268"/>
                    <a:pt x="70" y="273"/>
                  </a:cubicBezTo>
                  <a:cubicBezTo>
                    <a:pt x="70" y="277"/>
                    <a:pt x="66" y="279"/>
                    <a:pt x="63" y="279"/>
                  </a:cubicBezTo>
                  <a:close/>
                  <a:moveTo>
                    <a:pt x="30" y="265"/>
                  </a:moveTo>
                  <a:cubicBezTo>
                    <a:pt x="28" y="265"/>
                    <a:pt x="26" y="264"/>
                    <a:pt x="24" y="263"/>
                  </a:cubicBezTo>
                  <a:cubicBezTo>
                    <a:pt x="21" y="260"/>
                    <a:pt x="21" y="255"/>
                    <a:pt x="24" y="252"/>
                  </a:cubicBezTo>
                  <a:cubicBezTo>
                    <a:pt x="26" y="249"/>
                    <a:pt x="31" y="248"/>
                    <a:pt x="34" y="251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8" y="255"/>
                    <a:pt x="38" y="260"/>
                    <a:pt x="35" y="263"/>
                  </a:cubicBezTo>
                  <a:cubicBezTo>
                    <a:pt x="34" y="264"/>
                    <a:pt x="32" y="265"/>
                    <a:pt x="30" y="265"/>
                  </a:cubicBezTo>
                  <a:close/>
                  <a:moveTo>
                    <a:pt x="10" y="235"/>
                  </a:moveTo>
                  <a:cubicBezTo>
                    <a:pt x="7" y="235"/>
                    <a:pt x="4" y="233"/>
                    <a:pt x="3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1" y="224"/>
                    <a:pt x="4" y="220"/>
                    <a:pt x="8" y="219"/>
                  </a:cubicBezTo>
                  <a:cubicBezTo>
                    <a:pt x="12" y="218"/>
                    <a:pt x="16" y="220"/>
                    <a:pt x="17" y="225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9" y="229"/>
                    <a:pt x="16" y="233"/>
                    <a:pt x="12" y="235"/>
                  </a:cubicBezTo>
                  <a:cubicBezTo>
                    <a:pt x="12" y="235"/>
                    <a:pt x="11" y="235"/>
                    <a:pt x="10" y="235"/>
                  </a:cubicBezTo>
                  <a:close/>
                  <a:moveTo>
                    <a:pt x="8" y="198"/>
                  </a:moveTo>
                  <a:cubicBezTo>
                    <a:pt x="4" y="198"/>
                    <a:pt x="0" y="195"/>
                    <a:pt x="0" y="191"/>
                  </a:cubicBezTo>
                  <a:cubicBezTo>
                    <a:pt x="0" y="186"/>
                    <a:pt x="4" y="183"/>
                    <a:pt x="8" y="183"/>
                  </a:cubicBezTo>
                  <a:cubicBezTo>
                    <a:pt x="12" y="183"/>
                    <a:pt x="16" y="186"/>
                    <a:pt x="16" y="190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6" y="195"/>
                    <a:pt x="12" y="198"/>
                    <a:pt x="8" y="198"/>
                  </a:cubicBezTo>
                  <a:close/>
                  <a:moveTo>
                    <a:pt x="8" y="162"/>
                  </a:moveTo>
                  <a:cubicBezTo>
                    <a:pt x="4" y="162"/>
                    <a:pt x="0" y="158"/>
                    <a:pt x="0" y="154"/>
                  </a:cubicBezTo>
                  <a:cubicBezTo>
                    <a:pt x="0" y="150"/>
                    <a:pt x="4" y="146"/>
                    <a:pt x="8" y="146"/>
                  </a:cubicBezTo>
                  <a:cubicBezTo>
                    <a:pt x="12" y="146"/>
                    <a:pt x="16" y="14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58"/>
                    <a:pt x="12" y="162"/>
                    <a:pt x="8" y="162"/>
                  </a:cubicBezTo>
                  <a:close/>
                  <a:moveTo>
                    <a:pt x="8" y="125"/>
                  </a:moveTo>
                  <a:cubicBezTo>
                    <a:pt x="4" y="125"/>
                    <a:pt x="0" y="122"/>
                    <a:pt x="0" y="11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3"/>
                    <a:pt x="4" y="109"/>
                    <a:pt x="8" y="109"/>
                  </a:cubicBezTo>
                  <a:cubicBezTo>
                    <a:pt x="12" y="109"/>
                    <a:pt x="16" y="113"/>
                    <a:pt x="16" y="11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22"/>
                    <a:pt x="12" y="125"/>
                    <a:pt x="8" y="125"/>
                  </a:cubicBezTo>
                  <a:close/>
                  <a:moveTo>
                    <a:pt x="8" y="89"/>
                  </a:moveTo>
                  <a:cubicBezTo>
                    <a:pt x="4" y="89"/>
                    <a:pt x="0" y="85"/>
                    <a:pt x="0" y="81"/>
                  </a:cubicBezTo>
                  <a:cubicBezTo>
                    <a:pt x="0" y="77"/>
                    <a:pt x="4" y="73"/>
                    <a:pt x="8" y="73"/>
                  </a:cubicBezTo>
                  <a:cubicBezTo>
                    <a:pt x="12" y="73"/>
                    <a:pt x="16" y="76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5"/>
                    <a:pt x="12" y="89"/>
                    <a:pt x="8" y="89"/>
                  </a:cubicBezTo>
                  <a:close/>
                  <a:moveTo>
                    <a:pt x="8" y="52"/>
                  </a:moveTo>
                  <a:cubicBezTo>
                    <a:pt x="4" y="52"/>
                    <a:pt x="0" y="49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4" y="36"/>
                    <a:pt x="8" y="36"/>
                  </a:cubicBezTo>
                  <a:cubicBezTo>
                    <a:pt x="12" y="36"/>
                    <a:pt x="16" y="40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9"/>
                    <a:pt x="12" y="52"/>
                    <a:pt x="8" y="52"/>
                  </a:cubicBezTo>
                  <a:close/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047876" y="4152900"/>
              <a:ext cx="125413" cy="127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716338" y="4924425"/>
              <a:ext cx="127000" cy="127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1314" y="2620857"/>
            <a:ext cx="1720279" cy="765546"/>
            <a:chOff x="1554052" y="4090927"/>
            <a:chExt cx="1720279" cy="765546"/>
          </a:xfrm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598049" y="4149590"/>
              <a:ext cx="1632286" cy="706883"/>
            </a:xfrm>
            <a:custGeom>
              <a:avLst/>
              <a:gdLst>
                <a:gd name="T0" fmla="*/ 739 w 754"/>
                <a:gd name="T1" fmla="*/ 0 h 326"/>
                <a:gd name="T2" fmla="*/ 739 w 754"/>
                <a:gd name="T3" fmla="*/ 264 h 326"/>
                <a:gd name="T4" fmla="*/ 692 w 754"/>
                <a:gd name="T5" fmla="*/ 310 h 326"/>
                <a:gd name="T6" fmla="*/ 61 w 754"/>
                <a:gd name="T7" fmla="*/ 310 h 326"/>
                <a:gd name="T8" fmla="*/ 15 w 754"/>
                <a:gd name="T9" fmla="*/ 264 h 326"/>
                <a:gd name="T10" fmla="*/ 15 w 754"/>
                <a:gd name="T11" fmla="*/ 0 h 326"/>
                <a:gd name="T12" fmla="*/ 0 w 754"/>
                <a:gd name="T13" fmla="*/ 0 h 326"/>
                <a:gd name="T14" fmla="*/ 0 w 754"/>
                <a:gd name="T15" fmla="*/ 264 h 326"/>
                <a:gd name="T16" fmla="*/ 61 w 754"/>
                <a:gd name="T17" fmla="*/ 326 h 326"/>
                <a:gd name="T18" fmla="*/ 692 w 754"/>
                <a:gd name="T19" fmla="*/ 326 h 326"/>
                <a:gd name="T20" fmla="*/ 754 w 754"/>
                <a:gd name="T21" fmla="*/ 264 h 326"/>
                <a:gd name="T22" fmla="*/ 754 w 754"/>
                <a:gd name="T23" fmla="*/ 0 h 326"/>
                <a:gd name="T24" fmla="*/ 739 w 754"/>
                <a:gd name="T25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4" h="326">
                  <a:moveTo>
                    <a:pt x="739" y="0"/>
                  </a:moveTo>
                  <a:cubicBezTo>
                    <a:pt x="739" y="264"/>
                    <a:pt x="739" y="264"/>
                    <a:pt x="739" y="264"/>
                  </a:cubicBezTo>
                  <a:cubicBezTo>
                    <a:pt x="739" y="289"/>
                    <a:pt x="718" y="310"/>
                    <a:pt x="692" y="310"/>
                  </a:cubicBezTo>
                  <a:cubicBezTo>
                    <a:pt x="61" y="310"/>
                    <a:pt x="61" y="310"/>
                    <a:pt x="61" y="310"/>
                  </a:cubicBezTo>
                  <a:cubicBezTo>
                    <a:pt x="36" y="310"/>
                    <a:pt x="15" y="289"/>
                    <a:pt x="15" y="26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98"/>
                    <a:pt x="27" y="326"/>
                    <a:pt x="61" y="326"/>
                  </a:cubicBezTo>
                  <a:cubicBezTo>
                    <a:pt x="692" y="326"/>
                    <a:pt x="692" y="326"/>
                    <a:pt x="692" y="326"/>
                  </a:cubicBezTo>
                  <a:cubicBezTo>
                    <a:pt x="727" y="326"/>
                    <a:pt x="754" y="298"/>
                    <a:pt x="754" y="264"/>
                  </a:cubicBezTo>
                  <a:cubicBezTo>
                    <a:pt x="754" y="0"/>
                    <a:pt x="754" y="0"/>
                    <a:pt x="754" y="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154073" y="4092394"/>
              <a:ext cx="120258" cy="1173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1554052" y="4090927"/>
              <a:ext cx="117325" cy="1173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03915" y="425412"/>
            <a:ext cx="3508021" cy="365175"/>
            <a:chOff x="6286653" y="1895482"/>
            <a:chExt cx="3508021" cy="365175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6351182" y="1895482"/>
              <a:ext cx="3443492" cy="365175"/>
            </a:xfrm>
            <a:custGeom>
              <a:avLst/>
              <a:gdLst>
                <a:gd name="T0" fmla="*/ 1590 w 1590"/>
                <a:gd name="T1" fmla="*/ 161 h 169"/>
                <a:gd name="T2" fmla="*/ 1574 w 1590"/>
                <a:gd name="T3" fmla="*/ 124 h 169"/>
                <a:gd name="T4" fmla="*/ 1582 w 1590"/>
                <a:gd name="T5" fmla="*/ 96 h 169"/>
                <a:gd name="T6" fmla="*/ 1582 w 1590"/>
                <a:gd name="T7" fmla="*/ 96 h 169"/>
                <a:gd name="T8" fmla="*/ 1588 w 1590"/>
                <a:gd name="T9" fmla="*/ 52 h 169"/>
                <a:gd name="T10" fmla="*/ 1560 w 1590"/>
                <a:gd name="T11" fmla="*/ 14 h 169"/>
                <a:gd name="T12" fmla="*/ 2 w 1590"/>
                <a:gd name="T13" fmla="*/ 44 h 169"/>
                <a:gd name="T14" fmla="*/ 31 w 1590"/>
                <a:gd name="T15" fmla="*/ 27 h 169"/>
                <a:gd name="T16" fmla="*/ 35 w 1590"/>
                <a:gd name="T17" fmla="*/ 25 h 169"/>
                <a:gd name="T18" fmla="*/ 1526 w 1590"/>
                <a:gd name="T19" fmla="*/ 15 h 169"/>
                <a:gd name="T20" fmla="*/ 1527 w 1590"/>
                <a:gd name="T21" fmla="*/ 15 h 169"/>
                <a:gd name="T22" fmla="*/ 65 w 1590"/>
                <a:gd name="T23" fmla="*/ 0 h 169"/>
                <a:gd name="T24" fmla="*/ 1490 w 1590"/>
                <a:gd name="T25" fmla="*/ 15 h 169"/>
                <a:gd name="T26" fmla="*/ 1490 w 1590"/>
                <a:gd name="T27" fmla="*/ 15 h 169"/>
                <a:gd name="T28" fmla="*/ 1454 w 1590"/>
                <a:gd name="T29" fmla="*/ 0 h 169"/>
                <a:gd name="T30" fmla="*/ 1409 w 1590"/>
                <a:gd name="T31" fmla="*/ 7 h 169"/>
                <a:gd name="T32" fmla="*/ 1380 w 1590"/>
                <a:gd name="T33" fmla="*/ 15 h 169"/>
                <a:gd name="T34" fmla="*/ 1381 w 1590"/>
                <a:gd name="T35" fmla="*/ 15 h 169"/>
                <a:gd name="T36" fmla="*/ 1352 w 1590"/>
                <a:gd name="T37" fmla="*/ 7 h 169"/>
                <a:gd name="T38" fmla="*/ 1307 w 1590"/>
                <a:gd name="T39" fmla="*/ 0 h 169"/>
                <a:gd name="T40" fmla="*/ 1263 w 1590"/>
                <a:gd name="T41" fmla="*/ 7 h 169"/>
                <a:gd name="T42" fmla="*/ 1235 w 1590"/>
                <a:gd name="T43" fmla="*/ 15 h 169"/>
                <a:gd name="T44" fmla="*/ 1235 w 1590"/>
                <a:gd name="T45" fmla="*/ 15 h 169"/>
                <a:gd name="T46" fmla="*/ 1198 w 1590"/>
                <a:gd name="T47" fmla="*/ 0 h 169"/>
                <a:gd name="T48" fmla="*/ 1153 w 1590"/>
                <a:gd name="T49" fmla="*/ 7 h 169"/>
                <a:gd name="T50" fmla="*/ 1125 w 1590"/>
                <a:gd name="T51" fmla="*/ 15 h 169"/>
                <a:gd name="T52" fmla="*/ 1088 w 1590"/>
                <a:gd name="T53" fmla="*/ 15 h 169"/>
                <a:gd name="T54" fmla="*/ 1096 w 1590"/>
                <a:gd name="T55" fmla="*/ 7 h 169"/>
                <a:gd name="T56" fmla="*/ 1051 w 1590"/>
                <a:gd name="T57" fmla="*/ 0 h 169"/>
                <a:gd name="T58" fmla="*/ 1007 w 1590"/>
                <a:gd name="T59" fmla="*/ 7 h 169"/>
                <a:gd name="T60" fmla="*/ 979 w 1590"/>
                <a:gd name="T61" fmla="*/ 15 h 169"/>
                <a:gd name="T62" fmla="*/ 979 w 1590"/>
                <a:gd name="T63" fmla="*/ 15 h 169"/>
                <a:gd name="T64" fmla="*/ 950 w 1590"/>
                <a:gd name="T65" fmla="*/ 7 h 169"/>
                <a:gd name="T66" fmla="*/ 905 w 1590"/>
                <a:gd name="T67" fmla="*/ 0 h 169"/>
                <a:gd name="T68" fmla="*/ 869 w 1590"/>
                <a:gd name="T69" fmla="*/ 15 h 169"/>
                <a:gd name="T70" fmla="*/ 833 w 1590"/>
                <a:gd name="T71" fmla="*/ 15 h 169"/>
                <a:gd name="T72" fmla="*/ 840 w 1590"/>
                <a:gd name="T73" fmla="*/ 7 h 169"/>
                <a:gd name="T74" fmla="*/ 796 w 1590"/>
                <a:gd name="T75" fmla="*/ 0 h 169"/>
                <a:gd name="T76" fmla="*/ 751 w 1590"/>
                <a:gd name="T77" fmla="*/ 7 h 169"/>
                <a:gd name="T78" fmla="*/ 723 w 1590"/>
                <a:gd name="T79" fmla="*/ 15 h 169"/>
                <a:gd name="T80" fmla="*/ 723 w 1590"/>
                <a:gd name="T81" fmla="*/ 15 h 169"/>
                <a:gd name="T82" fmla="*/ 694 w 1590"/>
                <a:gd name="T83" fmla="*/ 7 h 169"/>
                <a:gd name="T84" fmla="*/ 649 w 1590"/>
                <a:gd name="T85" fmla="*/ 0 h 169"/>
                <a:gd name="T86" fmla="*/ 613 w 1590"/>
                <a:gd name="T87" fmla="*/ 15 h 169"/>
                <a:gd name="T88" fmla="*/ 577 w 1590"/>
                <a:gd name="T89" fmla="*/ 15 h 169"/>
                <a:gd name="T90" fmla="*/ 577 w 1590"/>
                <a:gd name="T91" fmla="*/ 15 h 169"/>
                <a:gd name="T92" fmla="*/ 540 w 1590"/>
                <a:gd name="T93" fmla="*/ 0 h 169"/>
                <a:gd name="T94" fmla="*/ 496 w 1590"/>
                <a:gd name="T95" fmla="*/ 7 h 169"/>
                <a:gd name="T96" fmla="*/ 467 w 1590"/>
                <a:gd name="T97" fmla="*/ 15 h 169"/>
                <a:gd name="T98" fmla="*/ 467 w 1590"/>
                <a:gd name="T99" fmla="*/ 15 h 169"/>
                <a:gd name="T100" fmla="*/ 438 w 1590"/>
                <a:gd name="T101" fmla="*/ 7 h 169"/>
                <a:gd name="T102" fmla="*/ 394 w 1590"/>
                <a:gd name="T103" fmla="*/ 0 h 169"/>
                <a:gd name="T104" fmla="*/ 349 w 1590"/>
                <a:gd name="T105" fmla="*/ 7 h 169"/>
                <a:gd name="T106" fmla="*/ 321 w 1590"/>
                <a:gd name="T107" fmla="*/ 15 h 169"/>
                <a:gd name="T108" fmla="*/ 321 w 1590"/>
                <a:gd name="T109" fmla="*/ 15 h 169"/>
                <a:gd name="T110" fmla="*/ 292 w 1590"/>
                <a:gd name="T111" fmla="*/ 7 h 169"/>
                <a:gd name="T112" fmla="*/ 247 w 1590"/>
                <a:gd name="T113" fmla="*/ 0 h 169"/>
                <a:gd name="T114" fmla="*/ 211 w 1590"/>
                <a:gd name="T115" fmla="*/ 15 h 169"/>
                <a:gd name="T116" fmla="*/ 175 w 1590"/>
                <a:gd name="T117" fmla="*/ 15 h 169"/>
                <a:gd name="T118" fmla="*/ 183 w 1590"/>
                <a:gd name="T119" fmla="*/ 7 h 169"/>
                <a:gd name="T120" fmla="*/ 138 w 1590"/>
                <a:gd name="T121" fmla="*/ 0 h 169"/>
                <a:gd name="T122" fmla="*/ 94 w 1590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69">
                  <a:moveTo>
                    <a:pt x="1582" y="169"/>
                  </a:moveTo>
                  <a:cubicBezTo>
                    <a:pt x="1578" y="169"/>
                    <a:pt x="1574" y="166"/>
                    <a:pt x="1574" y="161"/>
                  </a:cubicBezTo>
                  <a:cubicBezTo>
                    <a:pt x="1574" y="161"/>
                    <a:pt x="1574" y="161"/>
                    <a:pt x="1574" y="161"/>
                  </a:cubicBezTo>
                  <a:cubicBezTo>
                    <a:pt x="1574" y="157"/>
                    <a:pt x="1578" y="153"/>
                    <a:pt x="1582" y="153"/>
                  </a:cubicBezTo>
                  <a:cubicBezTo>
                    <a:pt x="1586" y="153"/>
                    <a:pt x="1590" y="157"/>
                    <a:pt x="1590" y="161"/>
                  </a:cubicBezTo>
                  <a:cubicBezTo>
                    <a:pt x="1590" y="161"/>
                    <a:pt x="1590" y="161"/>
                    <a:pt x="1590" y="161"/>
                  </a:cubicBezTo>
                  <a:cubicBezTo>
                    <a:pt x="1590" y="166"/>
                    <a:pt x="1586" y="169"/>
                    <a:pt x="1582" y="169"/>
                  </a:cubicBezTo>
                  <a:close/>
                  <a:moveTo>
                    <a:pt x="1582" y="133"/>
                  </a:moveTo>
                  <a:cubicBezTo>
                    <a:pt x="1578" y="133"/>
                    <a:pt x="1574" y="129"/>
                    <a:pt x="1574" y="125"/>
                  </a:cubicBezTo>
                  <a:cubicBezTo>
                    <a:pt x="1574" y="124"/>
                    <a:pt x="1574" y="124"/>
                    <a:pt x="1574" y="124"/>
                  </a:cubicBezTo>
                  <a:cubicBezTo>
                    <a:pt x="1574" y="120"/>
                    <a:pt x="1578" y="117"/>
                    <a:pt x="1582" y="117"/>
                  </a:cubicBezTo>
                  <a:cubicBezTo>
                    <a:pt x="1586" y="117"/>
                    <a:pt x="1590" y="120"/>
                    <a:pt x="1590" y="124"/>
                  </a:cubicBezTo>
                  <a:cubicBezTo>
                    <a:pt x="1590" y="125"/>
                    <a:pt x="1590" y="125"/>
                    <a:pt x="1590" y="125"/>
                  </a:cubicBezTo>
                  <a:cubicBezTo>
                    <a:pt x="1590" y="129"/>
                    <a:pt x="1586" y="133"/>
                    <a:pt x="1582" y="133"/>
                  </a:cubicBezTo>
                  <a:close/>
                  <a:moveTo>
                    <a:pt x="1582" y="96"/>
                  </a:moveTo>
                  <a:cubicBezTo>
                    <a:pt x="1578" y="96"/>
                    <a:pt x="1574" y="93"/>
                    <a:pt x="1574" y="88"/>
                  </a:cubicBezTo>
                  <a:cubicBezTo>
                    <a:pt x="1574" y="88"/>
                    <a:pt x="1574" y="88"/>
                    <a:pt x="1574" y="88"/>
                  </a:cubicBezTo>
                  <a:cubicBezTo>
                    <a:pt x="1574" y="84"/>
                    <a:pt x="1578" y="80"/>
                    <a:pt x="1582" y="80"/>
                  </a:cubicBezTo>
                  <a:cubicBezTo>
                    <a:pt x="1586" y="80"/>
                    <a:pt x="1590" y="84"/>
                    <a:pt x="1590" y="88"/>
                  </a:cubicBezTo>
                  <a:cubicBezTo>
                    <a:pt x="1590" y="92"/>
                    <a:pt x="1586" y="96"/>
                    <a:pt x="1582" y="96"/>
                  </a:cubicBezTo>
                  <a:close/>
                  <a:moveTo>
                    <a:pt x="1580" y="60"/>
                  </a:moveTo>
                  <a:cubicBezTo>
                    <a:pt x="1576" y="60"/>
                    <a:pt x="1572" y="57"/>
                    <a:pt x="1572" y="52"/>
                  </a:cubicBezTo>
                  <a:cubicBezTo>
                    <a:pt x="1572" y="52"/>
                    <a:pt x="1572" y="52"/>
                    <a:pt x="1572" y="52"/>
                  </a:cubicBezTo>
                  <a:cubicBezTo>
                    <a:pt x="1572" y="48"/>
                    <a:pt x="1576" y="44"/>
                    <a:pt x="1580" y="44"/>
                  </a:cubicBezTo>
                  <a:cubicBezTo>
                    <a:pt x="1584" y="44"/>
                    <a:pt x="1588" y="48"/>
                    <a:pt x="1588" y="52"/>
                  </a:cubicBezTo>
                  <a:cubicBezTo>
                    <a:pt x="1588" y="56"/>
                    <a:pt x="1584" y="60"/>
                    <a:pt x="1580" y="60"/>
                  </a:cubicBezTo>
                  <a:close/>
                  <a:moveTo>
                    <a:pt x="1560" y="30"/>
                  </a:moveTo>
                  <a:cubicBezTo>
                    <a:pt x="1556" y="30"/>
                    <a:pt x="1552" y="26"/>
                    <a:pt x="1552" y="22"/>
                  </a:cubicBezTo>
                  <a:cubicBezTo>
                    <a:pt x="1552" y="22"/>
                    <a:pt x="1552" y="22"/>
                    <a:pt x="1552" y="22"/>
                  </a:cubicBezTo>
                  <a:cubicBezTo>
                    <a:pt x="1552" y="17"/>
                    <a:pt x="1556" y="14"/>
                    <a:pt x="1560" y="14"/>
                  </a:cubicBezTo>
                  <a:cubicBezTo>
                    <a:pt x="1564" y="14"/>
                    <a:pt x="1568" y="17"/>
                    <a:pt x="1568" y="22"/>
                  </a:cubicBezTo>
                  <a:cubicBezTo>
                    <a:pt x="1568" y="26"/>
                    <a:pt x="1564" y="30"/>
                    <a:pt x="1560" y="30"/>
                  </a:cubicBezTo>
                  <a:close/>
                  <a:moveTo>
                    <a:pt x="9" y="55"/>
                  </a:moveTo>
                  <a:cubicBezTo>
                    <a:pt x="8" y="55"/>
                    <a:pt x="7" y="55"/>
                    <a:pt x="6" y="55"/>
                  </a:cubicBezTo>
                  <a:cubicBezTo>
                    <a:pt x="2" y="53"/>
                    <a:pt x="0" y="48"/>
                    <a:pt x="2" y="44"/>
                  </a:cubicBezTo>
                  <a:cubicBezTo>
                    <a:pt x="3" y="40"/>
                    <a:pt x="7" y="38"/>
                    <a:pt x="12" y="40"/>
                  </a:cubicBezTo>
                  <a:cubicBezTo>
                    <a:pt x="16" y="41"/>
                    <a:pt x="18" y="46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3"/>
                    <a:pt x="12" y="55"/>
                    <a:pt x="9" y="55"/>
                  </a:cubicBezTo>
                  <a:close/>
                  <a:moveTo>
                    <a:pt x="31" y="27"/>
                  </a:moveTo>
                  <a:cubicBezTo>
                    <a:pt x="28" y="27"/>
                    <a:pt x="26" y="25"/>
                    <a:pt x="24" y="23"/>
                  </a:cubicBezTo>
                  <a:cubicBezTo>
                    <a:pt x="22" y="20"/>
                    <a:pt x="23" y="15"/>
                    <a:pt x="26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0" y="10"/>
                    <a:pt x="35" y="11"/>
                    <a:pt x="37" y="14"/>
                  </a:cubicBezTo>
                  <a:cubicBezTo>
                    <a:pt x="40" y="18"/>
                    <a:pt x="39" y="22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6"/>
                    <a:pt x="32" y="27"/>
                    <a:pt x="31" y="27"/>
                  </a:cubicBezTo>
                  <a:close/>
                  <a:moveTo>
                    <a:pt x="1527" y="15"/>
                  </a:moveTo>
                  <a:cubicBezTo>
                    <a:pt x="1526" y="15"/>
                    <a:pt x="1526" y="15"/>
                    <a:pt x="1526" y="15"/>
                  </a:cubicBezTo>
                  <a:cubicBezTo>
                    <a:pt x="1526" y="15"/>
                    <a:pt x="1526" y="15"/>
                    <a:pt x="1526" y="15"/>
                  </a:cubicBezTo>
                  <a:cubicBezTo>
                    <a:pt x="1522" y="15"/>
                    <a:pt x="1518" y="11"/>
                    <a:pt x="1519" y="7"/>
                  </a:cubicBezTo>
                  <a:cubicBezTo>
                    <a:pt x="1519" y="3"/>
                    <a:pt x="1523" y="0"/>
                    <a:pt x="1527" y="0"/>
                  </a:cubicBezTo>
                  <a:cubicBezTo>
                    <a:pt x="1528" y="0"/>
                    <a:pt x="1528" y="0"/>
                    <a:pt x="1528" y="0"/>
                  </a:cubicBezTo>
                  <a:cubicBezTo>
                    <a:pt x="1532" y="0"/>
                    <a:pt x="1535" y="4"/>
                    <a:pt x="1535" y="9"/>
                  </a:cubicBezTo>
                  <a:cubicBezTo>
                    <a:pt x="1534" y="12"/>
                    <a:pt x="1531" y="15"/>
                    <a:pt x="1527" y="15"/>
                  </a:cubicBezTo>
                  <a:close/>
                  <a:moveTo>
                    <a:pt x="65" y="15"/>
                  </a:moveTo>
                  <a:cubicBezTo>
                    <a:pt x="61" y="15"/>
                    <a:pt x="57" y="12"/>
                    <a:pt x="57" y="8"/>
                  </a:cubicBezTo>
                  <a:cubicBezTo>
                    <a:pt x="57" y="3"/>
                    <a:pt x="60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12"/>
                    <a:pt x="70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15"/>
                    <a:pt x="65" y="15"/>
                    <a:pt x="65" y="15"/>
                  </a:cubicBezTo>
                  <a:close/>
                  <a:moveTo>
                    <a:pt x="1490" y="15"/>
                  </a:moveTo>
                  <a:cubicBezTo>
                    <a:pt x="1490" y="15"/>
                    <a:pt x="1490" y="15"/>
                    <a:pt x="1490" y="15"/>
                  </a:cubicBezTo>
                  <a:cubicBezTo>
                    <a:pt x="1486" y="15"/>
                    <a:pt x="1482" y="12"/>
                    <a:pt x="1482" y="7"/>
                  </a:cubicBezTo>
                  <a:cubicBezTo>
                    <a:pt x="1482" y="3"/>
                    <a:pt x="1486" y="0"/>
                    <a:pt x="1490" y="0"/>
                  </a:cubicBezTo>
                  <a:cubicBezTo>
                    <a:pt x="1494" y="0"/>
                    <a:pt x="1498" y="3"/>
                    <a:pt x="1498" y="7"/>
                  </a:cubicBezTo>
                  <a:cubicBezTo>
                    <a:pt x="1498" y="12"/>
                    <a:pt x="1495" y="15"/>
                    <a:pt x="1490" y="15"/>
                  </a:cubicBezTo>
                  <a:close/>
                  <a:moveTo>
                    <a:pt x="1454" y="15"/>
                  </a:moveTo>
                  <a:cubicBezTo>
                    <a:pt x="1453" y="15"/>
                    <a:pt x="1453" y="15"/>
                    <a:pt x="1453" y="15"/>
                  </a:cubicBezTo>
                  <a:cubicBezTo>
                    <a:pt x="1449" y="15"/>
                    <a:pt x="1446" y="12"/>
                    <a:pt x="1446" y="7"/>
                  </a:cubicBezTo>
                  <a:cubicBezTo>
                    <a:pt x="1446" y="3"/>
                    <a:pt x="1449" y="0"/>
                    <a:pt x="1453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58" y="0"/>
                    <a:pt x="1462" y="3"/>
                    <a:pt x="1462" y="7"/>
                  </a:cubicBezTo>
                  <a:cubicBezTo>
                    <a:pt x="1462" y="12"/>
                    <a:pt x="1458" y="15"/>
                    <a:pt x="1454" y="15"/>
                  </a:cubicBezTo>
                  <a:close/>
                  <a:moveTo>
                    <a:pt x="1417" y="15"/>
                  </a:moveTo>
                  <a:cubicBezTo>
                    <a:pt x="1417" y="15"/>
                    <a:pt x="1417" y="15"/>
                    <a:pt x="1417" y="15"/>
                  </a:cubicBezTo>
                  <a:cubicBezTo>
                    <a:pt x="1413" y="15"/>
                    <a:pt x="1409" y="12"/>
                    <a:pt x="1409" y="7"/>
                  </a:cubicBezTo>
                  <a:cubicBezTo>
                    <a:pt x="1409" y="3"/>
                    <a:pt x="1413" y="0"/>
                    <a:pt x="1417" y="0"/>
                  </a:cubicBezTo>
                  <a:cubicBezTo>
                    <a:pt x="1421" y="0"/>
                    <a:pt x="1425" y="3"/>
                    <a:pt x="1425" y="7"/>
                  </a:cubicBezTo>
                  <a:cubicBezTo>
                    <a:pt x="1425" y="12"/>
                    <a:pt x="1422" y="15"/>
                    <a:pt x="1417" y="15"/>
                  </a:cubicBezTo>
                  <a:close/>
                  <a:moveTo>
                    <a:pt x="1381" y="15"/>
                  </a:moveTo>
                  <a:cubicBezTo>
                    <a:pt x="1380" y="15"/>
                    <a:pt x="1380" y="15"/>
                    <a:pt x="1380" y="15"/>
                  </a:cubicBezTo>
                  <a:cubicBezTo>
                    <a:pt x="1376" y="15"/>
                    <a:pt x="1373" y="12"/>
                    <a:pt x="1373" y="7"/>
                  </a:cubicBezTo>
                  <a:cubicBezTo>
                    <a:pt x="1373" y="3"/>
                    <a:pt x="1376" y="0"/>
                    <a:pt x="1380" y="0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5" y="0"/>
                    <a:pt x="1389" y="3"/>
                    <a:pt x="1389" y="7"/>
                  </a:cubicBezTo>
                  <a:cubicBezTo>
                    <a:pt x="1389" y="12"/>
                    <a:pt x="1385" y="15"/>
                    <a:pt x="1381" y="15"/>
                  </a:cubicBezTo>
                  <a:close/>
                  <a:moveTo>
                    <a:pt x="1344" y="15"/>
                  </a:moveTo>
                  <a:cubicBezTo>
                    <a:pt x="1344" y="15"/>
                    <a:pt x="1344" y="15"/>
                    <a:pt x="1344" y="15"/>
                  </a:cubicBezTo>
                  <a:cubicBezTo>
                    <a:pt x="1340" y="15"/>
                    <a:pt x="1336" y="12"/>
                    <a:pt x="1336" y="7"/>
                  </a:cubicBezTo>
                  <a:cubicBezTo>
                    <a:pt x="1336" y="3"/>
                    <a:pt x="1340" y="0"/>
                    <a:pt x="1344" y="0"/>
                  </a:cubicBezTo>
                  <a:cubicBezTo>
                    <a:pt x="1348" y="0"/>
                    <a:pt x="1352" y="3"/>
                    <a:pt x="1352" y="7"/>
                  </a:cubicBezTo>
                  <a:cubicBezTo>
                    <a:pt x="1352" y="12"/>
                    <a:pt x="1349" y="15"/>
                    <a:pt x="1344" y="15"/>
                  </a:cubicBezTo>
                  <a:close/>
                  <a:moveTo>
                    <a:pt x="1308" y="15"/>
                  </a:moveTo>
                  <a:cubicBezTo>
                    <a:pt x="1307" y="15"/>
                    <a:pt x="1307" y="15"/>
                    <a:pt x="1307" y="15"/>
                  </a:cubicBezTo>
                  <a:cubicBezTo>
                    <a:pt x="1303" y="15"/>
                    <a:pt x="1300" y="12"/>
                    <a:pt x="1300" y="7"/>
                  </a:cubicBezTo>
                  <a:cubicBezTo>
                    <a:pt x="1300" y="3"/>
                    <a:pt x="1303" y="0"/>
                    <a:pt x="1307" y="0"/>
                  </a:cubicBezTo>
                  <a:cubicBezTo>
                    <a:pt x="1312" y="0"/>
                    <a:pt x="1315" y="3"/>
                    <a:pt x="1315" y="7"/>
                  </a:cubicBezTo>
                  <a:cubicBezTo>
                    <a:pt x="1315" y="12"/>
                    <a:pt x="1312" y="15"/>
                    <a:pt x="1308" y="15"/>
                  </a:cubicBezTo>
                  <a:close/>
                  <a:moveTo>
                    <a:pt x="1271" y="15"/>
                  </a:moveTo>
                  <a:cubicBezTo>
                    <a:pt x="1271" y="15"/>
                    <a:pt x="1271" y="15"/>
                    <a:pt x="1271" y="15"/>
                  </a:cubicBezTo>
                  <a:cubicBezTo>
                    <a:pt x="1266" y="15"/>
                    <a:pt x="1263" y="12"/>
                    <a:pt x="1263" y="7"/>
                  </a:cubicBezTo>
                  <a:cubicBezTo>
                    <a:pt x="1263" y="3"/>
                    <a:pt x="1266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5" y="0"/>
                    <a:pt x="1279" y="3"/>
                    <a:pt x="1279" y="7"/>
                  </a:cubicBezTo>
                  <a:cubicBezTo>
                    <a:pt x="1279" y="12"/>
                    <a:pt x="1275" y="15"/>
                    <a:pt x="1271" y="15"/>
                  </a:cubicBezTo>
                  <a:close/>
                  <a:moveTo>
                    <a:pt x="1235" y="15"/>
                  </a:moveTo>
                  <a:cubicBezTo>
                    <a:pt x="1234" y="15"/>
                    <a:pt x="1234" y="15"/>
                    <a:pt x="1234" y="15"/>
                  </a:cubicBezTo>
                  <a:cubicBezTo>
                    <a:pt x="1230" y="15"/>
                    <a:pt x="1226" y="12"/>
                    <a:pt x="1226" y="7"/>
                  </a:cubicBezTo>
                  <a:cubicBezTo>
                    <a:pt x="1226" y="3"/>
                    <a:pt x="1230" y="0"/>
                    <a:pt x="1234" y="0"/>
                  </a:cubicBezTo>
                  <a:cubicBezTo>
                    <a:pt x="1238" y="0"/>
                    <a:pt x="1242" y="3"/>
                    <a:pt x="1242" y="7"/>
                  </a:cubicBezTo>
                  <a:cubicBezTo>
                    <a:pt x="1242" y="12"/>
                    <a:pt x="1239" y="15"/>
                    <a:pt x="1235" y="15"/>
                  </a:cubicBezTo>
                  <a:close/>
                  <a:moveTo>
                    <a:pt x="1198" y="15"/>
                  </a:moveTo>
                  <a:cubicBezTo>
                    <a:pt x="1198" y="15"/>
                    <a:pt x="1198" y="15"/>
                    <a:pt x="1198" y="15"/>
                  </a:cubicBezTo>
                  <a:cubicBezTo>
                    <a:pt x="1193" y="15"/>
                    <a:pt x="1190" y="12"/>
                    <a:pt x="1190" y="7"/>
                  </a:cubicBezTo>
                  <a:cubicBezTo>
                    <a:pt x="1190" y="3"/>
                    <a:pt x="1193" y="0"/>
                    <a:pt x="1198" y="0"/>
                  </a:cubicBezTo>
                  <a:cubicBezTo>
                    <a:pt x="1198" y="0"/>
                    <a:pt x="1198" y="0"/>
                    <a:pt x="1198" y="0"/>
                  </a:cubicBezTo>
                  <a:cubicBezTo>
                    <a:pt x="1202" y="0"/>
                    <a:pt x="1206" y="3"/>
                    <a:pt x="1206" y="7"/>
                  </a:cubicBezTo>
                  <a:cubicBezTo>
                    <a:pt x="1206" y="12"/>
                    <a:pt x="1202" y="15"/>
                    <a:pt x="1198" y="15"/>
                  </a:cubicBezTo>
                  <a:close/>
                  <a:moveTo>
                    <a:pt x="1162" y="15"/>
                  </a:moveTo>
                  <a:cubicBezTo>
                    <a:pt x="1161" y="15"/>
                    <a:pt x="1161" y="15"/>
                    <a:pt x="1161" y="15"/>
                  </a:cubicBezTo>
                  <a:cubicBezTo>
                    <a:pt x="1157" y="15"/>
                    <a:pt x="1153" y="12"/>
                    <a:pt x="1153" y="7"/>
                  </a:cubicBezTo>
                  <a:cubicBezTo>
                    <a:pt x="1153" y="3"/>
                    <a:pt x="1157" y="0"/>
                    <a:pt x="1161" y="0"/>
                  </a:cubicBezTo>
                  <a:cubicBezTo>
                    <a:pt x="1165" y="0"/>
                    <a:pt x="1169" y="3"/>
                    <a:pt x="1169" y="7"/>
                  </a:cubicBezTo>
                  <a:cubicBezTo>
                    <a:pt x="1169" y="12"/>
                    <a:pt x="1166" y="15"/>
                    <a:pt x="1162" y="15"/>
                  </a:cubicBezTo>
                  <a:close/>
                  <a:moveTo>
                    <a:pt x="1125" y="15"/>
                  </a:moveTo>
                  <a:cubicBezTo>
                    <a:pt x="1125" y="15"/>
                    <a:pt x="1125" y="15"/>
                    <a:pt x="1125" y="15"/>
                  </a:cubicBezTo>
                  <a:cubicBezTo>
                    <a:pt x="1120" y="15"/>
                    <a:pt x="1117" y="12"/>
                    <a:pt x="1117" y="7"/>
                  </a:cubicBezTo>
                  <a:cubicBezTo>
                    <a:pt x="1117" y="3"/>
                    <a:pt x="1120" y="0"/>
                    <a:pt x="1125" y="0"/>
                  </a:cubicBezTo>
                  <a:cubicBezTo>
                    <a:pt x="1129" y="0"/>
                    <a:pt x="1133" y="3"/>
                    <a:pt x="1133" y="7"/>
                  </a:cubicBezTo>
                  <a:cubicBezTo>
                    <a:pt x="1133" y="12"/>
                    <a:pt x="1129" y="15"/>
                    <a:pt x="1125" y="15"/>
                  </a:cubicBezTo>
                  <a:close/>
                  <a:moveTo>
                    <a:pt x="1088" y="15"/>
                  </a:moveTo>
                  <a:cubicBezTo>
                    <a:pt x="1088" y="15"/>
                    <a:pt x="1088" y="15"/>
                    <a:pt x="1088" y="15"/>
                  </a:cubicBezTo>
                  <a:cubicBezTo>
                    <a:pt x="1084" y="15"/>
                    <a:pt x="1080" y="12"/>
                    <a:pt x="1080" y="7"/>
                  </a:cubicBezTo>
                  <a:cubicBezTo>
                    <a:pt x="1080" y="3"/>
                    <a:pt x="1084" y="0"/>
                    <a:pt x="1088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093" y="0"/>
                    <a:pt x="1096" y="3"/>
                    <a:pt x="1096" y="7"/>
                  </a:cubicBezTo>
                  <a:cubicBezTo>
                    <a:pt x="1096" y="12"/>
                    <a:pt x="1093" y="15"/>
                    <a:pt x="1088" y="15"/>
                  </a:cubicBezTo>
                  <a:close/>
                  <a:moveTo>
                    <a:pt x="1052" y="15"/>
                  </a:moveTo>
                  <a:cubicBezTo>
                    <a:pt x="1051" y="15"/>
                    <a:pt x="1051" y="15"/>
                    <a:pt x="1051" y="15"/>
                  </a:cubicBezTo>
                  <a:cubicBezTo>
                    <a:pt x="1047" y="15"/>
                    <a:pt x="1044" y="12"/>
                    <a:pt x="1044" y="7"/>
                  </a:cubicBezTo>
                  <a:cubicBezTo>
                    <a:pt x="1044" y="3"/>
                    <a:pt x="1047" y="0"/>
                    <a:pt x="1051" y="0"/>
                  </a:cubicBezTo>
                  <a:cubicBezTo>
                    <a:pt x="1056" y="0"/>
                    <a:pt x="1059" y="3"/>
                    <a:pt x="1059" y="7"/>
                  </a:cubicBezTo>
                  <a:cubicBezTo>
                    <a:pt x="1059" y="12"/>
                    <a:pt x="1056" y="15"/>
                    <a:pt x="1052" y="15"/>
                  </a:cubicBezTo>
                  <a:close/>
                  <a:moveTo>
                    <a:pt x="1015" y="15"/>
                  </a:moveTo>
                  <a:cubicBezTo>
                    <a:pt x="1015" y="15"/>
                    <a:pt x="1015" y="15"/>
                    <a:pt x="1015" y="15"/>
                  </a:cubicBezTo>
                  <a:cubicBezTo>
                    <a:pt x="1011" y="15"/>
                    <a:pt x="1007" y="12"/>
                    <a:pt x="1007" y="7"/>
                  </a:cubicBezTo>
                  <a:cubicBezTo>
                    <a:pt x="1007" y="3"/>
                    <a:pt x="1011" y="0"/>
                    <a:pt x="1015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20" y="0"/>
                    <a:pt x="1023" y="3"/>
                    <a:pt x="1023" y="7"/>
                  </a:cubicBezTo>
                  <a:cubicBezTo>
                    <a:pt x="1023" y="12"/>
                    <a:pt x="1020" y="15"/>
                    <a:pt x="1015" y="15"/>
                  </a:cubicBezTo>
                  <a:close/>
                  <a:moveTo>
                    <a:pt x="979" y="15"/>
                  </a:moveTo>
                  <a:cubicBezTo>
                    <a:pt x="978" y="15"/>
                    <a:pt x="978" y="15"/>
                    <a:pt x="978" y="15"/>
                  </a:cubicBezTo>
                  <a:cubicBezTo>
                    <a:pt x="974" y="15"/>
                    <a:pt x="971" y="12"/>
                    <a:pt x="971" y="7"/>
                  </a:cubicBezTo>
                  <a:cubicBezTo>
                    <a:pt x="971" y="3"/>
                    <a:pt x="974" y="0"/>
                    <a:pt x="978" y="0"/>
                  </a:cubicBezTo>
                  <a:cubicBezTo>
                    <a:pt x="983" y="0"/>
                    <a:pt x="986" y="3"/>
                    <a:pt x="986" y="7"/>
                  </a:cubicBezTo>
                  <a:cubicBezTo>
                    <a:pt x="986" y="12"/>
                    <a:pt x="983" y="15"/>
                    <a:pt x="979" y="15"/>
                  </a:cubicBezTo>
                  <a:close/>
                  <a:moveTo>
                    <a:pt x="942" y="15"/>
                  </a:moveTo>
                  <a:cubicBezTo>
                    <a:pt x="942" y="15"/>
                    <a:pt x="942" y="15"/>
                    <a:pt x="942" y="15"/>
                  </a:cubicBezTo>
                  <a:cubicBezTo>
                    <a:pt x="938" y="15"/>
                    <a:pt x="934" y="12"/>
                    <a:pt x="934" y="7"/>
                  </a:cubicBezTo>
                  <a:cubicBezTo>
                    <a:pt x="934" y="3"/>
                    <a:pt x="938" y="0"/>
                    <a:pt x="942" y="0"/>
                  </a:cubicBezTo>
                  <a:cubicBezTo>
                    <a:pt x="946" y="0"/>
                    <a:pt x="950" y="3"/>
                    <a:pt x="950" y="7"/>
                  </a:cubicBezTo>
                  <a:cubicBezTo>
                    <a:pt x="950" y="12"/>
                    <a:pt x="947" y="15"/>
                    <a:pt x="942" y="15"/>
                  </a:cubicBezTo>
                  <a:close/>
                  <a:moveTo>
                    <a:pt x="906" y="15"/>
                  </a:moveTo>
                  <a:cubicBezTo>
                    <a:pt x="905" y="15"/>
                    <a:pt x="905" y="15"/>
                    <a:pt x="905" y="15"/>
                  </a:cubicBezTo>
                  <a:cubicBezTo>
                    <a:pt x="901" y="15"/>
                    <a:pt x="898" y="12"/>
                    <a:pt x="898" y="7"/>
                  </a:cubicBezTo>
                  <a:cubicBezTo>
                    <a:pt x="898" y="3"/>
                    <a:pt x="901" y="0"/>
                    <a:pt x="905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10" y="0"/>
                    <a:pt x="913" y="3"/>
                    <a:pt x="913" y="7"/>
                  </a:cubicBezTo>
                  <a:cubicBezTo>
                    <a:pt x="913" y="12"/>
                    <a:pt x="910" y="15"/>
                    <a:pt x="906" y="15"/>
                  </a:cubicBezTo>
                  <a:close/>
                  <a:moveTo>
                    <a:pt x="869" y="15"/>
                  </a:moveTo>
                  <a:cubicBezTo>
                    <a:pt x="869" y="15"/>
                    <a:pt x="869" y="15"/>
                    <a:pt x="869" y="15"/>
                  </a:cubicBezTo>
                  <a:cubicBezTo>
                    <a:pt x="864" y="15"/>
                    <a:pt x="861" y="12"/>
                    <a:pt x="861" y="7"/>
                  </a:cubicBezTo>
                  <a:cubicBezTo>
                    <a:pt x="861" y="3"/>
                    <a:pt x="864" y="0"/>
                    <a:pt x="869" y="0"/>
                  </a:cubicBezTo>
                  <a:cubicBezTo>
                    <a:pt x="873" y="0"/>
                    <a:pt x="877" y="3"/>
                    <a:pt x="877" y="7"/>
                  </a:cubicBezTo>
                  <a:cubicBezTo>
                    <a:pt x="877" y="12"/>
                    <a:pt x="873" y="15"/>
                    <a:pt x="869" y="15"/>
                  </a:cubicBezTo>
                  <a:close/>
                  <a:moveTo>
                    <a:pt x="833" y="15"/>
                  </a:moveTo>
                  <a:cubicBezTo>
                    <a:pt x="832" y="15"/>
                    <a:pt x="832" y="15"/>
                    <a:pt x="832" y="15"/>
                  </a:cubicBezTo>
                  <a:cubicBezTo>
                    <a:pt x="828" y="15"/>
                    <a:pt x="824" y="12"/>
                    <a:pt x="824" y="7"/>
                  </a:cubicBezTo>
                  <a:cubicBezTo>
                    <a:pt x="824" y="3"/>
                    <a:pt x="828" y="0"/>
                    <a:pt x="832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37" y="0"/>
                    <a:pt x="840" y="3"/>
                    <a:pt x="840" y="7"/>
                  </a:cubicBezTo>
                  <a:cubicBezTo>
                    <a:pt x="840" y="12"/>
                    <a:pt x="837" y="15"/>
                    <a:pt x="833" y="15"/>
                  </a:cubicBezTo>
                  <a:close/>
                  <a:moveTo>
                    <a:pt x="796" y="15"/>
                  </a:moveTo>
                  <a:cubicBezTo>
                    <a:pt x="796" y="15"/>
                    <a:pt x="796" y="15"/>
                    <a:pt x="796" y="15"/>
                  </a:cubicBezTo>
                  <a:cubicBezTo>
                    <a:pt x="791" y="15"/>
                    <a:pt x="788" y="12"/>
                    <a:pt x="788" y="7"/>
                  </a:cubicBezTo>
                  <a:cubicBezTo>
                    <a:pt x="788" y="3"/>
                    <a:pt x="791" y="0"/>
                    <a:pt x="796" y="0"/>
                  </a:cubicBezTo>
                  <a:cubicBezTo>
                    <a:pt x="800" y="0"/>
                    <a:pt x="804" y="3"/>
                    <a:pt x="804" y="7"/>
                  </a:cubicBezTo>
                  <a:cubicBezTo>
                    <a:pt x="804" y="12"/>
                    <a:pt x="800" y="15"/>
                    <a:pt x="796" y="15"/>
                  </a:cubicBezTo>
                  <a:close/>
                  <a:moveTo>
                    <a:pt x="760" y="15"/>
                  </a:moveTo>
                  <a:cubicBezTo>
                    <a:pt x="759" y="15"/>
                    <a:pt x="759" y="15"/>
                    <a:pt x="759" y="15"/>
                  </a:cubicBezTo>
                  <a:cubicBezTo>
                    <a:pt x="755" y="15"/>
                    <a:pt x="751" y="12"/>
                    <a:pt x="751" y="7"/>
                  </a:cubicBezTo>
                  <a:cubicBezTo>
                    <a:pt x="751" y="3"/>
                    <a:pt x="755" y="0"/>
                    <a:pt x="759" y="0"/>
                  </a:cubicBezTo>
                  <a:cubicBezTo>
                    <a:pt x="763" y="0"/>
                    <a:pt x="767" y="3"/>
                    <a:pt x="767" y="7"/>
                  </a:cubicBezTo>
                  <a:cubicBezTo>
                    <a:pt x="767" y="12"/>
                    <a:pt x="764" y="15"/>
                    <a:pt x="760" y="15"/>
                  </a:cubicBezTo>
                  <a:close/>
                  <a:moveTo>
                    <a:pt x="723" y="15"/>
                  </a:moveTo>
                  <a:cubicBezTo>
                    <a:pt x="723" y="15"/>
                    <a:pt x="723" y="15"/>
                    <a:pt x="723" y="15"/>
                  </a:cubicBezTo>
                  <a:cubicBezTo>
                    <a:pt x="718" y="15"/>
                    <a:pt x="715" y="12"/>
                    <a:pt x="715" y="7"/>
                  </a:cubicBezTo>
                  <a:cubicBezTo>
                    <a:pt x="715" y="3"/>
                    <a:pt x="718" y="0"/>
                    <a:pt x="72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27" y="0"/>
                    <a:pt x="731" y="3"/>
                    <a:pt x="731" y="7"/>
                  </a:cubicBezTo>
                  <a:cubicBezTo>
                    <a:pt x="731" y="12"/>
                    <a:pt x="727" y="15"/>
                    <a:pt x="723" y="15"/>
                  </a:cubicBezTo>
                  <a:close/>
                  <a:moveTo>
                    <a:pt x="687" y="15"/>
                  </a:moveTo>
                  <a:cubicBezTo>
                    <a:pt x="686" y="15"/>
                    <a:pt x="686" y="15"/>
                    <a:pt x="686" y="15"/>
                  </a:cubicBezTo>
                  <a:cubicBezTo>
                    <a:pt x="682" y="15"/>
                    <a:pt x="678" y="12"/>
                    <a:pt x="678" y="7"/>
                  </a:cubicBezTo>
                  <a:cubicBezTo>
                    <a:pt x="678" y="3"/>
                    <a:pt x="682" y="0"/>
                    <a:pt x="686" y="0"/>
                  </a:cubicBezTo>
                  <a:cubicBezTo>
                    <a:pt x="690" y="0"/>
                    <a:pt x="694" y="3"/>
                    <a:pt x="694" y="7"/>
                  </a:cubicBezTo>
                  <a:cubicBezTo>
                    <a:pt x="694" y="12"/>
                    <a:pt x="691" y="15"/>
                    <a:pt x="687" y="15"/>
                  </a:cubicBezTo>
                  <a:close/>
                  <a:moveTo>
                    <a:pt x="650" y="15"/>
                  </a:moveTo>
                  <a:cubicBezTo>
                    <a:pt x="649" y="15"/>
                    <a:pt x="649" y="15"/>
                    <a:pt x="649" y="15"/>
                  </a:cubicBezTo>
                  <a:cubicBezTo>
                    <a:pt x="645" y="15"/>
                    <a:pt x="642" y="12"/>
                    <a:pt x="642" y="7"/>
                  </a:cubicBezTo>
                  <a:cubicBezTo>
                    <a:pt x="642" y="3"/>
                    <a:pt x="645" y="0"/>
                    <a:pt x="649" y="0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654" y="0"/>
                    <a:pt x="658" y="3"/>
                    <a:pt x="658" y="7"/>
                  </a:cubicBezTo>
                  <a:cubicBezTo>
                    <a:pt x="658" y="12"/>
                    <a:pt x="654" y="15"/>
                    <a:pt x="650" y="15"/>
                  </a:cubicBezTo>
                  <a:close/>
                  <a:moveTo>
                    <a:pt x="613" y="15"/>
                  </a:moveTo>
                  <a:cubicBezTo>
                    <a:pt x="613" y="15"/>
                    <a:pt x="613" y="15"/>
                    <a:pt x="613" y="15"/>
                  </a:cubicBezTo>
                  <a:cubicBezTo>
                    <a:pt x="609" y="15"/>
                    <a:pt x="605" y="12"/>
                    <a:pt x="605" y="7"/>
                  </a:cubicBezTo>
                  <a:cubicBezTo>
                    <a:pt x="605" y="3"/>
                    <a:pt x="609" y="0"/>
                    <a:pt x="613" y="0"/>
                  </a:cubicBezTo>
                  <a:cubicBezTo>
                    <a:pt x="617" y="0"/>
                    <a:pt x="621" y="3"/>
                    <a:pt x="621" y="7"/>
                  </a:cubicBezTo>
                  <a:cubicBezTo>
                    <a:pt x="621" y="12"/>
                    <a:pt x="618" y="15"/>
                    <a:pt x="613" y="15"/>
                  </a:cubicBezTo>
                  <a:close/>
                  <a:moveTo>
                    <a:pt x="577" y="15"/>
                  </a:moveTo>
                  <a:cubicBezTo>
                    <a:pt x="576" y="15"/>
                    <a:pt x="576" y="15"/>
                    <a:pt x="576" y="15"/>
                  </a:cubicBezTo>
                  <a:cubicBezTo>
                    <a:pt x="572" y="15"/>
                    <a:pt x="569" y="12"/>
                    <a:pt x="569" y="7"/>
                  </a:cubicBezTo>
                  <a:cubicBezTo>
                    <a:pt x="569" y="3"/>
                    <a:pt x="572" y="0"/>
                    <a:pt x="576" y="0"/>
                  </a:cubicBezTo>
                  <a:cubicBezTo>
                    <a:pt x="581" y="0"/>
                    <a:pt x="584" y="3"/>
                    <a:pt x="584" y="7"/>
                  </a:cubicBezTo>
                  <a:cubicBezTo>
                    <a:pt x="584" y="12"/>
                    <a:pt x="581" y="15"/>
                    <a:pt x="577" y="15"/>
                  </a:cubicBezTo>
                  <a:close/>
                  <a:moveTo>
                    <a:pt x="540" y="15"/>
                  </a:moveTo>
                  <a:cubicBezTo>
                    <a:pt x="540" y="15"/>
                    <a:pt x="540" y="15"/>
                    <a:pt x="540" y="15"/>
                  </a:cubicBezTo>
                  <a:cubicBezTo>
                    <a:pt x="536" y="15"/>
                    <a:pt x="532" y="12"/>
                    <a:pt x="532" y="7"/>
                  </a:cubicBezTo>
                  <a:cubicBezTo>
                    <a:pt x="532" y="3"/>
                    <a:pt x="536" y="0"/>
                    <a:pt x="540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45" y="0"/>
                    <a:pt x="548" y="3"/>
                    <a:pt x="548" y="7"/>
                  </a:cubicBezTo>
                  <a:cubicBezTo>
                    <a:pt x="548" y="12"/>
                    <a:pt x="545" y="15"/>
                    <a:pt x="540" y="15"/>
                  </a:cubicBezTo>
                  <a:close/>
                  <a:moveTo>
                    <a:pt x="504" y="15"/>
                  </a:moveTo>
                  <a:cubicBezTo>
                    <a:pt x="503" y="15"/>
                    <a:pt x="503" y="15"/>
                    <a:pt x="503" y="15"/>
                  </a:cubicBezTo>
                  <a:cubicBezTo>
                    <a:pt x="499" y="15"/>
                    <a:pt x="496" y="12"/>
                    <a:pt x="496" y="7"/>
                  </a:cubicBezTo>
                  <a:cubicBezTo>
                    <a:pt x="496" y="3"/>
                    <a:pt x="499" y="0"/>
                    <a:pt x="503" y="0"/>
                  </a:cubicBezTo>
                  <a:cubicBezTo>
                    <a:pt x="508" y="0"/>
                    <a:pt x="511" y="3"/>
                    <a:pt x="511" y="7"/>
                  </a:cubicBezTo>
                  <a:cubicBezTo>
                    <a:pt x="511" y="12"/>
                    <a:pt x="508" y="15"/>
                    <a:pt x="504" y="15"/>
                  </a:cubicBezTo>
                  <a:close/>
                  <a:moveTo>
                    <a:pt x="467" y="15"/>
                  </a:moveTo>
                  <a:cubicBezTo>
                    <a:pt x="467" y="15"/>
                    <a:pt x="467" y="15"/>
                    <a:pt x="467" y="15"/>
                  </a:cubicBezTo>
                  <a:cubicBezTo>
                    <a:pt x="462" y="15"/>
                    <a:pt x="459" y="12"/>
                    <a:pt x="459" y="7"/>
                  </a:cubicBezTo>
                  <a:cubicBezTo>
                    <a:pt x="459" y="3"/>
                    <a:pt x="462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1" y="0"/>
                    <a:pt x="475" y="3"/>
                    <a:pt x="475" y="7"/>
                  </a:cubicBezTo>
                  <a:cubicBezTo>
                    <a:pt x="475" y="12"/>
                    <a:pt x="471" y="15"/>
                    <a:pt x="467" y="15"/>
                  </a:cubicBezTo>
                  <a:close/>
                  <a:moveTo>
                    <a:pt x="431" y="15"/>
                  </a:moveTo>
                  <a:cubicBezTo>
                    <a:pt x="430" y="15"/>
                    <a:pt x="430" y="15"/>
                    <a:pt x="430" y="15"/>
                  </a:cubicBezTo>
                  <a:cubicBezTo>
                    <a:pt x="426" y="15"/>
                    <a:pt x="422" y="12"/>
                    <a:pt x="422" y="7"/>
                  </a:cubicBezTo>
                  <a:cubicBezTo>
                    <a:pt x="422" y="3"/>
                    <a:pt x="426" y="0"/>
                    <a:pt x="430" y="0"/>
                  </a:cubicBezTo>
                  <a:cubicBezTo>
                    <a:pt x="434" y="0"/>
                    <a:pt x="438" y="3"/>
                    <a:pt x="438" y="7"/>
                  </a:cubicBezTo>
                  <a:cubicBezTo>
                    <a:pt x="438" y="12"/>
                    <a:pt x="435" y="15"/>
                    <a:pt x="431" y="15"/>
                  </a:cubicBezTo>
                  <a:close/>
                  <a:moveTo>
                    <a:pt x="394" y="15"/>
                  </a:moveTo>
                  <a:cubicBezTo>
                    <a:pt x="394" y="15"/>
                    <a:pt x="394" y="15"/>
                    <a:pt x="394" y="15"/>
                  </a:cubicBezTo>
                  <a:cubicBezTo>
                    <a:pt x="389" y="15"/>
                    <a:pt x="386" y="12"/>
                    <a:pt x="386" y="7"/>
                  </a:cubicBezTo>
                  <a:cubicBezTo>
                    <a:pt x="386" y="3"/>
                    <a:pt x="389" y="0"/>
                    <a:pt x="394" y="0"/>
                  </a:cubicBezTo>
                  <a:cubicBezTo>
                    <a:pt x="398" y="0"/>
                    <a:pt x="402" y="3"/>
                    <a:pt x="402" y="7"/>
                  </a:cubicBezTo>
                  <a:cubicBezTo>
                    <a:pt x="402" y="12"/>
                    <a:pt x="398" y="15"/>
                    <a:pt x="394" y="15"/>
                  </a:cubicBezTo>
                  <a:close/>
                  <a:moveTo>
                    <a:pt x="358" y="15"/>
                  </a:moveTo>
                  <a:cubicBezTo>
                    <a:pt x="357" y="15"/>
                    <a:pt x="357" y="15"/>
                    <a:pt x="357" y="15"/>
                  </a:cubicBezTo>
                  <a:cubicBezTo>
                    <a:pt x="353" y="15"/>
                    <a:pt x="349" y="12"/>
                    <a:pt x="349" y="7"/>
                  </a:cubicBezTo>
                  <a:cubicBezTo>
                    <a:pt x="349" y="3"/>
                    <a:pt x="353" y="0"/>
                    <a:pt x="357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62" y="0"/>
                    <a:pt x="365" y="3"/>
                    <a:pt x="365" y="7"/>
                  </a:cubicBezTo>
                  <a:cubicBezTo>
                    <a:pt x="365" y="12"/>
                    <a:pt x="362" y="15"/>
                    <a:pt x="358" y="15"/>
                  </a:cubicBezTo>
                  <a:close/>
                  <a:moveTo>
                    <a:pt x="321" y="15"/>
                  </a:moveTo>
                  <a:cubicBezTo>
                    <a:pt x="321" y="15"/>
                    <a:pt x="321" y="15"/>
                    <a:pt x="321" y="15"/>
                  </a:cubicBezTo>
                  <a:cubicBezTo>
                    <a:pt x="316" y="15"/>
                    <a:pt x="313" y="12"/>
                    <a:pt x="313" y="7"/>
                  </a:cubicBezTo>
                  <a:cubicBezTo>
                    <a:pt x="313" y="3"/>
                    <a:pt x="316" y="0"/>
                    <a:pt x="321" y="0"/>
                  </a:cubicBezTo>
                  <a:cubicBezTo>
                    <a:pt x="325" y="0"/>
                    <a:pt x="329" y="3"/>
                    <a:pt x="329" y="7"/>
                  </a:cubicBezTo>
                  <a:cubicBezTo>
                    <a:pt x="329" y="12"/>
                    <a:pt x="325" y="15"/>
                    <a:pt x="321" y="15"/>
                  </a:cubicBezTo>
                  <a:close/>
                  <a:moveTo>
                    <a:pt x="285" y="15"/>
                  </a:moveTo>
                  <a:cubicBezTo>
                    <a:pt x="284" y="15"/>
                    <a:pt x="284" y="15"/>
                    <a:pt x="284" y="15"/>
                  </a:cubicBezTo>
                  <a:cubicBezTo>
                    <a:pt x="280" y="15"/>
                    <a:pt x="276" y="12"/>
                    <a:pt x="276" y="7"/>
                  </a:cubicBezTo>
                  <a:cubicBezTo>
                    <a:pt x="276" y="3"/>
                    <a:pt x="280" y="0"/>
                    <a:pt x="284" y="0"/>
                  </a:cubicBezTo>
                  <a:cubicBezTo>
                    <a:pt x="288" y="0"/>
                    <a:pt x="292" y="3"/>
                    <a:pt x="292" y="7"/>
                  </a:cubicBezTo>
                  <a:cubicBezTo>
                    <a:pt x="292" y="12"/>
                    <a:pt x="289" y="15"/>
                    <a:pt x="285" y="15"/>
                  </a:cubicBezTo>
                  <a:close/>
                  <a:moveTo>
                    <a:pt x="248" y="15"/>
                  </a:moveTo>
                  <a:cubicBezTo>
                    <a:pt x="247" y="15"/>
                    <a:pt x="247" y="15"/>
                    <a:pt x="247" y="15"/>
                  </a:cubicBezTo>
                  <a:cubicBezTo>
                    <a:pt x="243" y="15"/>
                    <a:pt x="240" y="12"/>
                    <a:pt x="240" y="7"/>
                  </a:cubicBezTo>
                  <a:cubicBezTo>
                    <a:pt x="240" y="3"/>
                    <a:pt x="243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2" y="0"/>
                    <a:pt x="256" y="3"/>
                    <a:pt x="256" y="7"/>
                  </a:cubicBezTo>
                  <a:cubicBezTo>
                    <a:pt x="256" y="12"/>
                    <a:pt x="252" y="15"/>
                    <a:pt x="248" y="15"/>
                  </a:cubicBezTo>
                  <a:close/>
                  <a:moveTo>
                    <a:pt x="211" y="15"/>
                  </a:moveTo>
                  <a:cubicBezTo>
                    <a:pt x="211" y="15"/>
                    <a:pt x="211" y="15"/>
                    <a:pt x="211" y="15"/>
                  </a:cubicBezTo>
                  <a:cubicBezTo>
                    <a:pt x="207" y="15"/>
                    <a:pt x="203" y="12"/>
                    <a:pt x="203" y="7"/>
                  </a:cubicBezTo>
                  <a:cubicBezTo>
                    <a:pt x="203" y="3"/>
                    <a:pt x="207" y="0"/>
                    <a:pt x="211" y="0"/>
                  </a:cubicBezTo>
                  <a:cubicBezTo>
                    <a:pt x="215" y="0"/>
                    <a:pt x="219" y="3"/>
                    <a:pt x="219" y="7"/>
                  </a:cubicBezTo>
                  <a:cubicBezTo>
                    <a:pt x="219" y="12"/>
                    <a:pt x="216" y="15"/>
                    <a:pt x="211" y="15"/>
                  </a:cubicBezTo>
                  <a:close/>
                  <a:moveTo>
                    <a:pt x="175" y="15"/>
                  </a:moveTo>
                  <a:cubicBezTo>
                    <a:pt x="174" y="15"/>
                    <a:pt x="174" y="15"/>
                    <a:pt x="174" y="15"/>
                  </a:cubicBezTo>
                  <a:cubicBezTo>
                    <a:pt x="170" y="15"/>
                    <a:pt x="167" y="12"/>
                    <a:pt x="167" y="7"/>
                  </a:cubicBezTo>
                  <a:cubicBezTo>
                    <a:pt x="167" y="3"/>
                    <a:pt x="170" y="0"/>
                    <a:pt x="174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9" y="0"/>
                    <a:pt x="183" y="3"/>
                    <a:pt x="183" y="7"/>
                  </a:cubicBezTo>
                  <a:cubicBezTo>
                    <a:pt x="183" y="12"/>
                    <a:pt x="179" y="15"/>
                    <a:pt x="175" y="15"/>
                  </a:cubicBezTo>
                  <a:close/>
                  <a:moveTo>
                    <a:pt x="138" y="15"/>
                  </a:moveTo>
                  <a:cubicBezTo>
                    <a:pt x="138" y="15"/>
                    <a:pt x="138" y="15"/>
                    <a:pt x="138" y="15"/>
                  </a:cubicBezTo>
                  <a:cubicBezTo>
                    <a:pt x="134" y="15"/>
                    <a:pt x="130" y="12"/>
                    <a:pt x="130" y="7"/>
                  </a:cubicBezTo>
                  <a:cubicBezTo>
                    <a:pt x="130" y="3"/>
                    <a:pt x="134" y="0"/>
                    <a:pt x="138" y="0"/>
                  </a:cubicBezTo>
                  <a:cubicBezTo>
                    <a:pt x="142" y="0"/>
                    <a:pt x="146" y="3"/>
                    <a:pt x="146" y="7"/>
                  </a:cubicBezTo>
                  <a:cubicBezTo>
                    <a:pt x="146" y="12"/>
                    <a:pt x="143" y="15"/>
                    <a:pt x="138" y="15"/>
                  </a:cubicBezTo>
                  <a:close/>
                  <a:moveTo>
                    <a:pt x="102" y="15"/>
                  </a:moveTo>
                  <a:cubicBezTo>
                    <a:pt x="101" y="15"/>
                    <a:pt x="101" y="15"/>
                    <a:pt x="101" y="15"/>
                  </a:cubicBezTo>
                  <a:cubicBezTo>
                    <a:pt x="97" y="15"/>
                    <a:pt x="94" y="12"/>
                    <a:pt x="94" y="7"/>
                  </a:cubicBezTo>
                  <a:cubicBezTo>
                    <a:pt x="94" y="3"/>
                    <a:pt x="97" y="0"/>
                    <a:pt x="101" y="0"/>
                  </a:cubicBezTo>
                  <a:cubicBezTo>
                    <a:pt x="106" y="0"/>
                    <a:pt x="109" y="3"/>
                    <a:pt x="109" y="7"/>
                  </a:cubicBezTo>
                  <a:cubicBezTo>
                    <a:pt x="109" y="12"/>
                    <a:pt x="106" y="15"/>
                    <a:pt x="102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6286653" y="2042138"/>
              <a:ext cx="117325" cy="11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34930" y="844849"/>
            <a:ext cx="1720279" cy="813943"/>
            <a:chOff x="8917668" y="2314919"/>
            <a:chExt cx="1720279" cy="813943"/>
          </a:xfrm>
        </p:grpSpPr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8961665" y="2363316"/>
              <a:ext cx="1632286" cy="706884"/>
            </a:xfrm>
            <a:custGeom>
              <a:avLst/>
              <a:gdLst>
                <a:gd name="T0" fmla="*/ 15 w 754"/>
                <a:gd name="T1" fmla="*/ 326 h 326"/>
                <a:gd name="T2" fmla="*/ 15 w 754"/>
                <a:gd name="T3" fmla="*/ 62 h 326"/>
                <a:gd name="T4" fmla="*/ 62 w 754"/>
                <a:gd name="T5" fmla="*/ 15 h 326"/>
                <a:gd name="T6" fmla="*/ 693 w 754"/>
                <a:gd name="T7" fmla="*/ 15 h 326"/>
                <a:gd name="T8" fmla="*/ 739 w 754"/>
                <a:gd name="T9" fmla="*/ 62 h 326"/>
                <a:gd name="T10" fmla="*/ 739 w 754"/>
                <a:gd name="T11" fmla="*/ 326 h 326"/>
                <a:gd name="T12" fmla="*/ 754 w 754"/>
                <a:gd name="T13" fmla="*/ 326 h 326"/>
                <a:gd name="T14" fmla="*/ 754 w 754"/>
                <a:gd name="T15" fmla="*/ 62 h 326"/>
                <a:gd name="T16" fmla="*/ 693 w 754"/>
                <a:gd name="T17" fmla="*/ 0 h 326"/>
                <a:gd name="T18" fmla="*/ 62 w 754"/>
                <a:gd name="T19" fmla="*/ 0 h 326"/>
                <a:gd name="T20" fmla="*/ 0 w 754"/>
                <a:gd name="T21" fmla="*/ 62 h 326"/>
                <a:gd name="T22" fmla="*/ 0 w 754"/>
                <a:gd name="T23" fmla="*/ 326 h 326"/>
                <a:gd name="T24" fmla="*/ 15 w 754"/>
                <a:gd name="T2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4" h="326">
                  <a:moveTo>
                    <a:pt x="15" y="326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5" y="36"/>
                    <a:pt x="36" y="15"/>
                    <a:pt x="62" y="15"/>
                  </a:cubicBezTo>
                  <a:cubicBezTo>
                    <a:pt x="693" y="15"/>
                    <a:pt x="693" y="15"/>
                    <a:pt x="693" y="15"/>
                  </a:cubicBezTo>
                  <a:cubicBezTo>
                    <a:pt x="718" y="15"/>
                    <a:pt x="739" y="36"/>
                    <a:pt x="739" y="62"/>
                  </a:cubicBezTo>
                  <a:cubicBezTo>
                    <a:pt x="739" y="326"/>
                    <a:pt x="739" y="326"/>
                    <a:pt x="739" y="326"/>
                  </a:cubicBezTo>
                  <a:cubicBezTo>
                    <a:pt x="754" y="326"/>
                    <a:pt x="754" y="326"/>
                    <a:pt x="754" y="326"/>
                  </a:cubicBezTo>
                  <a:cubicBezTo>
                    <a:pt x="754" y="62"/>
                    <a:pt x="754" y="62"/>
                    <a:pt x="754" y="62"/>
                  </a:cubicBezTo>
                  <a:cubicBezTo>
                    <a:pt x="754" y="27"/>
                    <a:pt x="727" y="0"/>
                    <a:pt x="69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15" y="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9719878" y="2314919"/>
              <a:ext cx="117325" cy="11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8917668" y="3011537"/>
              <a:ext cx="120258" cy="11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10520622" y="3011537"/>
              <a:ext cx="117325" cy="11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29787" y="4115286"/>
            <a:ext cx="1682149" cy="739148"/>
            <a:chOff x="8112525" y="5585356"/>
            <a:chExt cx="1682149" cy="739148"/>
          </a:xfrm>
        </p:grpSpPr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8147723" y="5585356"/>
              <a:ext cx="1646951" cy="739148"/>
            </a:xfrm>
            <a:custGeom>
              <a:avLst/>
              <a:gdLst>
                <a:gd name="T0" fmla="*/ 102 w 761"/>
                <a:gd name="T1" fmla="*/ 341 h 341"/>
                <a:gd name="T2" fmla="*/ 138 w 761"/>
                <a:gd name="T3" fmla="*/ 325 h 341"/>
                <a:gd name="T4" fmla="*/ 146 w 761"/>
                <a:gd name="T5" fmla="*/ 333 h 341"/>
                <a:gd name="T6" fmla="*/ 167 w 761"/>
                <a:gd name="T7" fmla="*/ 333 h 341"/>
                <a:gd name="T8" fmla="*/ 211 w 761"/>
                <a:gd name="T9" fmla="*/ 325 h 341"/>
                <a:gd name="T10" fmla="*/ 219 w 761"/>
                <a:gd name="T11" fmla="*/ 333 h 341"/>
                <a:gd name="T12" fmla="*/ 240 w 761"/>
                <a:gd name="T13" fmla="*/ 333 h 341"/>
                <a:gd name="T14" fmla="*/ 248 w 761"/>
                <a:gd name="T15" fmla="*/ 325 h 341"/>
                <a:gd name="T16" fmla="*/ 284 w 761"/>
                <a:gd name="T17" fmla="*/ 341 h 341"/>
                <a:gd name="T18" fmla="*/ 320 w 761"/>
                <a:gd name="T19" fmla="*/ 325 h 341"/>
                <a:gd name="T20" fmla="*/ 329 w 761"/>
                <a:gd name="T21" fmla="*/ 333 h 341"/>
                <a:gd name="T22" fmla="*/ 350 w 761"/>
                <a:gd name="T23" fmla="*/ 333 h 341"/>
                <a:gd name="T24" fmla="*/ 394 w 761"/>
                <a:gd name="T25" fmla="*/ 325 h 341"/>
                <a:gd name="T26" fmla="*/ 402 w 761"/>
                <a:gd name="T27" fmla="*/ 333 h 341"/>
                <a:gd name="T28" fmla="*/ 422 w 761"/>
                <a:gd name="T29" fmla="*/ 333 h 341"/>
                <a:gd name="T30" fmla="*/ 431 w 761"/>
                <a:gd name="T31" fmla="*/ 325 h 341"/>
                <a:gd name="T32" fmla="*/ 467 w 761"/>
                <a:gd name="T33" fmla="*/ 341 h 341"/>
                <a:gd name="T34" fmla="*/ 503 w 761"/>
                <a:gd name="T35" fmla="*/ 325 h 341"/>
                <a:gd name="T36" fmla="*/ 511 w 761"/>
                <a:gd name="T37" fmla="*/ 333 h 341"/>
                <a:gd name="T38" fmla="*/ 532 w 761"/>
                <a:gd name="T39" fmla="*/ 333 h 341"/>
                <a:gd name="T40" fmla="*/ 577 w 761"/>
                <a:gd name="T41" fmla="*/ 325 h 341"/>
                <a:gd name="T42" fmla="*/ 585 w 761"/>
                <a:gd name="T43" fmla="*/ 333 h 341"/>
                <a:gd name="T44" fmla="*/ 605 w 761"/>
                <a:gd name="T45" fmla="*/ 333 h 341"/>
                <a:gd name="T46" fmla="*/ 613 w 761"/>
                <a:gd name="T47" fmla="*/ 325 h 341"/>
                <a:gd name="T48" fmla="*/ 650 w 761"/>
                <a:gd name="T49" fmla="*/ 341 h 341"/>
                <a:gd name="T50" fmla="*/ 686 w 761"/>
                <a:gd name="T51" fmla="*/ 325 h 341"/>
                <a:gd name="T52" fmla="*/ 694 w 761"/>
                <a:gd name="T53" fmla="*/ 333 h 341"/>
                <a:gd name="T54" fmla="*/ 64 w 761"/>
                <a:gd name="T55" fmla="*/ 341 h 341"/>
                <a:gd name="T56" fmla="*/ 65 w 761"/>
                <a:gd name="T57" fmla="*/ 325 h 341"/>
                <a:gd name="T58" fmla="*/ 717 w 761"/>
                <a:gd name="T59" fmla="*/ 319 h 341"/>
                <a:gd name="T60" fmla="*/ 728 w 761"/>
                <a:gd name="T61" fmla="*/ 322 h 341"/>
                <a:gd name="T62" fmla="*/ 27 w 761"/>
                <a:gd name="T63" fmla="*/ 326 h 341"/>
                <a:gd name="T64" fmla="*/ 36 w 761"/>
                <a:gd name="T65" fmla="*/ 314 h 341"/>
                <a:gd name="T66" fmla="*/ 739 w 761"/>
                <a:gd name="T67" fmla="*/ 300 h 341"/>
                <a:gd name="T68" fmla="*/ 11 w 761"/>
                <a:gd name="T69" fmla="*/ 283 h 341"/>
                <a:gd name="T70" fmla="*/ 13 w 761"/>
                <a:gd name="T71" fmla="*/ 298 h 341"/>
                <a:gd name="T72" fmla="*/ 753 w 761"/>
                <a:gd name="T73" fmla="*/ 256 h 341"/>
                <a:gd name="T74" fmla="*/ 761 w 761"/>
                <a:gd name="T75" fmla="*/ 264 h 341"/>
                <a:gd name="T76" fmla="*/ 0 w 761"/>
                <a:gd name="T77" fmla="*/ 255 h 341"/>
                <a:gd name="T78" fmla="*/ 7 w 761"/>
                <a:gd name="T79" fmla="*/ 246 h 341"/>
                <a:gd name="T80" fmla="*/ 753 w 761"/>
                <a:gd name="T81" fmla="*/ 235 h 341"/>
                <a:gd name="T82" fmla="*/ 7 w 761"/>
                <a:gd name="T83" fmla="*/ 210 h 341"/>
                <a:gd name="T84" fmla="*/ 15 w 761"/>
                <a:gd name="T85" fmla="*/ 218 h 341"/>
                <a:gd name="T86" fmla="*/ 745 w 761"/>
                <a:gd name="T87" fmla="*/ 191 h 341"/>
                <a:gd name="T88" fmla="*/ 753 w 761"/>
                <a:gd name="T89" fmla="*/ 146 h 341"/>
                <a:gd name="T90" fmla="*/ 761 w 761"/>
                <a:gd name="T91" fmla="*/ 155 h 341"/>
                <a:gd name="T92" fmla="*/ 745 w 761"/>
                <a:gd name="T93" fmla="*/ 117 h 341"/>
                <a:gd name="T94" fmla="*/ 753 w 761"/>
                <a:gd name="T95" fmla="*/ 110 h 341"/>
                <a:gd name="T96" fmla="*/ 753 w 761"/>
                <a:gd name="T97" fmla="*/ 89 h 341"/>
                <a:gd name="T98" fmla="*/ 745 w 761"/>
                <a:gd name="T99" fmla="*/ 44 h 341"/>
                <a:gd name="T100" fmla="*/ 761 w 761"/>
                <a:gd name="T101" fmla="*/ 44 h 341"/>
                <a:gd name="T102" fmla="*/ 745 w 761"/>
                <a:gd name="T103" fmla="*/ 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1" h="341">
                  <a:moveTo>
                    <a:pt x="102" y="325"/>
                  </a:moveTo>
                  <a:cubicBezTo>
                    <a:pt x="101" y="325"/>
                    <a:pt x="101" y="325"/>
                    <a:pt x="101" y="325"/>
                  </a:cubicBezTo>
                  <a:cubicBezTo>
                    <a:pt x="97" y="325"/>
                    <a:pt x="94" y="329"/>
                    <a:pt x="94" y="333"/>
                  </a:cubicBezTo>
                  <a:cubicBezTo>
                    <a:pt x="94" y="337"/>
                    <a:pt x="97" y="341"/>
                    <a:pt x="102" y="341"/>
                  </a:cubicBezTo>
                  <a:cubicBezTo>
                    <a:pt x="106" y="341"/>
                    <a:pt x="109" y="337"/>
                    <a:pt x="109" y="333"/>
                  </a:cubicBezTo>
                  <a:cubicBezTo>
                    <a:pt x="109" y="329"/>
                    <a:pt x="106" y="325"/>
                    <a:pt x="102" y="325"/>
                  </a:cubicBezTo>
                  <a:moveTo>
                    <a:pt x="138" y="325"/>
                  </a:moveTo>
                  <a:cubicBezTo>
                    <a:pt x="138" y="325"/>
                    <a:pt x="138" y="325"/>
                    <a:pt x="138" y="325"/>
                  </a:cubicBezTo>
                  <a:cubicBezTo>
                    <a:pt x="133" y="325"/>
                    <a:pt x="130" y="329"/>
                    <a:pt x="130" y="333"/>
                  </a:cubicBezTo>
                  <a:cubicBezTo>
                    <a:pt x="130" y="337"/>
                    <a:pt x="133" y="341"/>
                    <a:pt x="138" y="341"/>
                  </a:cubicBezTo>
                  <a:cubicBezTo>
                    <a:pt x="138" y="341"/>
                    <a:pt x="138" y="341"/>
                    <a:pt x="138" y="341"/>
                  </a:cubicBezTo>
                  <a:cubicBezTo>
                    <a:pt x="143" y="341"/>
                    <a:pt x="146" y="337"/>
                    <a:pt x="146" y="333"/>
                  </a:cubicBezTo>
                  <a:cubicBezTo>
                    <a:pt x="146" y="329"/>
                    <a:pt x="143" y="325"/>
                    <a:pt x="138" y="325"/>
                  </a:cubicBezTo>
                  <a:moveTo>
                    <a:pt x="175" y="325"/>
                  </a:moveTo>
                  <a:cubicBezTo>
                    <a:pt x="174" y="325"/>
                    <a:pt x="174" y="325"/>
                    <a:pt x="174" y="325"/>
                  </a:cubicBezTo>
                  <a:cubicBezTo>
                    <a:pt x="170" y="325"/>
                    <a:pt x="167" y="329"/>
                    <a:pt x="167" y="333"/>
                  </a:cubicBezTo>
                  <a:cubicBezTo>
                    <a:pt x="167" y="337"/>
                    <a:pt x="171" y="341"/>
                    <a:pt x="175" y="341"/>
                  </a:cubicBezTo>
                  <a:cubicBezTo>
                    <a:pt x="179" y="341"/>
                    <a:pt x="183" y="337"/>
                    <a:pt x="183" y="333"/>
                  </a:cubicBezTo>
                  <a:cubicBezTo>
                    <a:pt x="183" y="329"/>
                    <a:pt x="179" y="325"/>
                    <a:pt x="175" y="325"/>
                  </a:cubicBezTo>
                  <a:moveTo>
                    <a:pt x="211" y="325"/>
                  </a:moveTo>
                  <a:cubicBezTo>
                    <a:pt x="211" y="325"/>
                    <a:pt x="211" y="325"/>
                    <a:pt x="211" y="325"/>
                  </a:cubicBezTo>
                  <a:cubicBezTo>
                    <a:pt x="207" y="325"/>
                    <a:pt x="203" y="329"/>
                    <a:pt x="203" y="333"/>
                  </a:cubicBezTo>
                  <a:cubicBezTo>
                    <a:pt x="203" y="337"/>
                    <a:pt x="207" y="341"/>
                    <a:pt x="211" y="341"/>
                  </a:cubicBezTo>
                  <a:cubicBezTo>
                    <a:pt x="216" y="341"/>
                    <a:pt x="219" y="337"/>
                    <a:pt x="219" y="333"/>
                  </a:cubicBezTo>
                  <a:cubicBezTo>
                    <a:pt x="219" y="329"/>
                    <a:pt x="216" y="325"/>
                    <a:pt x="211" y="325"/>
                  </a:cubicBezTo>
                  <a:moveTo>
                    <a:pt x="248" y="325"/>
                  </a:moveTo>
                  <a:cubicBezTo>
                    <a:pt x="247" y="325"/>
                    <a:pt x="247" y="325"/>
                    <a:pt x="247" y="325"/>
                  </a:cubicBezTo>
                  <a:cubicBezTo>
                    <a:pt x="243" y="325"/>
                    <a:pt x="240" y="329"/>
                    <a:pt x="240" y="333"/>
                  </a:cubicBezTo>
                  <a:cubicBezTo>
                    <a:pt x="240" y="337"/>
                    <a:pt x="243" y="341"/>
                    <a:pt x="247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52" y="341"/>
                    <a:pt x="256" y="337"/>
                    <a:pt x="256" y="333"/>
                  </a:cubicBezTo>
                  <a:cubicBezTo>
                    <a:pt x="256" y="329"/>
                    <a:pt x="252" y="325"/>
                    <a:pt x="248" y="325"/>
                  </a:cubicBezTo>
                  <a:moveTo>
                    <a:pt x="284" y="325"/>
                  </a:moveTo>
                  <a:cubicBezTo>
                    <a:pt x="284" y="325"/>
                    <a:pt x="284" y="325"/>
                    <a:pt x="284" y="325"/>
                  </a:cubicBezTo>
                  <a:cubicBezTo>
                    <a:pt x="280" y="325"/>
                    <a:pt x="276" y="329"/>
                    <a:pt x="276" y="333"/>
                  </a:cubicBezTo>
                  <a:cubicBezTo>
                    <a:pt x="276" y="337"/>
                    <a:pt x="280" y="341"/>
                    <a:pt x="284" y="341"/>
                  </a:cubicBezTo>
                  <a:cubicBezTo>
                    <a:pt x="289" y="341"/>
                    <a:pt x="292" y="337"/>
                    <a:pt x="292" y="333"/>
                  </a:cubicBezTo>
                  <a:cubicBezTo>
                    <a:pt x="292" y="329"/>
                    <a:pt x="289" y="325"/>
                    <a:pt x="284" y="325"/>
                  </a:cubicBezTo>
                  <a:moveTo>
                    <a:pt x="321" y="325"/>
                  </a:moveTo>
                  <a:cubicBezTo>
                    <a:pt x="320" y="325"/>
                    <a:pt x="320" y="325"/>
                    <a:pt x="320" y="325"/>
                  </a:cubicBezTo>
                  <a:cubicBezTo>
                    <a:pt x="316" y="325"/>
                    <a:pt x="313" y="329"/>
                    <a:pt x="313" y="333"/>
                  </a:cubicBezTo>
                  <a:cubicBezTo>
                    <a:pt x="313" y="337"/>
                    <a:pt x="316" y="341"/>
                    <a:pt x="320" y="341"/>
                  </a:cubicBezTo>
                  <a:cubicBezTo>
                    <a:pt x="321" y="341"/>
                    <a:pt x="321" y="341"/>
                    <a:pt x="321" y="341"/>
                  </a:cubicBezTo>
                  <a:cubicBezTo>
                    <a:pt x="325" y="341"/>
                    <a:pt x="329" y="337"/>
                    <a:pt x="329" y="333"/>
                  </a:cubicBezTo>
                  <a:cubicBezTo>
                    <a:pt x="329" y="329"/>
                    <a:pt x="325" y="325"/>
                    <a:pt x="321" y="325"/>
                  </a:cubicBezTo>
                  <a:moveTo>
                    <a:pt x="358" y="325"/>
                  </a:moveTo>
                  <a:cubicBezTo>
                    <a:pt x="357" y="325"/>
                    <a:pt x="357" y="325"/>
                    <a:pt x="357" y="325"/>
                  </a:cubicBezTo>
                  <a:cubicBezTo>
                    <a:pt x="353" y="325"/>
                    <a:pt x="350" y="329"/>
                    <a:pt x="350" y="333"/>
                  </a:cubicBezTo>
                  <a:cubicBezTo>
                    <a:pt x="350" y="337"/>
                    <a:pt x="353" y="341"/>
                    <a:pt x="358" y="341"/>
                  </a:cubicBezTo>
                  <a:cubicBezTo>
                    <a:pt x="362" y="341"/>
                    <a:pt x="365" y="337"/>
                    <a:pt x="365" y="333"/>
                  </a:cubicBezTo>
                  <a:cubicBezTo>
                    <a:pt x="365" y="329"/>
                    <a:pt x="362" y="325"/>
                    <a:pt x="358" y="325"/>
                  </a:cubicBezTo>
                  <a:moveTo>
                    <a:pt x="394" y="325"/>
                  </a:moveTo>
                  <a:cubicBezTo>
                    <a:pt x="394" y="325"/>
                    <a:pt x="394" y="325"/>
                    <a:pt x="394" y="325"/>
                  </a:cubicBezTo>
                  <a:cubicBezTo>
                    <a:pt x="389" y="325"/>
                    <a:pt x="386" y="329"/>
                    <a:pt x="386" y="333"/>
                  </a:cubicBezTo>
                  <a:cubicBezTo>
                    <a:pt x="386" y="337"/>
                    <a:pt x="390" y="341"/>
                    <a:pt x="394" y="341"/>
                  </a:cubicBezTo>
                  <a:cubicBezTo>
                    <a:pt x="398" y="341"/>
                    <a:pt x="402" y="337"/>
                    <a:pt x="402" y="333"/>
                  </a:cubicBezTo>
                  <a:cubicBezTo>
                    <a:pt x="402" y="329"/>
                    <a:pt x="398" y="325"/>
                    <a:pt x="394" y="325"/>
                  </a:cubicBezTo>
                  <a:moveTo>
                    <a:pt x="431" y="325"/>
                  </a:moveTo>
                  <a:cubicBezTo>
                    <a:pt x="430" y="325"/>
                    <a:pt x="430" y="325"/>
                    <a:pt x="430" y="325"/>
                  </a:cubicBezTo>
                  <a:cubicBezTo>
                    <a:pt x="426" y="325"/>
                    <a:pt x="422" y="329"/>
                    <a:pt x="422" y="333"/>
                  </a:cubicBezTo>
                  <a:cubicBezTo>
                    <a:pt x="422" y="337"/>
                    <a:pt x="426" y="341"/>
                    <a:pt x="430" y="341"/>
                  </a:cubicBezTo>
                  <a:cubicBezTo>
                    <a:pt x="431" y="341"/>
                    <a:pt x="431" y="341"/>
                    <a:pt x="431" y="341"/>
                  </a:cubicBezTo>
                  <a:cubicBezTo>
                    <a:pt x="435" y="341"/>
                    <a:pt x="438" y="337"/>
                    <a:pt x="438" y="333"/>
                  </a:cubicBezTo>
                  <a:cubicBezTo>
                    <a:pt x="438" y="329"/>
                    <a:pt x="435" y="325"/>
                    <a:pt x="431" y="325"/>
                  </a:cubicBezTo>
                  <a:moveTo>
                    <a:pt x="467" y="325"/>
                  </a:moveTo>
                  <a:cubicBezTo>
                    <a:pt x="467" y="325"/>
                    <a:pt x="467" y="325"/>
                    <a:pt x="467" y="325"/>
                  </a:cubicBezTo>
                  <a:cubicBezTo>
                    <a:pt x="462" y="325"/>
                    <a:pt x="459" y="329"/>
                    <a:pt x="459" y="333"/>
                  </a:cubicBezTo>
                  <a:cubicBezTo>
                    <a:pt x="459" y="337"/>
                    <a:pt x="463" y="341"/>
                    <a:pt x="467" y="341"/>
                  </a:cubicBezTo>
                  <a:cubicBezTo>
                    <a:pt x="471" y="341"/>
                    <a:pt x="475" y="337"/>
                    <a:pt x="475" y="333"/>
                  </a:cubicBezTo>
                  <a:cubicBezTo>
                    <a:pt x="475" y="329"/>
                    <a:pt x="471" y="325"/>
                    <a:pt x="467" y="325"/>
                  </a:cubicBezTo>
                  <a:moveTo>
                    <a:pt x="504" y="325"/>
                  </a:moveTo>
                  <a:cubicBezTo>
                    <a:pt x="503" y="325"/>
                    <a:pt x="503" y="325"/>
                    <a:pt x="503" y="325"/>
                  </a:cubicBezTo>
                  <a:cubicBezTo>
                    <a:pt x="499" y="325"/>
                    <a:pt x="495" y="329"/>
                    <a:pt x="495" y="333"/>
                  </a:cubicBezTo>
                  <a:cubicBezTo>
                    <a:pt x="495" y="337"/>
                    <a:pt x="499" y="341"/>
                    <a:pt x="503" y="341"/>
                  </a:cubicBezTo>
                  <a:cubicBezTo>
                    <a:pt x="504" y="341"/>
                    <a:pt x="504" y="341"/>
                    <a:pt x="504" y="341"/>
                  </a:cubicBezTo>
                  <a:cubicBezTo>
                    <a:pt x="508" y="341"/>
                    <a:pt x="511" y="337"/>
                    <a:pt x="511" y="333"/>
                  </a:cubicBezTo>
                  <a:cubicBezTo>
                    <a:pt x="511" y="329"/>
                    <a:pt x="508" y="325"/>
                    <a:pt x="504" y="325"/>
                  </a:cubicBezTo>
                  <a:moveTo>
                    <a:pt x="540" y="325"/>
                  </a:moveTo>
                  <a:cubicBezTo>
                    <a:pt x="540" y="325"/>
                    <a:pt x="540" y="325"/>
                    <a:pt x="540" y="325"/>
                  </a:cubicBezTo>
                  <a:cubicBezTo>
                    <a:pt x="535" y="325"/>
                    <a:pt x="532" y="329"/>
                    <a:pt x="532" y="333"/>
                  </a:cubicBezTo>
                  <a:cubicBezTo>
                    <a:pt x="532" y="337"/>
                    <a:pt x="536" y="341"/>
                    <a:pt x="540" y="341"/>
                  </a:cubicBezTo>
                  <a:cubicBezTo>
                    <a:pt x="544" y="341"/>
                    <a:pt x="548" y="337"/>
                    <a:pt x="548" y="333"/>
                  </a:cubicBezTo>
                  <a:cubicBezTo>
                    <a:pt x="548" y="329"/>
                    <a:pt x="544" y="325"/>
                    <a:pt x="540" y="325"/>
                  </a:cubicBezTo>
                  <a:moveTo>
                    <a:pt x="577" y="325"/>
                  </a:moveTo>
                  <a:cubicBezTo>
                    <a:pt x="576" y="325"/>
                    <a:pt x="576" y="325"/>
                    <a:pt x="576" y="325"/>
                  </a:cubicBezTo>
                  <a:cubicBezTo>
                    <a:pt x="572" y="325"/>
                    <a:pt x="569" y="329"/>
                    <a:pt x="569" y="333"/>
                  </a:cubicBezTo>
                  <a:cubicBezTo>
                    <a:pt x="569" y="337"/>
                    <a:pt x="573" y="341"/>
                    <a:pt x="577" y="341"/>
                  </a:cubicBezTo>
                  <a:cubicBezTo>
                    <a:pt x="581" y="341"/>
                    <a:pt x="585" y="337"/>
                    <a:pt x="585" y="333"/>
                  </a:cubicBezTo>
                  <a:cubicBezTo>
                    <a:pt x="585" y="329"/>
                    <a:pt x="581" y="325"/>
                    <a:pt x="577" y="325"/>
                  </a:cubicBezTo>
                  <a:moveTo>
                    <a:pt x="613" y="325"/>
                  </a:moveTo>
                  <a:cubicBezTo>
                    <a:pt x="613" y="325"/>
                    <a:pt x="613" y="325"/>
                    <a:pt x="613" y="325"/>
                  </a:cubicBezTo>
                  <a:cubicBezTo>
                    <a:pt x="609" y="325"/>
                    <a:pt x="605" y="329"/>
                    <a:pt x="605" y="333"/>
                  </a:cubicBezTo>
                  <a:cubicBezTo>
                    <a:pt x="605" y="337"/>
                    <a:pt x="609" y="341"/>
                    <a:pt x="613" y="341"/>
                  </a:cubicBezTo>
                  <a:cubicBezTo>
                    <a:pt x="613" y="341"/>
                    <a:pt x="613" y="341"/>
                    <a:pt x="613" y="341"/>
                  </a:cubicBezTo>
                  <a:cubicBezTo>
                    <a:pt x="618" y="341"/>
                    <a:pt x="621" y="337"/>
                    <a:pt x="621" y="333"/>
                  </a:cubicBezTo>
                  <a:cubicBezTo>
                    <a:pt x="621" y="329"/>
                    <a:pt x="618" y="325"/>
                    <a:pt x="613" y="325"/>
                  </a:cubicBezTo>
                  <a:moveTo>
                    <a:pt x="650" y="325"/>
                  </a:moveTo>
                  <a:cubicBezTo>
                    <a:pt x="649" y="325"/>
                    <a:pt x="649" y="325"/>
                    <a:pt x="649" y="325"/>
                  </a:cubicBezTo>
                  <a:cubicBezTo>
                    <a:pt x="645" y="325"/>
                    <a:pt x="642" y="329"/>
                    <a:pt x="642" y="333"/>
                  </a:cubicBezTo>
                  <a:cubicBezTo>
                    <a:pt x="642" y="337"/>
                    <a:pt x="646" y="341"/>
                    <a:pt x="650" y="341"/>
                  </a:cubicBezTo>
                  <a:cubicBezTo>
                    <a:pt x="654" y="341"/>
                    <a:pt x="658" y="337"/>
                    <a:pt x="658" y="333"/>
                  </a:cubicBezTo>
                  <a:cubicBezTo>
                    <a:pt x="658" y="329"/>
                    <a:pt x="654" y="325"/>
                    <a:pt x="650" y="325"/>
                  </a:cubicBezTo>
                  <a:moveTo>
                    <a:pt x="686" y="325"/>
                  </a:moveTo>
                  <a:cubicBezTo>
                    <a:pt x="686" y="325"/>
                    <a:pt x="686" y="325"/>
                    <a:pt x="686" y="325"/>
                  </a:cubicBezTo>
                  <a:cubicBezTo>
                    <a:pt x="682" y="325"/>
                    <a:pt x="678" y="329"/>
                    <a:pt x="678" y="333"/>
                  </a:cubicBezTo>
                  <a:cubicBezTo>
                    <a:pt x="678" y="337"/>
                    <a:pt x="682" y="341"/>
                    <a:pt x="686" y="341"/>
                  </a:cubicBezTo>
                  <a:cubicBezTo>
                    <a:pt x="686" y="341"/>
                    <a:pt x="686" y="341"/>
                    <a:pt x="686" y="341"/>
                  </a:cubicBezTo>
                  <a:cubicBezTo>
                    <a:pt x="691" y="341"/>
                    <a:pt x="694" y="337"/>
                    <a:pt x="694" y="333"/>
                  </a:cubicBezTo>
                  <a:cubicBezTo>
                    <a:pt x="694" y="329"/>
                    <a:pt x="691" y="325"/>
                    <a:pt x="686" y="325"/>
                  </a:cubicBezTo>
                  <a:moveTo>
                    <a:pt x="65" y="325"/>
                  </a:moveTo>
                  <a:cubicBezTo>
                    <a:pt x="61" y="325"/>
                    <a:pt x="57" y="328"/>
                    <a:pt x="57" y="332"/>
                  </a:cubicBezTo>
                  <a:cubicBezTo>
                    <a:pt x="57" y="336"/>
                    <a:pt x="60" y="340"/>
                    <a:pt x="64" y="341"/>
                  </a:cubicBezTo>
                  <a:cubicBezTo>
                    <a:pt x="65" y="341"/>
                    <a:pt x="65" y="341"/>
                    <a:pt x="65" y="341"/>
                  </a:cubicBezTo>
                  <a:cubicBezTo>
                    <a:pt x="69" y="341"/>
                    <a:pt x="72" y="338"/>
                    <a:pt x="73" y="334"/>
                  </a:cubicBezTo>
                  <a:cubicBezTo>
                    <a:pt x="73" y="329"/>
                    <a:pt x="70" y="326"/>
                    <a:pt x="66" y="325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65" y="325"/>
                    <a:pt x="65" y="325"/>
                    <a:pt x="65" y="325"/>
                  </a:cubicBezTo>
                  <a:moveTo>
                    <a:pt x="722" y="317"/>
                  </a:moveTo>
                  <a:cubicBezTo>
                    <a:pt x="720" y="317"/>
                    <a:pt x="719" y="318"/>
                    <a:pt x="718" y="318"/>
                  </a:cubicBezTo>
                  <a:cubicBezTo>
                    <a:pt x="717" y="319"/>
                    <a:pt x="717" y="319"/>
                    <a:pt x="717" y="319"/>
                  </a:cubicBezTo>
                  <a:cubicBezTo>
                    <a:pt x="714" y="321"/>
                    <a:pt x="712" y="325"/>
                    <a:pt x="715" y="329"/>
                  </a:cubicBezTo>
                  <a:cubicBezTo>
                    <a:pt x="716" y="332"/>
                    <a:pt x="719" y="333"/>
                    <a:pt x="721" y="333"/>
                  </a:cubicBezTo>
                  <a:cubicBezTo>
                    <a:pt x="723" y="333"/>
                    <a:pt x="724" y="333"/>
                    <a:pt x="725" y="332"/>
                  </a:cubicBezTo>
                  <a:cubicBezTo>
                    <a:pt x="729" y="330"/>
                    <a:pt x="730" y="325"/>
                    <a:pt x="728" y="322"/>
                  </a:cubicBezTo>
                  <a:cubicBezTo>
                    <a:pt x="727" y="319"/>
                    <a:pt x="724" y="317"/>
                    <a:pt x="722" y="317"/>
                  </a:cubicBezTo>
                  <a:moveTo>
                    <a:pt x="31" y="312"/>
                  </a:moveTo>
                  <a:cubicBezTo>
                    <a:pt x="29" y="312"/>
                    <a:pt x="27" y="313"/>
                    <a:pt x="25" y="315"/>
                  </a:cubicBezTo>
                  <a:cubicBezTo>
                    <a:pt x="23" y="319"/>
                    <a:pt x="23" y="324"/>
                    <a:pt x="27" y="326"/>
                  </a:cubicBezTo>
                  <a:cubicBezTo>
                    <a:pt x="28" y="327"/>
                    <a:pt x="30" y="328"/>
                    <a:pt x="31" y="328"/>
                  </a:cubicBezTo>
                  <a:cubicBezTo>
                    <a:pt x="34" y="328"/>
                    <a:pt x="36" y="327"/>
                    <a:pt x="37" y="325"/>
                  </a:cubicBezTo>
                  <a:cubicBezTo>
                    <a:pt x="40" y="322"/>
                    <a:pt x="40" y="317"/>
                    <a:pt x="36" y="314"/>
                  </a:cubicBezTo>
                  <a:cubicBezTo>
                    <a:pt x="36" y="314"/>
                    <a:pt x="36" y="314"/>
                    <a:pt x="36" y="314"/>
                  </a:cubicBezTo>
                  <a:cubicBezTo>
                    <a:pt x="34" y="313"/>
                    <a:pt x="33" y="312"/>
                    <a:pt x="31" y="312"/>
                  </a:cubicBezTo>
                  <a:moveTo>
                    <a:pt x="746" y="292"/>
                  </a:moveTo>
                  <a:cubicBezTo>
                    <a:pt x="742" y="292"/>
                    <a:pt x="739" y="295"/>
                    <a:pt x="739" y="299"/>
                  </a:cubicBezTo>
                  <a:cubicBezTo>
                    <a:pt x="739" y="300"/>
                    <a:pt x="739" y="300"/>
                    <a:pt x="739" y="300"/>
                  </a:cubicBezTo>
                  <a:cubicBezTo>
                    <a:pt x="739" y="304"/>
                    <a:pt x="742" y="307"/>
                    <a:pt x="746" y="307"/>
                  </a:cubicBezTo>
                  <a:cubicBezTo>
                    <a:pt x="751" y="307"/>
                    <a:pt x="754" y="304"/>
                    <a:pt x="754" y="299"/>
                  </a:cubicBezTo>
                  <a:cubicBezTo>
                    <a:pt x="754" y="295"/>
                    <a:pt x="751" y="292"/>
                    <a:pt x="746" y="292"/>
                  </a:cubicBezTo>
                  <a:moveTo>
                    <a:pt x="11" y="283"/>
                  </a:moveTo>
                  <a:cubicBezTo>
                    <a:pt x="10" y="283"/>
                    <a:pt x="9" y="283"/>
                    <a:pt x="8" y="283"/>
                  </a:cubicBezTo>
                  <a:cubicBezTo>
                    <a:pt x="4" y="285"/>
                    <a:pt x="2" y="289"/>
                    <a:pt x="3" y="293"/>
                  </a:cubicBezTo>
                  <a:cubicBezTo>
                    <a:pt x="4" y="296"/>
                    <a:pt x="7" y="299"/>
                    <a:pt x="11" y="299"/>
                  </a:cubicBezTo>
                  <a:cubicBezTo>
                    <a:pt x="11" y="299"/>
                    <a:pt x="12" y="298"/>
                    <a:pt x="13" y="298"/>
                  </a:cubicBezTo>
                  <a:cubicBezTo>
                    <a:pt x="17" y="297"/>
                    <a:pt x="19" y="293"/>
                    <a:pt x="18" y="289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7" y="285"/>
                    <a:pt x="14" y="283"/>
                    <a:pt x="11" y="283"/>
                  </a:cubicBezTo>
                  <a:moveTo>
                    <a:pt x="753" y="256"/>
                  </a:moveTo>
                  <a:cubicBezTo>
                    <a:pt x="749" y="256"/>
                    <a:pt x="745" y="259"/>
                    <a:pt x="745" y="264"/>
                  </a:cubicBezTo>
                  <a:cubicBezTo>
                    <a:pt x="745" y="264"/>
                    <a:pt x="745" y="264"/>
                    <a:pt x="745" y="264"/>
                  </a:cubicBezTo>
                  <a:cubicBezTo>
                    <a:pt x="745" y="268"/>
                    <a:pt x="749" y="272"/>
                    <a:pt x="753" y="272"/>
                  </a:cubicBezTo>
                  <a:cubicBezTo>
                    <a:pt x="757" y="272"/>
                    <a:pt x="761" y="268"/>
                    <a:pt x="761" y="264"/>
                  </a:cubicBezTo>
                  <a:cubicBezTo>
                    <a:pt x="761" y="259"/>
                    <a:pt x="757" y="256"/>
                    <a:pt x="753" y="256"/>
                  </a:cubicBezTo>
                  <a:moveTo>
                    <a:pt x="7" y="246"/>
                  </a:moveTo>
                  <a:cubicBezTo>
                    <a:pt x="3" y="246"/>
                    <a:pt x="0" y="250"/>
                    <a:pt x="0" y="25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59"/>
                    <a:pt x="3" y="262"/>
                    <a:pt x="7" y="262"/>
                  </a:cubicBezTo>
                  <a:cubicBezTo>
                    <a:pt x="12" y="262"/>
                    <a:pt x="15" y="259"/>
                    <a:pt x="15" y="255"/>
                  </a:cubicBezTo>
                  <a:cubicBezTo>
                    <a:pt x="15" y="254"/>
                    <a:pt x="15" y="254"/>
                    <a:pt x="15" y="254"/>
                  </a:cubicBezTo>
                  <a:cubicBezTo>
                    <a:pt x="15" y="250"/>
                    <a:pt x="12" y="246"/>
                    <a:pt x="7" y="246"/>
                  </a:cubicBezTo>
                  <a:moveTo>
                    <a:pt x="753" y="219"/>
                  </a:moveTo>
                  <a:cubicBezTo>
                    <a:pt x="749" y="219"/>
                    <a:pt x="745" y="223"/>
                    <a:pt x="745" y="227"/>
                  </a:cubicBezTo>
                  <a:cubicBezTo>
                    <a:pt x="745" y="228"/>
                    <a:pt x="745" y="228"/>
                    <a:pt x="745" y="228"/>
                  </a:cubicBezTo>
                  <a:cubicBezTo>
                    <a:pt x="745" y="232"/>
                    <a:pt x="749" y="235"/>
                    <a:pt x="753" y="235"/>
                  </a:cubicBezTo>
                  <a:cubicBezTo>
                    <a:pt x="757" y="235"/>
                    <a:pt x="761" y="232"/>
                    <a:pt x="761" y="228"/>
                  </a:cubicBezTo>
                  <a:cubicBezTo>
                    <a:pt x="761" y="227"/>
                    <a:pt x="761" y="227"/>
                    <a:pt x="761" y="227"/>
                  </a:cubicBezTo>
                  <a:cubicBezTo>
                    <a:pt x="761" y="223"/>
                    <a:pt x="757" y="219"/>
                    <a:pt x="753" y="219"/>
                  </a:cubicBezTo>
                  <a:moveTo>
                    <a:pt x="7" y="210"/>
                  </a:moveTo>
                  <a:cubicBezTo>
                    <a:pt x="3" y="210"/>
                    <a:pt x="0" y="214"/>
                    <a:pt x="0" y="218"/>
                  </a:cubicBezTo>
                  <a:cubicBezTo>
                    <a:pt x="0" y="222"/>
                    <a:pt x="3" y="226"/>
                    <a:pt x="7" y="226"/>
                  </a:cubicBezTo>
                  <a:cubicBezTo>
                    <a:pt x="12" y="226"/>
                    <a:pt x="15" y="222"/>
                    <a:pt x="15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5" y="213"/>
                    <a:pt x="12" y="210"/>
                    <a:pt x="7" y="210"/>
                  </a:cubicBezTo>
                  <a:moveTo>
                    <a:pt x="753" y="183"/>
                  </a:moveTo>
                  <a:cubicBezTo>
                    <a:pt x="749" y="183"/>
                    <a:pt x="745" y="186"/>
                    <a:pt x="745" y="191"/>
                  </a:cubicBezTo>
                  <a:cubicBezTo>
                    <a:pt x="745" y="191"/>
                    <a:pt x="745" y="191"/>
                    <a:pt x="745" y="191"/>
                  </a:cubicBezTo>
                  <a:cubicBezTo>
                    <a:pt x="745" y="195"/>
                    <a:pt x="749" y="199"/>
                    <a:pt x="753" y="199"/>
                  </a:cubicBezTo>
                  <a:cubicBezTo>
                    <a:pt x="757" y="199"/>
                    <a:pt x="761" y="195"/>
                    <a:pt x="761" y="191"/>
                  </a:cubicBezTo>
                  <a:cubicBezTo>
                    <a:pt x="761" y="186"/>
                    <a:pt x="757" y="183"/>
                    <a:pt x="753" y="183"/>
                  </a:cubicBezTo>
                  <a:moveTo>
                    <a:pt x="753" y="146"/>
                  </a:moveTo>
                  <a:cubicBezTo>
                    <a:pt x="749" y="146"/>
                    <a:pt x="745" y="150"/>
                    <a:pt x="745" y="154"/>
                  </a:cubicBezTo>
                  <a:cubicBezTo>
                    <a:pt x="745" y="155"/>
                    <a:pt x="745" y="155"/>
                    <a:pt x="745" y="155"/>
                  </a:cubicBezTo>
                  <a:cubicBezTo>
                    <a:pt x="745" y="159"/>
                    <a:pt x="749" y="162"/>
                    <a:pt x="753" y="162"/>
                  </a:cubicBezTo>
                  <a:cubicBezTo>
                    <a:pt x="757" y="162"/>
                    <a:pt x="761" y="159"/>
                    <a:pt x="761" y="155"/>
                  </a:cubicBezTo>
                  <a:cubicBezTo>
                    <a:pt x="761" y="154"/>
                    <a:pt x="761" y="154"/>
                    <a:pt x="761" y="154"/>
                  </a:cubicBezTo>
                  <a:cubicBezTo>
                    <a:pt x="761" y="150"/>
                    <a:pt x="757" y="146"/>
                    <a:pt x="753" y="146"/>
                  </a:cubicBezTo>
                  <a:moveTo>
                    <a:pt x="753" y="110"/>
                  </a:moveTo>
                  <a:cubicBezTo>
                    <a:pt x="749" y="110"/>
                    <a:pt x="745" y="113"/>
                    <a:pt x="745" y="117"/>
                  </a:cubicBezTo>
                  <a:cubicBezTo>
                    <a:pt x="745" y="118"/>
                    <a:pt x="745" y="118"/>
                    <a:pt x="745" y="118"/>
                  </a:cubicBezTo>
                  <a:cubicBezTo>
                    <a:pt x="745" y="122"/>
                    <a:pt x="749" y="125"/>
                    <a:pt x="753" y="125"/>
                  </a:cubicBezTo>
                  <a:cubicBezTo>
                    <a:pt x="757" y="125"/>
                    <a:pt x="761" y="122"/>
                    <a:pt x="761" y="117"/>
                  </a:cubicBezTo>
                  <a:cubicBezTo>
                    <a:pt x="761" y="113"/>
                    <a:pt x="757" y="110"/>
                    <a:pt x="753" y="110"/>
                  </a:cubicBezTo>
                  <a:moveTo>
                    <a:pt x="753" y="73"/>
                  </a:moveTo>
                  <a:cubicBezTo>
                    <a:pt x="749" y="73"/>
                    <a:pt x="745" y="77"/>
                    <a:pt x="745" y="81"/>
                  </a:cubicBezTo>
                  <a:cubicBezTo>
                    <a:pt x="745" y="81"/>
                    <a:pt x="745" y="81"/>
                    <a:pt x="745" y="81"/>
                  </a:cubicBezTo>
                  <a:cubicBezTo>
                    <a:pt x="745" y="86"/>
                    <a:pt x="749" y="89"/>
                    <a:pt x="753" y="89"/>
                  </a:cubicBezTo>
                  <a:cubicBezTo>
                    <a:pt x="757" y="89"/>
                    <a:pt x="761" y="85"/>
                    <a:pt x="761" y="81"/>
                  </a:cubicBezTo>
                  <a:cubicBezTo>
                    <a:pt x="761" y="77"/>
                    <a:pt x="757" y="73"/>
                    <a:pt x="753" y="73"/>
                  </a:cubicBezTo>
                  <a:moveTo>
                    <a:pt x="753" y="37"/>
                  </a:moveTo>
                  <a:cubicBezTo>
                    <a:pt x="749" y="37"/>
                    <a:pt x="745" y="40"/>
                    <a:pt x="745" y="44"/>
                  </a:cubicBezTo>
                  <a:cubicBezTo>
                    <a:pt x="745" y="45"/>
                    <a:pt x="745" y="45"/>
                    <a:pt x="745" y="45"/>
                  </a:cubicBezTo>
                  <a:cubicBezTo>
                    <a:pt x="745" y="49"/>
                    <a:pt x="749" y="53"/>
                    <a:pt x="753" y="53"/>
                  </a:cubicBezTo>
                  <a:cubicBezTo>
                    <a:pt x="757" y="53"/>
                    <a:pt x="761" y="49"/>
                    <a:pt x="761" y="45"/>
                  </a:cubicBezTo>
                  <a:cubicBezTo>
                    <a:pt x="761" y="44"/>
                    <a:pt x="761" y="44"/>
                    <a:pt x="761" y="44"/>
                  </a:cubicBezTo>
                  <a:cubicBezTo>
                    <a:pt x="761" y="40"/>
                    <a:pt x="757" y="37"/>
                    <a:pt x="753" y="37"/>
                  </a:cubicBezTo>
                  <a:moveTo>
                    <a:pt x="753" y="0"/>
                  </a:moveTo>
                  <a:cubicBezTo>
                    <a:pt x="749" y="0"/>
                    <a:pt x="745" y="4"/>
                    <a:pt x="745" y="8"/>
                  </a:cubicBezTo>
                  <a:cubicBezTo>
                    <a:pt x="745" y="8"/>
                    <a:pt x="745" y="8"/>
                    <a:pt x="745" y="8"/>
                  </a:cubicBezTo>
                  <a:cubicBezTo>
                    <a:pt x="745" y="13"/>
                    <a:pt x="749" y="16"/>
                    <a:pt x="753" y="16"/>
                  </a:cubicBezTo>
                  <a:cubicBezTo>
                    <a:pt x="757" y="16"/>
                    <a:pt x="761" y="12"/>
                    <a:pt x="761" y="8"/>
                  </a:cubicBezTo>
                  <a:cubicBezTo>
                    <a:pt x="761" y="4"/>
                    <a:pt x="757" y="0"/>
                    <a:pt x="75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8112525" y="5866936"/>
              <a:ext cx="117325" cy="1173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21"/>
          <p:cNvSpPr>
            <a:spLocks/>
          </p:cNvSpPr>
          <p:nvPr/>
        </p:nvSpPr>
        <p:spPr bwMode="auto">
          <a:xfrm>
            <a:off x="8834931" y="3264679"/>
            <a:ext cx="1720279" cy="806610"/>
          </a:xfrm>
          <a:custGeom>
            <a:avLst/>
            <a:gdLst>
              <a:gd name="T0" fmla="*/ 767 w 794"/>
              <a:gd name="T1" fmla="*/ 0 h 372"/>
              <a:gd name="T2" fmla="*/ 740 w 794"/>
              <a:gd name="T3" fmla="*/ 27 h 372"/>
              <a:gd name="T4" fmla="*/ 759 w 794"/>
              <a:gd name="T5" fmla="*/ 52 h 372"/>
              <a:gd name="T6" fmla="*/ 759 w 794"/>
              <a:gd name="T7" fmla="*/ 291 h 372"/>
              <a:gd name="T8" fmla="*/ 713 w 794"/>
              <a:gd name="T9" fmla="*/ 337 h 372"/>
              <a:gd name="T10" fmla="*/ 423 w 794"/>
              <a:gd name="T11" fmla="*/ 337 h 372"/>
              <a:gd name="T12" fmla="*/ 397 w 794"/>
              <a:gd name="T13" fmla="*/ 318 h 372"/>
              <a:gd name="T14" fmla="*/ 371 w 794"/>
              <a:gd name="T15" fmla="*/ 337 h 372"/>
              <a:gd name="T16" fmla="*/ 82 w 794"/>
              <a:gd name="T17" fmla="*/ 337 h 372"/>
              <a:gd name="T18" fmla="*/ 35 w 794"/>
              <a:gd name="T19" fmla="*/ 291 h 372"/>
              <a:gd name="T20" fmla="*/ 35 w 794"/>
              <a:gd name="T21" fmla="*/ 52 h 372"/>
              <a:gd name="T22" fmla="*/ 55 w 794"/>
              <a:gd name="T23" fmla="*/ 27 h 372"/>
              <a:gd name="T24" fmla="*/ 28 w 794"/>
              <a:gd name="T25" fmla="*/ 0 h 372"/>
              <a:gd name="T26" fmla="*/ 0 w 794"/>
              <a:gd name="T27" fmla="*/ 27 h 372"/>
              <a:gd name="T28" fmla="*/ 20 w 794"/>
              <a:gd name="T29" fmla="*/ 52 h 372"/>
              <a:gd name="T30" fmla="*/ 20 w 794"/>
              <a:gd name="T31" fmla="*/ 291 h 372"/>
              <a:gd name="T32" fmla="*/ 82 w 794"/>
              <a:gd name="T33" fmla="*/ 352 h 372"/>
              <a:gd name="T34" fmla="*/ 371 w 794"/>
              <a:gd name="T35" fmla="*/ 352 h 372"/>
              <a:gd name="T36" fmla="*/ 397 w 794"/>
              <a:gd name="T37" fmla="*/ 372 h 372"/>
              <a:gd name="T38" fmla="*/ 423 w 794"/>
              <a:gd name="T39" fmla="*/ 352 h 372"/>
              <a:gd name="T40" fmla="*/ 713 w 794"/>
              <a:gd name="T41" fmla="*/ 352 h 372"/>
              <a:gd name="T42" fmla="*/ 774 w 794"/>
              <a:gd name="T43" fmla="*/ 291 h 372"/>
              <a:gd name="T44" fmla="*/ 774 w 794"/>
              <a:gd name="T45" fmla="*/ 52 h 372"/>
              <a:gd name="T46" fmla="*/ 794 w 794"/>
              <a:gd name="T47" fmla="*/ 27 h 372"/>
              <a:gd name="T48" fmla="*/ 767 w 794"/>
              <a:gd name="T49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4" h="372">
                <a:moveTo>
                  <a:pt x="767" y="0"/>
                </a:moveTo>
                <a:cubicBezTo>
                  <a:pt x="752" y="0"/>
                  <a:pt x="740" y="12"/>
                  <a:pt x="740" y="27"/>
                </a:cubicBezTo>
                <a:cubicBezTo>
                  <a:pt x="740" y="39"/>
                  <a:pt x="748" y="49"/>
                  <a:pt x="759" y="52"/>
                </a:cubicBezTo>
                <a:cubicBezTo>
                  <a:pt x="759" y="291"/>
                  <a:pt x="759" y="291"/>
                  <a:pt x="759" y="291"/>
                </a:cubicBezTo>
                <a:cubicBezTo>
                  <a:pt x="759" y="316"/>
                  <a:pt x="738" y="337"/>
                  <a:pt x="713" y="337"/>
                </a:cubicBezTo>
                <a:cubicBezTo>
                  <a:pt x="423" y="337"/>
                  <a:pt x="423" y="337"/>
                  <a:pt x="423" y="337"/>
                </a:cubicBezTo>
                <a:cubicBezTo>
                  <a:pt x="420" y="326"/>
                  <a:pt x="409" y="318"/>
                  <a:pt x="397" y="318"/>
                </a:cubicBezTo>
                <a:cubicBezTo>
                  <a:pt x="385" y="318"/>
                  <a:pt x="375" y="326"/>
                  <a:pt x="371" y="337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56" y="337"/>
                  <a:pt x="35" y="316"/>
                  <a:pt x="35" y="291"/>
                </a:cubicBezTo>
                <a:cubicBezTo>
                  <a:pt x="35" y="52"/>
                  <a:pt x="35" y="52"/>
                  <a:pt x="35" y="52"/>
                </a:cubicBezTo>
                <a:cubicBezTo>
                  <a:pt x="46" y="49"/>
                  <a:pt x="55" y="39"/>
                  <a:pt x="55" y="27"/>
                </a:cubicBezTo>
                <a:cubicBezTo>
                  <a:pt x="55" y="12"/>
                  <a:pt x="42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39"/>
                  <a:pt x="9" y="49"/>
                  <a:pt x="20" y="52"/>
                </a:cubicBezTo>
                <a:cubicBezTo>
                  <a:pt x="20" y="291"/>
                  <a:pt x="20" y="291"/>
                  <a:pt x="20" y="291"/>
                </a:cubicBezTo>
                <a:cubicBezTo>
                  <a:pt x="20" y="325"/>
                  <a:pt x="47" y="352"/>
                  <a:pt x="82" y="352"/>
                </a:cubicBezTo>
                <a:cubicBezTo>
                  <a:pt x="371" y="352"/>
                  <a:pt x="371" y="352"/>
                  <a:pt x="371" y="352"/>
                </a:cubicBezTo>
                <a:cubicBezTo>
                  <a:pt x="375" y="364"/>
                  <a:pt x="385" y="372"/>
                  <a:pt x="397" y="372"/>
                </a:cubicBezTo>
                <a:cubicBezTo>
                  <a:pt x="409" y="372"/>
                  <a:pt x="420" y="364"/>
                  <a:pt x="423" y="352"/>
                </a:cubicBezTo>
                <a:cubicBezTo>
                  <a:pt x="713" y="352"/>
                  <a:pt x="713" y="352"/>
                  <a:pt x="713" y="352"/>
                </a:cubicBezTo>
                <a:cubicBezTo>
                  <a:pt x="747" y="352"/>
                  <a:pt x="774" y="325"/>
                  <a:pt x="774" y="291"/>
                </a:cubicBezTo>
                <a:cubicBezTo>
                  <a:pt x="774" y="52"/>
                  <a:pt x="774" y="52"/>
                  <a:pt x="774" y="52"/>
                </a:cubicBezTo>
                <a:cubicBezTo>
                  <a:pt x="786" y="49"/>
                  <a:pt x="794" y="39"/>
                  <a:pt x="794" y="27"/>
                </a:cubicBezTo>
                <a:cubicBezTo>
                  <a:pt x="794" y="12"/>
                  <a:pt x="782" y="0"/>
                  <a:pt x="767" y="0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8896526" y="2631124"/>
            <a:ext cx="1600021" cy="1363904"/>
          </a:xfrm>
          <a:custGeom>
            <a:avLst/>
            <a:gdLst>
              <a:gd name="T0" fmla="*/ 739 w 739"/>
              <a:gd name="T1" fmla="*/ 292 h 629"/>
              <a:gd name="T2" fmla="*/ 739 w 739"/>
              <a:gd name="T3" fmla="*/ 54 h 629"/>
              <a:gd name="T4" fmla="*/ 685 w 739"/>
              <a:gd name="T5" fmla="*/ 0 h 629"/>
              <a:gd name="T6" fmla="*/ 54 w 739"/>
              <a:gd name="T7" fmla="*/ 0 h 629"/>
              <a:gd name="T8" fmla="*/ 0 w 739"/>
              <a:gd name="T9" fmla="*/ 54 h 629"/>
              <a:gd name="T10" fmla="*/ 0 w 739"/>
              <a:gd name="T11" fmla="*/ 292 h 629"/>
              <a:gd name="T12" fmla="*/ 27 w 739"/>
              <a:gd name="T13" fmla="*/ 319 h 629"/>
              <a:gd name="T14" fmla="*/ 7 w 739"/>
              <a:gd name="T15" fmla="*/ 344 h 629"/>
              <a:gd name="T16" fmla="*/ 7 w 739"/>
              <a:gd name="T17" fmla="*/ 583 h 629"/>
              <a:gd name="T18" fmla="*/ 54 w 739"/>
              <a:gd name="T19" fmla="*/ 629 h 629"/>
              <a:gd name="T20" fmla="*/ 343 w 739"/>
              <a:gd name="T21" fmla="*/ 629 h 629"/>
              <a:gd name="T22" fmla="*/ 369 w 739"/>
              <a:gd name="T23" fmla="*/ 610 h 629"/>
              <a:gd name="T24" fmla="*/ 395 w 739"/>
              <a:gd name="T25" fmla="*/ 629 h 629"/>
              <a:gd name="T26" fmla="*/ 685 w 739"/>
              <a:gd name="T27" fmla="*/ 629 h 629"/>
              <a:gd name="T28" fmla="*/ 731 w 739"/>
              <a:gd name="T29" fmla="*/ 583 h 629"/>
              <a:gd name="T30" fmla="*/ 731 w 739"/>
              <a:gd name="T31" fmla="*/ 344 h 629"/>
              <a:gd name="T32" fmla="*/ 712 w 739"/>
              <a:gd name="T33" fmla="*/ 319 h 629"/>
              <a:gd name="T34" fmla="*/ 739 w 739"/>
              <a:gd name="T35" fmla="*/ 29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9" h="629">
                <a:moveTo>
                  <a:pt x="739" y="292"/>
                </a:moveTo>
                <a:cubicBezTo>
                  <a:pt x="739" y="54"/>
                  <a:pt x="739" y="54"/>
                  <a:pt x="739" y="54"/>
                </a:cubicBezTo>
                <a:cubicBezTo>
                  <a:pt x="739" y="25"/>
                  <a:pt x="714" y="0"/>
                  <a:pt x="68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5"/>
                  <a:pt x="0" y="54"/>
                </a:cubicBezTo>
                <a:cubicBezTo>
                  <a:pt x="0" y="292"/>
                  <a:pt x="0" y="292"/>
                  <a:pt x="0" y="292"/>
                </a:cubicBezTo>
                <a:cubicBezTo>
                  <a:pt x="14" y="292"/>
                  <a:pt x="27" y="304"/>
                  <a:pt x="27" y="319"/>
                </a:cubicBezTo>
                <a:cubicBezTo>
                  <a:pt x="27" y="331"/>
                  <a:pt x="18" y="341"/>
                  <a:pt x="7" y="344"/>
                </a:cubicBezTo>
                <a:cubicBezTo>
                  <a:pt x="7" y="583"/>
                  <a:pt x="7" y="583"/>
                  <a:pt x="7" y="583"/>
                </a:cubicBezTo>
                <a:cubicBezTo>
                  <a:pt x="7" y="608"/>
                  <a:pt x="28" y="629"/>
                  <a:pt x="54" y="629"/>
                </a:cubicBezTo>
                <a:cubicBezTo>
                  <a:pt x="343" y="629"/>
                  <a:pt x="343" y="629"/>
                  <a:pt x="343" y="629"/>
                </a:cubicBezTo>
                <a:cubicBezTo>
                  <a:pt x="347" y="618"/>
                  <a:pt x="357" y="610"/>
                  <a:pt x="369" y="610"/>
                </a:cubicBezTo>
                <a:cubicBezTo>
                  <a:pt x="381" y="610"/>
                  <a:pt x="392" y="618"/>
                  <a:pt x="395" y="629"/>
                </a:cubicBezTo>
                <a:cubicBezTo>
                  <a:pt x="685" y="629"/>
                  <a:pt x="685" y="629"/>
                  <a:pt x="685" y="629"/>
                </a:cubicBezTo>
                <a:cubicBezTo>
                  <a:pt x="710" y="629"/>
                  <a:pt x="731" y="608"/>
                  <a:pt x="731" y="583"/>
                </a:cubicBezTo>
                <a:cubicBezTo>
                  <a:pt x="731" y="344"/>
                  <a:pt x="731" y="344"/>
                  <a:pt x="731" y="344"/>
                </a:cubicBezTo>
                <a:cubicBezTo>
                  <a:pt x="720" y="341"/>
                  <a:pt x="712" y="331"/>
                  <a:pt x="712" y="319"/>
                </a:cubicBezTo>
                <a:cubicBezTo>
                  <a:pt x="712" y="304"/>
                  <a:pt x="724" y="292"/>
                  <a:pt x="739" y="2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4018735" y="1846512"/>
            <a:ext cx="2312771" cy="2609017"/>
          </a:xfrm>
          <a:custGeom>
            <a:avLst/>
            <a:gdLst>
              <a:gd name="T0" fmla="*/ 1067 w 1068"/>
              <a:gd name="T1" fmla="*/ 217 h 1203"/>
              <a:gd name="T2" fmla="*/ 1067 w 1068"/>
              <a:gd name="T3" fmla="*/ 217 h 1203"/>
              <a:gd name="T4" fmla="*/ 833 w 1068"/>
              <a:gd name="T5" fmla="*/ 0 h 1203"/>
              <a:gd name="T6" fmla="*/ 378 w 1068"/>
              <a:gd name="T7" fmla="*/ 555 h 1203"/>
              <a:gd name="T8" fmla="*/ 386 w 1068"/>
              <a:gd name="T9" fmla="*/ 652 h 1203"/>
              <a:gd name="T10" fmla="*/ 386 w 1068"/>
              <a:gd name="T11" fmla="*/ 652 h 1203"/>
              <a:gd name="T12" fmla="*/ 219 w 1068"/>
              <a:gd name="T13" fmla="*/ 890 h 1203"/>
              <a:gd name="T14" fmla="*/ 219 w 1068"/>
              <a:gd name="T15" fmla="*/ 890 h 1203"/>
              <a:gd name="T16" fmla="*/ 200 w 1068"/>
              <a:gd name="T17" fmla="*/ 780 h 1203"/>
              <a:gd name="T18" fmla="*/ 0 w 1068"/>
              <a:gd name="T19" fmla="*/ 1033 h 1203"/>
              <a:gd name="T20" fmla="*/ 275 w 1068"/>
              <a:gd name="T21" fmla="*/ 1203 h 1203"/>
              <a:gd name="T22" fmla="*/ 255 w 1068"/>
              <a:gd name="T23" fmla="*/ 1093 h 1203"/>
              <a:gd name="T24" fmla="*/ 589 w 1068"/>
              <a:gd name="T25" fmla="*/ 616 h 1203"/>
              <a:gd name="T26" fmla="*/ 584 w 1068"/>
              <a:gd name="T27" fmla="*/ 555 h 1203"/>
              <a:gd name="T28" fmla="*/ 944 w 1068"/>
              <a:gd name="T29" fmla="*/ 195 h 1203"/>
              <a:gd name="T30" fmla="*/ 1068 w 1068"/>
              <a:gd name="T31" fmla="*/ 217 h 1203"/>
              <a:gd name="T32" fmla="*/ 1067 w 1068"/>
              <a:gd name="T33" fmla="*/ 217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68" h="1203">
                <a:moveTo>
                  <a:pt x="1067" y="217"/>
                </a:moveTo>
                <a:cubicBezTo>
                  <a:pt x="1067" y="217"/>
                  <a:pt x="1067" y="217"/>
                  <a:pt x="1067" y="217"/>
                </a:cubicBezTo>
                <a:cubicBezTo>
                  <a:pt x="959" y="177"/>
                  <a:pt x="877" y="97"/>
                  <a:pt x="833" y="0"/>
                </a:cubicBezTo>
                <a:cubicBezTo>
                  <a:pt x="574" y="52"/>
                  <a:pt x="378" y="281"/>
                  <a:pt x="378" y="555"/>
                </a:cubicBezTo>
                <a:cubicBezTo>
                  <a:pt x="378" y="588"/>
                  <a:pt x="381" y="620"/>
                  <a:pt x="386" y="652"/>
                </a:cubicBezTo>
                <a:cubicBezTo>
                  <a:pt x="386" y="652"/>
                  <a:pt x="386" y="652"/>
                  <a:pt x="386" y="652"/>
                </a:cubicBezTo>
                <a:cubicBezTo>
                  <a:pt x="406" y="764"/>
                  <a:pt x="331" y="870"/>
                  <a:pt x="219" y="890"/>
                </a:cubicBezTo>
                <a:cubicBezTo>
                  <a:pt x="219" y="890"/>
                  <a:pt x="219" y="890"/>
                  <a:pt x="219" y="890"/>
                </a:cubicBezTo>
                <a:cubicBezTo>
                  <a:pt x="200" y="780"/>
                  <a:pt x="200" y="780"/>
                  <a:pt x="200" y="780"/>
                </a:cubicBezTo>
                <a:cubicBezTo>
                  <a:pt x="0" y="1033"/>
                  <a:pt x="0" y="1033"/>
                  <a:pt x="0" y="1033"/>
                </a:cubicBezTo>
                <a:cubicBezTo>
                  <a:pt x="275" y="1203"/>
                  <a:pt x="275" y="1203"/>
                  <a:pt x="275" y="1203"/>
                </a:cubicBezTo>
                <a:cubicBezTo>
                  <a:pt x="255" y="1093"/>
                  <a:pt x="255" y="1093"/>
                  <a:pt x="255" y="1093"/>
                </a:cubicBezTo>
                <a:cubicBezTo>
                  <a:pt x="479" y="1053"/>
                  <a:pt x="629" y="840"/>
                  <a:pt x="589" y="616"/>
                </a:cubicBezTo>
                <a:cubicBezTo>
                  <a:pt x="589" y="616"/>
                  <a:pt x="584" y="576"/>
                  <a:pt x="584" y="555"/>
                </a:cubicBezTo>
                <a:cubicBezTo>
                  <a:pt x="584" y="356"/>
                  <a:pt x="745" y="195"/>
                  <a:pt x="944" y="195"/>
                </a:cubicBezTo>
                <a:cubicBezTo>
                  <a:pt x="988" y="195"/>
                  <a:pt x="1030" y="203"/>
                  <a:pt x="1068" y="217"/>
                </a:cubicBezTo>
                <a:cubicBezTo>
                  <a:pt x="1068" y="217"/>
                  <a:pt x="1067" y="217"/>
                  <a:pt x="1067" y="2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5140656" y="3175218"/>
            <a:ext cx="2871532" cy="1121922"/>
          </a:xfrm>
          <a:custGeom>
            <a:avLst/>
            <a:gdLst>
              <a:gd name="T0" fmla="*/ 1241 w 1326"/>
              <a:gd name="T1" fmla="*/ 267 h 517"/>
              <a:gd name="T2" fmla="*/ 661 w 1326"/>
              <a:gd name="T3" fmla="*/ 216 h 517"/>
              <a:gd name="T4" fmla="*/ 661 w 1326"/>
              <a:gd name="T5" fmla="*/ 216 h 517"/>
              <a:gd name="T6" fmla="*/ 661 w 1326"/>
              <a:gd name="T7" fmla="*/ 216 h 517"/>
              <a:gd name="T8" fmla="*/ 426 w 1326"/>
              <a:gd name="T9" fmla="*/ 303 h 517"/>
              <a:gd name="T10" fmla="*/ 71 w 1326"/>
              <a:gd name="T11" fmla="*/ 0 h 517"/>
              <a:gd name="T12" fmla="*/ 71 w 1326"/>
              <a:gd name="T13" fmla="*/ 3 h 517"/>
              <a:gd name="T14" fmla="*/ 0 w 1326"/>
              <a:gd name="T15" fmla="*/ 315 h 517"/>
              <a:gd name="T16" fmla="*/ 426 w 1326"/>
              <a:gd name="T17" fmla="*/ 509 h 517"/>
              <a:gd name="T18" fmla="*/ 793 w 1326"/>
              <a:gd name="T19" fmla="*/ 374 h 517"/>
              <a:gd name="T20" fmla="*/ 793 w 1326"/>
              <a:gd name="T21" fmla="*/ 374 h 517"/>
              <a:gd name="T22" fmla="*/ 1083 w 1326"/>
              <a:gd name="T23" fmla="*/ 399 h 517"/>
              <a:gd name="T24" fmla="*/ 1083 w 1326"/>
              <a:gd name="T25" fmla="*/ 399 h 517"/>
              <a:gd name="T26" fmla="*/ 997 w 1326"/>
              <a:gd name="T27" fmla="*/ 471 h 517"/>
              <a:gd name="T28" fmla="*/ 1316 w 1326"/>
              <a:gd name="T29" fmla="*/ 517 h 517"/>
              <a:gd name="T30" fmla="*/ 1326 w 1326"/>
              <a:gd name="T31" fmla="*/ 195 h 517"/>
              <a:gd name="T32" fmla="*/ 1241 w 1326"/>
              <a:gd name="T33" fmla="*/ 2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6" h="517">
                <a:moveTo>
                  <a:pt x="1241" y="267"/>
                </a:moveTo>
                <a:cubicBezTo>
                  <a:pt x="1094" y="93"/>
                  <a:pt x="835" y="70"/>
                  <a:pt x="661" y="216"/>
                </a:cubicBezTo>
                <a:cubicBezTo>
                  <a:pt x="661" y="216"/>
                  <a:pt x="661" y="216"/>
                  <a:pt x="661" y="216"/>
                </a:cubicBezTo>
                <a:cubicBezTo>
                  <a:pt x="661" y="216"/>
                  <a:pt x="661" y="216"/>
                  <a:pt x="661" y="216"/>
                </a:cubicBezTo>
                <a:cubicBezTo>
                  <a:pt x="598" y="270"/>
                  <a:pt x="516" y="303"/>
                  <a:pt x="426" y="303"/>
                </a:cubicBezTo>
                <a:cubicBezTo>
                  <a:pt x="247" y="303"/>
                  <a:pt x="99" y="172"/>
                  <a:pt x="71" y="0"/>
                </a:cubicBezTo>
                <a:cubicBezTo>
                  <a:pt x="71" y="2"/>
                  <a:pt x="71" y="3"/>
                  <a:pt x="71" y="3"/>
                </a:cubicBezTo>
                <a:cubicBezTo>
                  <a:pt x="91" y="117"/>
                  <a:pt x="62" y="228"/>
                  <a:pt x="0" y="315"/>
                </a:cubicBezTo>
                <a:cubicBezTo>
                  <a:pt x="104" y="434"/>
                  <a:pt x="256" y="509"/>
                  <a:pt x="426" y="509"/>
                </a:cubicBezTo>
                <a:cubicBezTo>
                  <a:pt x="566" y="509"/>
                  <a:pt x="694" y="458"/>
                  <a:pt x="793" y="374"/>
                </a:cubicBezTo>
                <a:cubicBezTo>
                  <a:pt x="793" y="374"/>
                  <a:pt x="793" y="374"/>
                  <a:pt x="793" y="374"/>
                </a:cubicBezTo>
                <a:cubicBezTo>
                  <a:pt x="880" y="301"/>
                  <a:pt x="1010" y="312"/>
                  <a:pt x="1083" y="399"/>
                </a:cubicBezTo>
                <a:cubicBezTo>
                  <a:pt x="1083" y="399"/>
                  <a:pt x="1083" y="399"/>
                  <a:pt x="1083" y="399"/>
                </a:cubicBezTo>
                <a:cubicBezTo>
                  <a:pt x="997" y="471"/>
                  <a:pt x="997" y="471"/>
                  <a:pt x="997" y="471"/>
                </a:cubicBezTo>
                <a:cubicBezTo>
                  <a:pt x="1316" y="517"/>
                  <a:pt x="1316" y="517"/>
                  <a:pt x="1316" y="517"/>
                </a:cubicBezTo>
                <a:cubicBezTo>
                  <a:pt x="1326" y="195"/>
                  <a:pt x="1326" y="195"/>
                  <a:pt x="1326" y="195"/>
                </a:cubicBezTo>
                <a:lnTo>
                  <a:pt x="1241" y="2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5568893" y="758321"/>
            <a:ext cx="1721746" cy="2887664"/>
          </a:xfrm>
          <a:custGeom>
            <a:avLst/>
            <a:gdLst>
              <a:gd name="T0" fmla="*/ 351 w 795"/>
              <a:gd name="T1" fmla="*/ 719 h 1332"/>
              <a:gd name="T2" fmla="*/ 351 w 795"/>
              <a:gd name="T3" fmla="*/ 719 h 1332"/>
              <a:gd name="T4" fmla="*/ 589 w 795"/>
              <a:gd name="T5" fmla="*/ 1057 h 1332"/>
              <a:gd name="T6" fmla="*/ 461 w 795"/>
              <a:gd name="T7" fmla="*/ 1332 h 1332"/>
              <a:gd name="T8" fmla="*/ 463 w 795"/>
              <a:gd name="T9" fmla="*/ 1331 h 1332"/>
              <a:gd name="T10" fmla="*/ 463 w 795"/>
              <a:gd name="T11" fmla="*/ 1331 h 1332"/>
              <a:gd name="T12" fmla="*/ 463 w 795"/>
              <a:gd name="T13" fmla="*/ 1331 h 1332"/>
              <a:gd name="T14" fmla="*/ 765 w 795"/>
              <a:gd name="T15" fmla="*/ 1237 h 1332"/>
              <a:gd name="T16" fmla="*/ 795 w 795"/>
              <a:gd name="T17" fmla="*/ 1057 h 1332"/>
              <a:gd name="T18" fmla="*/ 421 w 795"/>
              <a:gd name="T19" fmla="*/ 525 h 1332"/>
              <a:gd name="T20" fmla="*/ 422 w 795"/>
              <a:gd name="T21" fmla="*/ 525 h 1332"/>
              <a:gd name="T22" fmla="*/ 299 w 795"/>
              <a:gd name="T23" fmla="*/ 261 h 1332"/>
              <a:gd name="T24" fmla="*/ 299 w 795"/>
              <a:gd name="T25" fmla="*/ 261 h 1332"/>
              <a:gd name="T26" fmla="*/ 404 w 795"/>
              <a:gd name="T27" fmla="*/ 300 h 1332"/>
              <a:gd name="T28" fmla="*/ 284 w 795"/>
              <a:gd name="T29" fmla="*/ 0 h 1332"/>
              <a:gd name="T30" fmla="*/ 0 w 795"/>
              <a:gd name="T31" fmla="*/ 153 h 1332"/>
              <a:gd name="T32" fmla="*/ 105 w 795"/>
              <a:gd name="T33" fmla="*/ 191 h 1332"/>
              <a:gd name="T34" fmla="*/ 351 w 795"/>
              <a:gd name="T35" fmla="*/ 719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5" h="1332">
                <a:moveTo>
                  <a:pt x="351" y="719"/>
                </a:moveTo>
                <a:cubicBezTo>
                  <a:pt x="351" y="719"/>
                  <a:pt x="351" y="719"/>
                  <a:pt x="351" y="719"/>
                </a:cubicBezTo>
                <a:cubicBezTo>
                  <a:pt x="490" y="769"/>
                  <a:pt x="589" y="902"/>
                  <a:pt x="589" y="1057"/>
                </a:cubicBezTo>
                <a:cubicBezTo>
                  <a:pt x="589" y="1168"/>
                  <a:pt x="539" y="1266"/>
                  <a:pt x="461" y="1332"/>
                </a:cubicBezTo>
                <a:cubicBezTo>
                  <a:pt x="462" y="1332"/>
                  <a:pt x="462" y="1332"/>
                  <a:pt x="463" y="1331"/>
                </a:cubicBezTo>
                <a:cubicBezTo>
                  <a:pt x="463" y="1331"/>
                  <a:pt x="463" y="1331"/>
                  <a:pt x="463" y="1331"/>
                </a:cubicBezTo>
                <a:cubicBezTo>
                  <a:pt x="463" y="1331"/>
                  <a:pt x="463" y="1331"/>
                  <a:pt x="463" y="1331"/>
                </a:cubicBezTo>
                <a:cubicBezTo>
                  <a:pt x="550" y="1258"/>
                  <a:pt x="660" y="1227"/>
                  <a:pt x="765" y="1237"/>
                </a:cubicBezTo>
                <a:cubicBezTo>
                  <a:pt x="784" y="1180"/>
                  <a:pt x="795" y="1120"/>
                  <a:pt x="795" y="1057"/>
                </a:cubicBezTo>
                <a:cubicBezTo>
                  <a:pt x="795" y="813"/>
                  <a:pt x="639" y="604"/>
                  <a:pt x="421" y="525"/>
                </a:cubicBezTo>
                <a:cubicBezTo>
                  <a:pt x="422" y="525"/>
                  <a:pt x="422" y="525"/>
                  <a:pt x="422" y="525"/>
                </a:cubicBezTo>
                <a:cubicBezTo>
                  <a:pt x="315" y="486"/>
                  <a:pt x="260" y="368"/>
                  <a:pt x="299" y="261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404" y="300"/>
                  <a:pt x="404" y="300"/>
                  <a:pt x="404" y="300"/>
                </a:cubicBezTo>
                <a:cubicBezTo>
                  <a:pt x="284" y="0"/>
                  <a:pt x="284" y="0"/>
                  <a:pt x="284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105" y="191"/>
                  <a:pt x="105" y="191"/>
                  <a:pt x="105" y="191"/>
                </a:cubicBezTo>
                <a:cubicBezTo>
                  <a:pt x="27" y="405"/>
                  <a:pt x="138" y="641"/>
                  <a:pt x="351" y="7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Inhaltsplatzhalter 4"/>
          <p:cNvSpPr txBox="1">
            <a:spLocks/>
          </p:cNvSpPr>
          <p:nvPr/>
        </p:nvSpPr>
        <p:spPr>
          <a:xfrm>
            <a:off x="1672234" y="2186195"/>
            <a:ext cx="120935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600" b="1" dirty="0">
                <a:solidFill>
                  <a:schemeClr val="accent1"/>
                </a:solidFill>
                <a:latin typeface="+mj-lt"/>
                <a:cs typeface="B Jalal" panose="00000400000000000000" pitchFamily="2" charset="-78"/>
              </a:rPr>
              <a:t>ناب دانه(شرکت روغن کشی ناب دانه سمنان)</a:t>
            </a:r>
          </a:p>
        </p:txBody>
      </p:sp>
      <p:sp>
        <p:nvSpPr>
          <p:cNvPr id="49" name="Inhaltsplatzhalter 4"/>
          <p:cNvSpPr txBox="1">
            <a:spLocks/>
          </p:cNvSpPr>
          <p:nvPr/>
        </p:nvSpPr>
        <p:spPr>
          <a:xfrm>
            <a:off x="9038739" y="3191955"/>
            <a:ext cx="120935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>
                <a:solidFill>
                  <a:schemeClr val="accent3"/>
                </a:solidFill>
                <a:latin typeface="+mj-lt"/>
                <a:cs typeface="B Jalal" panose="00000400000000000000" pitchFamily="2" charset="-78"/>
              </a:rPr>
              <a:t>بهپاک</a:t>
            </a:r>
            <a:endParaRPr lang="en-US" sz="1400" dirty="0">
              <a:solidFill>
                <a:schemeClr val="accent3"/>
              </a:solidFill>
              <a:latin typeface="+mn-lt"/>
              <a:cs typeface="B Jalal" panose="00000400000000000000" pitchFamily="2" charset="-78"/>
            </a:endParaRPr>
          </a:p>
        </p:txBody>
      </p:sp>
      <p:sp>
        <p:nvSpPr>
          <p:cNvPr id="50" name="Inhaltsplatzhalter 4"/>
          <p:cNvSpPr txBox="1">
            <a:spLocks/>
          </p:cNvSpPr>
          <p:nvPr/>
        </p:nvSpPr>
        <p:spPr>
          <a:xfrm>
            <a:off x="9144320" y="1501101"/>
            <a:ext cx="1209350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800" b="1" dirty="0">
                <a:solidFill>
                  <a:schemeClr val="accent2"/>
                </a:solidFill>
                <a:latin typeface="+mj-lt"/>
                <a:cs typeface="B Jalal" panose="00000400000000000000" pitchFamily="2" charset="-78"/>
              </a:rPr>
              <a:t>نازگل</a:t>
            </a:r>
          </a:p>
        </p:txBody>
      </p:sp>
    </p:spTree>
    <p:extLst>
      <p:ext uri="{BB962C8B-B14F-4D97-AF65-F5344CB8AC3E}">
        <p14:creationId xmlns:p14="http://schemas.microsoft.com/office/powerpoint/2010/main" val="2263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955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 Nazanin</vt:lpstr>
      <vt:lpstr>Bauhaus 93</vt:lpstr>
      <vt:lpstr>Bodoni MT Black</vt:lpstr>
      <vt:lpstr>Calibri</vt:lpstr>
      <vt:lpstr>Calibri Light</vt:lpstr>
      <vt:lpstr>Wingdings</vt:lpstr>
      <vt:lpstr>Office Theme</vt:lpstr>
      <vt:lpstr> Lecithin</vt:lpstr>
      <vt:lpstr>مشخصات  </vt:lpstr>
      <vt:lpstr>مشخصات  </vt:lpstr>
      <vt:lpstr>مشخصات  </vt:lpstr>
      <vt:lpstr>مشخصات شرایط حمل ونقل گمرکی   </vt:lpstr>
      <vt:lpstr>مشخصات  </vt:lpstr>
      <vt:lpstr>  </vt:lpstr>
      <vt:lpstr>صنایع مرتبط  و بازار هدف</vt:lpstr>
      <vt:lpstr>برندهای ایرانی</vt:lpstr>
      <vt:lpstr>برندهای خارجی</vt:lpstr>
      <vt:lpstr>قیمت حدودی لسیتین در بازار ایران</vt:lpstr>
      <vt:lpstr>ارزش دلاری واردات لسیتین از سال 1399 الی 1402</vt:lpstr>
      <vt:lpstr>ارزش دلاری لسیتین واردات در ماه های سال 1401</vt:lpstr>
      <vt:lpstr>ارزش دلاری واردات لسیتین  در ماه های سال 1401</vt:lpstr>
      <vt:lpstr> سهم کشورهای مختلف در حجم دلاری واردات شرکت‌های داخلی در سال ۱۴۰۱ </vt:lpstr>
      <vt:lpstr>حجم دلاری شرکت های داخلی در سال 1401</vt:lpstr>
      <vt:lpstr>ارزش دلاری واردکنندگان لسیتین در سال 1401</vt:lpstr>
      <vt:lpstr>ارزش دلاری واردکنندگان لسیتین در سال 1401</vt:lpstr>
      <vt:lpstr>حجم واردات لسیتین شرکت های بازرگانی و تولیدی در سال 1401</vt:lpstr>
      <vt:lpstr>ارزش دلاری واردکنندگان بازرگانی لسیتین در سال 1401</vt:lpstr>
      <vt:lpstr>ارزش دلاری خرید از تولید کنندگان خارجی لسیتین در سال 1401</vt:lpstr>
      <vt:lpstr>ارزش دلاری تولید کنندگان لسیتین در سال 1401</vt:lpstr>
      <vt:lpstr>نتیجه گیری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لسیتین</dc:title>
  <dc:creator>Metta Element</dc:creator>
  <cp:lastModifiedBy>Amin Derakhshan</cp:lastModifiedBy>
  <cp:revision>68</cp:revision>
  <dcterms:created xsi:type="dcterms:W3CDTF">2024-10-26T08:07:09Z</dcterms:created>
  <dcterms:modified xsi:type="dcterms:W3CDTF">2024-12-02T09:09:32Z</dcterms:modified>
</cp:coreProperties>
</file>