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5E55-50F5-EE18-6765-22A641356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7F8860-CC8D-A4F2-C402-CFC6C718C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05423-2F40-6F1A-D1F9-3BEF41421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F191B-CA6A-DA7D-6D09-4BEDCC496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57535-AB68-D9A9-956C-639A8B10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6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A71D-166C-823D-B964-C14A34E3C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6160C-F1F5-004F-5672-13F637708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4AFC1-4D02-AF76-4372-262FAC19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937FF-2583-DDFC-6C40-DAC620D5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61E0E-9E41-E13A-8168-DED49E8AD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1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B350F3-1E6E-1A2F-55C6-ACEE7E0357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08FC20-A896-9CE4-F9B3-4A201B28B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0133E-2618-1537-D79C-C4CE761FD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5571B-FD0F-B542-CFFF-28D143FFF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AD8D9-0EB0-5982-B53A-38A85649F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6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F565D-571F-859A-B2D8-884121D51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0BF19-6AE6-AF44-E6E5-B19DFFAA2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646EA-6209-6BB1-72F5-F5E222385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57C0C-ECE8-BF7D-F38E-DD18DDCFF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E7A85-7CC1-9608-C1AA-03B5EC224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6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69C89-BADA-7E35-617B-A06FB731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9AAFA-5DBD-932D-8FEB-D375BB47C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6FECF-D4B3-8AFD-E050-ACF9630F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A00C6-25A5-70DD-86EE-5529084B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4BCFA-A089-A4E1-C079-3BF5D1347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9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5F63F-808D-9B86-9317-9BCDA0636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EB5BA-38D9-6EC0-CB25-4B0ADD16A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0ECEC-591B-1060-7B61-72F961748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523CC-7E76-E039-D249-74C8914B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5818D-AA9D-545C-0530-CD5DD4AB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4F98A-E2B6-A41C-B536-B8F325AB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3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DC33E-4CFE-DBCA-86D4-347038D81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3C828-5192-6E1C-D61E-F2E02112B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8C1345-EB8B-C623-5890-BF88BA0F0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1B593-D413-0898-C097-5799833C1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EC3AA5-607B-D982-614A-421AB62DF0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012DCB-947D-0320-48F1-891BA2EA5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8B6E20-17AE-5102-4931-7AF85277B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F82E8E-860D-66AC-9917-6A18DE1C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9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9A6AF-FCC1-8DA3-F1F8-6925D79D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C9043-2D24-09A3-0C14-64114F42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1A8ACC-3D10-EB29-CFB2-655B901A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E4751-75EF-F0D0-B74D-2BA76BD22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4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55A0C7-E741-2F95-E851-DD5C4A02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297659-2790-18F8-CCB5-370D38F00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1652A-D67C-A5B0-8ED0-BB62C099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5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053C7-698F-53A4-3015-1B499670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DC2CB-3352-DB91-EC9E-9B54AF3D0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262852-6490-662F-EEC9-2412AB823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0EF24-2AE4-206D-44E7-F234E6FE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74891-DF11-B8EE-F097-A1A3DBF4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1D783-838F-7120-1DA4-30855338E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0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6740A-A563-4359-B855-E39AA6849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DC8D35-FAE7-9E7D-E5C4-C7DB08D7B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93AAC-AF3A-AF6D-87F1-1441736EB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02C32-7BD1-FC05-98D6-F55B0C19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319C4-EABF-2BA0-3F0E-562E94C07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92942-F58B-B77D-69E8-010A5077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6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8FCFA-9EAF-F507-7AB2-7A7536AAA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B0AB-CAFE-077F-CA47-12679D3BC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74FE8-2BA1-637D-23FF-7B2785E2DD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DF77BE-DE21-4E18-A70F-778BD3F121C5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71E0D-3FC6-C3FA-0247-E1663E177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222DB-34B2-FCEB-A46D-8422594469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F6BADE-3CCB-4DE4-B72F-3DF6533DB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0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diagram of a diagram&#10;&#10;AI-generated content may be incorrect.">
            <a:extLst>
              <a:ext uri="{FF2B5EF4-FFF2-40B4-BE49-F238E27FC236}">
                <a16:creationId xmlns:a16="http://schemas.microsoft.com/office/drawing/2014/main" id="{08370975-8550-7A00-461D-98DE3C3F3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578" y="863377"/>
            <a:ext cx="7884843" cy="513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625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A6831-695B-C68B-18F4-74AB32716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8068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09255-308D-F0E7-E54D-B3DAE5528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100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66B23-F317-609C-B526-CD1EDBF62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3689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AD76D-B552-F7B0-C42D-FD554C5A9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5503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3B38FD-4A38-2608-3CCF-B4F02EDEA5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220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EC637-C40B-D68D-65DC-52C720C66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770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3D862-6372-A057-A17F-EA6D83D00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411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68B8C-4725-19C4-8D15-33EADF528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7751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EEFAA0-8AD3-6970-8ADF-E02583A3E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08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44FF0-FFB8-B175-92D7-1302BF5D8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817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2DC77C-06C7-4EA6-3209-49C9A3DA5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CFD75A-CBFB-5B02-7BAF-771B73DBC907}"/>
              </a:ext>
            </a:extLst>
          </p:cNvPr>
          <p:cNvSpPr txBox="1"/>
          <p:nvPr/>
        </p:nvSpPr>
        <p:spPr>
          <a:xfrm>
            <a:off x="3048000" y="901898"/>
            <a:ext cx="6096000" cy="5054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تعریف اصل تفاوت‌های انفرادی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الف. تعریف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تفاوت‌های انفرادی به معنای این است که هر فرد ویژگی‌ها، نیازها، و پاسخ‌های بدنی خاص خود را دارد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عواملی مانند ژنتیک، سبک زندگی، سن، جنسیت، و شرایط جسمی باعث این تفاوت‌ها می‌شوند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ب. اهمیت شناخت تفاوت‌های انفرادی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کمک می‌کند افراد انتظارات منطقی‌تری از بدن خود داشته باشند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طراحی برنامه‌های غذایی، ورزشی، و سبک زندگی که متناسب با ویژگی‌های شخصی باشد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پیام کلیدی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"</a:t>
            </a: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بدن شما منحصر‌به‌فرد است؛ آن را بشناسید و بهترین نسخه از خودتان را بسازید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."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214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A87598-3738-7F34-041A-B00E98410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085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12E7D-72BA-958A-E210-8CC62D4C7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FC0E30-7964-3D07-8565-9FDD2D99AF99}"/>
              </a:ext>
            </a:extLst>
          </p:cNvPr>
          <p:cNvSpPr txBox="1"/>
          <p:nvPr/>
        </p:nvSpPr>
        <p:spPr>
          <a:xfrm>
            <a:off x="3047189" y="8320"/>
            <a:ext cx="6094378" cy="6841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عوامل مؤثر بر تفاوت‌های انفرادی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الف. ژنتیک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نقش ژن‌ها در تعیین شکل بدن، متابولیسم، و ظرفیت ورزشی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مثال: برخی افراد به‌صورت ژنتیکی سرعت عضله‌سازی بیشتری دارند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ب. سبک زندگی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تأثیر عادات روزانه (مانند خواب، تغذیه، فعالیت بدنی)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مثال: فردی که فعالیت بدنی منظمی دارد با فردی که سبک زندگی کم‌تحرک دارد تفاوت‌های اساسی خواهد داشت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ج. سن و جنسیت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تأثیر تغییرات هورمونی و فرایندهای پیری بر عملکرد بدن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مثال: زنان و مردان نیازهای تغذیه‌ای متفاوتی دارند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د. وضعیت سلامتی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بیماری‌ها یا شرایط خاص (مانند دیابت، مشکلات تیروئید) می‌توانند نیازهای جسمی را تغییر دهند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ه. اهداف فردی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اهداف افراد نیز متفاوت است: برخی به دنبال کاهش وزن، برخی به دنبال افزایش عضله، و برخی به دنبال بهبود عملکرد کلی هستند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63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FAF9A-3E43-BF52-96D7-C4A7CA7A9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44F909-4FAC-C161-D825-523ACE144D8E}"/>
              </a:ext>
            </a:extLst>
          </p:cNvPr>
          <p:cNvSpPr txBox="1"/>
          <p:nvPr/>
        </p:nvSpPr>
        <p:spPr>
          <a:xfrm>
            <a:off x="3047189" y="907284"/>
            <a:ext cx="6094378" cy="5043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ابزارها و تکنیک‌های شناسایی تفاوت‌ها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الف. ارزیابی جسمی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قد، وزن، شاخص توده بدنی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 (BMI).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ترکیب بدن: درصد چربی، عضله و آب بدن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ب. شناسایی تیپ‌های بدنی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اکتومورف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 </a:t>
            </a: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بدن لاغر با متابولیسم بالا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مزومورف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 </a:t>
            </a: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بدن عضلانی و قوی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اندومورف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 </a:t>
            </a: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بدن با تمایل به ذخیره چربی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ج. تحلیل سبک زندگی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شناسایی عادات خواب، تغذیه، و فعالیت‌های روزانه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د. استفاده از ابزارهای دیجیتال</a:t>
            </a:r>
            <a:r>
              <a:rPr lang="en-US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اپلیکیشن‌های تحلیل بدن و سبک زندگی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 (</a:t>
            </a: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مانند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 MyFitnessPal).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9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71AF9-DB05-2C8C-4175-1191F1DCA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18F6A4-5A0F-3B83-58CC-F844B6F8F5FF}"/>
              </a:ext>
            </a:extLst>
          </p:cNvPr>
          <p:cNvSpPr txBox="1"/>
          <p:nvPr/>
        </p:nvSpPr>
        <p:spPr>
          <a:xfrm>
            <a:off x="2269381" y="1903454"/>
            <a:ext cx="7653237" cy="3051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پیام پایانی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تفاوت‌های بدنی شما بخشی از شخصیت منحصر‌به‌فرد شماست. آن‌ها را بشناسید، بپذیرید، و به‌درستی از آن‌ها بهره ببرید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a-IR" kern="100" dirty="0"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تفاوت ها لزوما ضعف نیستند بلکه خیلی مواقع نقاط قوت ما هستند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با آگاهی از این تفاوت‌ها، می‌توانید برنامه‌هایی را انتخاب کنید که واقعاً برای شما مؤثر باشند</a:t>
            </a:r>
            <a:r>
              <a:rPr lang="en-US" sz="18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fa-IR" sz="1800" kern="100" dirty="0">
              <a:effectLst/>
              <a:latin typeface="Kalameh" panose="00000500000000000000" pitchFamily="2" charset="-78"/>
              <a:ea typeface="Aptos" panose="020B0004020202020204" pitchFamily="34" charset="0"/>
              <a:cs typeface="Peyda" pitchFamily="2" charset="-78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a-IR" kern="100" dirty="0"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هیچ نسخه ی همگانی ای وجود ندارد . هرکس باید دستورالعمل منحصر به فرد خودش را دریافت کند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32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782F46-0490-D1EF-23E8-D359BC06F1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90A867-E712-46C2-1685-C71A66A85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578" y="863377"/>
            <a:ext cx="7884843" cy="513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32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798E6-B5C5-452D-6FEC-0FFD30C96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2D46CB-0D1E-A981-F626-3329BDE52A6C}"/>
              </a:ext>
            </a:extLst>
          </p:cNvPr>
          <p:cNvSpPr txBox="1"/>
          <p:nvPr/>
        </p:nvSpPr>
        <p:spPr>
          <a:xfrm>
            <a:off x="3047189" y="1123241"/>
            <a:ext cx="6094378" cy="524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800"/>
              </a:spcAft>
            </a:pP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معرفی تکنیک </a:t>
            </a: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WQ</a:t>
            </a: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6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الف. تعریف</a:t>
            </a: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6 W Q</a:t>
            </a:r>
            <a:r>
              <a:rPr lang="en-US" sz="1200" b="1" kern="100" dirty="0"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uestion</a:t>
            </a:r>
            <a:r>
              <a:rPr lang="fa-IR" sz="1200" b="1" kern="100" dirty="0"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  </a:t>
            </a:r>
            <a:r>
              <a:rPr lang="ar-SA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مخفف شش سوال است که با</a:t>
            </a:r>
            <a:r>
              <a:rPr lang="en-US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 "W" </a:t>
            </a:r>
            <a:r>
              <a:rPr lang="ar-SA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شروع می‌شوند و به افراد کمک می‌کنند یک مسئله یا وضعیت را از زوایای مختلف تحلیل کنند</a:t>
            </a:r>
            <a:r>
              <a:rPr lang="en-US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Who </a:t>
            </a: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چه کسی؟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When </a:t>
            </a: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چه زمانی؟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Where </a:t>
            </a: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کجا؟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What </a:t>
            </a: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چه چیزی؟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Why </a:t>
            </a: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چرا؟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 algn="r" rtl="1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How </a:t>
            </a: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چگونه؟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 </a:t>
            </a:r>
            <a:endParaRPr lang="fa-IR" sz="1200" b="1" kern="100" dirty="0">
              <a:effectLst/>
              <a:latin typeface="Kalameh" panose="00000500000000000000" pitchFamily="2" charset="-78"/>
              <a:ea typeface="Aptos" panose="020B0004020202020204" pitchFamily="34" charset="0"/>
              <a:cs typeface="Peyda" pitchFamily="2" charset="-78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fa-IR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کی ؟ کِی؟ کجا؟چه؟ چرا ؟ چطوری؟</a:t>
            </a: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ب. هدف تکنیک</a:t>
            </a: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ar-SA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این سوال‌ها به ایجاد وضوح ذهنی، تحلیل جامع، و برنامه‌ریزی عملی کمک می‌کنند</a:t>
            </a:r>
            <a:r>
              <a:rPr lang="en-US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15000"/>
              </a:lnSpc>
              <a:spcAft>
                <a:spcPts val="800"/>
              </a:spcAft>
            </a:pPr>
            <a:r>
              <a:rPr lang="ar-SA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ج. پیام کلیدی</a:t>
            </a:r>
            <a:r>
              <a:rPr lang="en-US" sz="1200" b="1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: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"</a:t>
            </a:r>
            <a:r>
              <a:rPr lang="ar-SA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اگر می‌خواهید به عمق یک مسئله بروید و راه‌حلی واقعی پیدا کنید، از</a:t>
            </a:r>
            <a:r>
              <a:rPr lang="en-US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WQ </a:t>
            </a:r>
            <a:r>
              <a:rPr lang="fa-IR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6   </a:t>
            </a:r>
            <a:r>
              <a:rPr lang="ar-SA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استفاده کنید</a:t>
            </a:r>
            <a:r>
              <a:rPr lang="en-US" sz="1200" kern="100" dirty="0">
                <a:effectLst/>
                <a:latin typeface="Kalameh" panose="00000500000000000000" pitchFamily="2" charset="-78"/>
                <a:ea typeface="Aptos" panose="020B0004020202020204" pitchFamily="34" charset="0"/>
                <a:cs typeface="Peyda" pitchFamily="2" charset="-78"/>
              </a:rPr>
              <a:t>."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78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3F0F9-4C92-004A-AFEB-438B97362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99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87730-ADF7-04E5-939E-35C529E31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4996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538</Words>
  <Application>Microsoft Office PowerPoint</Application>
  <PresentationFormat>Widescreen</PresentationFormat>
  <Paragraphs>56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Arial</vt:lpstr>
      <vt:lpstr>Kalameh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Seyed Masih Rudaki</dc:creator>
  <cp:lastModifiedBy>Seyed Masih Rudaki</cp:lastModifiedBy>
  <cp:revision>2</cp:revision>
  <dcterms:created xsi:type="dcterms:W3CDTF">2025-03-01T07:24:27Z</dcterms:created>
  <dcterms:modified xsi:type="dcterms:W3CDTF">2025-03-01T08:13:46Z</dcterms:modified>
</cp:coreProperties>
</file>