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2.xml" ContentType="application/vnd.openxmlformats-officedocument.presentationml.tags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92" r:id="rId5"/>
    <p:sldMasterId id="2147483698" r:id="rId6"/>
  </p:sldMasterIdLst>
  <p:notesMasterIdLst>
    <p:notesMasterId r:id="rId38"/>
  </p:notesMasterIdLst>
  <p:handoutMasterIdLst>
    <p:handoutMasterId r:id="rId39"/>
  </p:handoutMasterIdLst>
  <p:sldIdLst>
    <p:sldId id="256" r:id="rId7"/>
    <p:sldId id="2146848011" r:id="rId8"/>
    <p:sldId id="2146848010" r:id="rId9"/>
    <p:sldId id="2146847986" r:id="rId10"/>
    <p:sldId id="2147472190" r:id="rId11"/>
    <p:sldId id="2146847987" r:id="rId12"/>
    <p:sldId id="2146847989" r:id="rId13"/>
    <p:sldId id="2146847988" r:id="rId14"/>
    <p:sldId id="2146847990" r:id="rId15"/>
    <p:sldId id="2146847991" r:id="rId16"/>
    <p:sldId id="2146847992" r:id="rId17"/>
    <p:sldId id="2146847993" r:id="rId18"/>
    <p:sldId id="2146847994" r:id="rId19"/>
    <p:sldId id="2146847995" r:id="rId20"/>
    <p:sldId id="2146847996" r:id="rId21"/>
    <p:sldId id="2146848000" r:id="rId22"/>
    <p:sldId id="2146847997" r:id="rId23"/>
    <p:sldId id="2146847998" r:id="rId24"/>
    <p:sldId id="2146848012" r:id="rId25"/>
    <p:sldId id="2146848001" r:id="rId26"/>
    <p:sldId id="2146848002" r:id="rId27"/>
    <p:sldId id="2146848003" r:id="rId28"/>
    <p:sldId id="2146848004" r:id="rId29"/>
    <p:sldId id="2146848005" r:id="rId30"/>
    <p:sldId id="2146848006" r:id="rId31"/>
    <p:sldId id="2146848007" r:id="rId32"/>
    <p:sldId id="2146848008" r:id="rId33"/>
    <p:sldId id="2146847964" r:id="rId34"/>
    <p:sldId id="2146847985" r:id="rId35"/>
    <p:sldId id="257" r:id="rId36"/>
    <p:sldId id="2146848013" r:id="rId37"/>
  </p:sldIdLst>
  <p:sldSz cx="12192000" cy="6858000"/>
  <p:notesSz cx="6797675" cy="9926638"/>
  <p:custDataLst>
    <p:tags r:id="rId40"/>
  </p:custDataLst>
  <p:defaultTextStyle>
    <a:defPPr>
      <a:defRPr lang="de-DE"/>
    </a:defPPr>
    <a:lvl1pPr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A9CD6FB-0A9B-4BF5-B906-16FB39D44174}">
          <p14:sldIdLst>
            <p14:sldId id="256"/>
          </p14:sldIdLst>
        </p14:section>
        <p14:section name="Abstract Concepts - Overview" id="{8BC6C5D3-C803-4FF3-BA13-7113FE838A83}">
          <p14:sldIdLst>
            <p14:sldId id="2146848011"/>
            <p14:sldId id="2146848010"/>
          </p14:sldIdLst>
        </p14:section>
        <p14:section name="Abstract Concepts - Flow" id="{D3BADD23-1105-4AFA-A6D4-0898CC9A6D89}">
          <p14:sldIdLst>
            <p14:sldId id="2146847986"/>
            <p14:sldId id="2147472190"/>
            <p14:sldId id="2146847987"/>
            <p14:sldId id="2146847989"/>
            <p14:sldId id="2146847988"/>
          </p14:sldIdLst>
        </p14:section>
        <p14:section name="Abstract Concepts - Structure" id="{2EE6B3D8-D2D9-478D-9428-4745DDA9D64F}">
          <p14:sldIdLst>
            <p14:sldId id="2146847990"/>
            <p14:sldId id="2146847991"/>
            <p14:sldId id="2146847992"/>
          </p14:sldIdLst>
        </p14:section>
        <p14:section name="Abstract Concepts - Cluster" id="{633D9058-B1E5-4C25-8AA3-C4588DBA68F0}">
          <p14:sldIdLst>
            <p14:sldId id="2146847993"/>
            <p14:sldId id="2146847994"/>
            <p14:sldId id="2146847995"/>
            <p14:sldId id="2146847996"/>
          </p14:sldIdLst>
        </p14:section>
        <p14:section name="Abstract Concepts - Radiate" id="{EF9D5C0E-AFCB-461D-8D04-8E5F7BF138DE}">
          <p14:sldIdLst>
            <p14:sldId id="2146848000"/>
            <p14:sldId id="2146847997"/>
            <p14:sldId id="2146847998"/>
          </p14:sldIdLst>
        </p14:section>
        <p14:section name="Realistic Concepts - Pictorial" id="{2D5A3F0C-E066-4976-A648-81DCC263DF35}">
          <p14:sldIdLst>
            <p14:sldId id="2146848012"/>
            <p14:sldId id="2146848001"/>
            <p14:sldId id="2146848002"/>
            <p14:sldId id="2146848003"/>
            <p14:sldId id="2146848004"/>
            <p14:sldId id="2146848005"/>
          </p14:sldIdLst>
        </p14:section>
        <p14:section name="Realistic Concepts - Display Data" id="{6A241BCB-594D-4D1E-BEFF-D2DB785DAA0D}">
          <p14:sldIdLst>
            <p14:sldId id="2146848006"/>
            <p14:sldId id="2146848007"/>
            <p14:sldId id="2146848008"/>
          </p14:sldIdLst>
        </p14:section>
        <p14:section name="Example - Making DIagrams work together" id="{6C45C9BA-AC8E-47E1-A7E1-DBBDB163F17A}">
          <p14:sldIdLst/>
        </p14:section>
        <p14:section name="Examples - RealWorld ALTANA" id="{372FE00C-958B-4E2F-852F-89B06614EE78}">
          <p14:sldIdLst>
            <p14:sldId id="2146847964"/>
            <p14:sldId id="2146847985"/>
            <p14:sldId id="257"/>
            <p14:sldId id="2146848013"/>
          </p14:sldIdLst>
        </p14:section>
        <p14:section name="AIDA" id="{BDD563F8-18A6-42BE-ACF0-0BA7F7E9CE9E}">
          <p14:sldIdLst/>
        </p14:section>
      </p14:sectionLst>
    </p:ext>
    <p:ext uri="{EFAFB233-063F-42B5-8137-9DF3F51BA10A}">
      <p15:sldGuideLst xmlns:p15="http://schemas.microsoft.com/office/powerpoint/2012/main">
        <p15:guide id="5" orient="horz" pos="2160" userDrawn="1">
          <p15:clr>
            <a:srgbClr val="A4A3A4"/>
          </p15:clr>
        </p15:guide>
        <p15:guide id="6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1BD4A2-5A02-475E-845A-951C0C519362}" v="3" dt="2025-02-05T13:42:39.7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50" autoAdjust="0"/>
    <p:restoredTop sz="96283" autoAdjust="0"/>
  </p:normalViewPr>
  <p:slideViewPr>
    <p:cSldViewPr showGuides="1">
      <p:cViewPr varScale="1">
        <p:scale>
          <a:sx n="78" d="100"/>
          <a:sy n="78" d="100"/>
        </p:scale>
        <p:origin x="691" y="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7304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8410"/>
    </p:cViewPr>
  </p:sorterViewPr>
  <p:notesViewPr>
    <p:cSldViewPr showGuides="1">
      <p:cViewPr varScale="1">
        <p:scale>
          <a:sx n="99" d="100"/>
          <a:sy n="99" d="100"/>
        </p:scale>
        <p:origin x="-3528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ags" Target="tags/tag1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theme" Target="theme/theme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4.xml"/><Relationship Id="rId4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FC3526-CB26-4804-A1E3-BDA13EDCDA33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A6A875-65BE-4176-A7A9-A6E53885C874}">
      <dgm:prSet phldrT="[Text]"/>
      <dgm:spPr/>
      <dgm:t>
        <a:bodyPr/>
        <a:lstStyle/>
        <a:p>
          <a:r>
            <a:rPr lang="en-US" dirty="0"/>
            <a:t>Flow</a:t>
          </a:r>
        </a:p>
      </dgm:t>
    </dgm:pt>
    <dgm:pt modelId="{62F14BC3-1039-4FCC-9B23-0E9C318C35C0}" type="parTrans" cxnId="{6D89217C-7167-499B-8005-CC97E8B7DFE3}">
      <dgm:prSet/>
      <dgm:spPr/>
      <dgm:t>
        <a:bodyPr/>
        <a:lstStyle/>
        <a:p>
          <a:endParaRPr lang="en-US"/>
        </a:p>
      </dgm:t>
    </dgm:pt>
    <dgm:pt modelId="{FC03DE8B-D26E-4565-A15F-28413827E6EB}" type="sibTrans" cxnId="{6D89217C-7167-499B-8005-CC97E8B7DFE3}">
      <dgm:prSet/>
      <dgm:spPr/>
      <dgm:t>
        <a:bodyPr/>
        <a:lstStyle/>
        <a:p>
          <a:endParaRPr lang="en-US"/>
        </a:p>
      </dgm:t>
    </dgm:pt>
    <dgm:pt modelId="{DF01A933-C06F-4593-A170-5CC45F5194A4}">
      <dgm:prSet phldrT="[Text]"/>
      <dgm:spPr/>
      <dgm:t>
        <a:bodyPr/>
        <a:lstStyle/>
        <a:p>
          <a:r>
            <a:rPr lang="en-US" dirty="0"/>
            <a:t>Structure</a:t>
          </a:r>
        </a:p>
      </dgm:t>
    </dgm:pt>
    <dgm:pt modelId="{8BB78C26-DBE7-4FD8-8B2B-4D04F28A0F31}" type="parTrans" cxnId="{CBB499E4-AFB0-4631-A19A-EF6832755361}">
      <dgm:prSet/>
      <dgm:spPr/>
      <dgm:t>
        <a:bodyPr/>
        <a:lstStyle/>
        <a:p>
          <a:endParaRPr lang="en-US"/>
        </a:p>
      </dgm:t>
    </dgm:pt>
    <dgm:pt modelId="{0532FF1F-2AA3-47B7-A946-4F552A6CD6EA}" type="sibTrans" cxnId="{CBB499E4-AFB0-4631-A19A-EF6832755361}">
      <dgm:prSet/>
      <dgm:spPr/>
      <dgm:t>
        <a:bodyPr/>
        <a:lstStyle/>
        <a:p>
          <a:endParaRPr lang="en-US"/>
        </a:p>
      </dgm:t>
    </dgm:pt>
    <dgm:pt modelId="{6E90D19C-426F-427A-B8A0-D1281C4F49D9}">
      <dgm:prSet phldrT="[Text]"/>
      <dgm:spPr/>
      <dgm:t>
        <a:bodyPr/>
        <a:lstStyle/>
        <a:p>
          <a:r>
            <a:rPr lang="en-US" dirty="0"/>
            <a:t>Linear</a:t>
          </a:r>
        </a:p>
      </dgm:t>
    </dgm:pt>
    <dgm:pt modelId="{0EC900D9-E7F3-46B6-94DB-C08CDEA5777B}" type="parTrans" cxnId="{B6B560BF-702A-402A-AE45-85BDCF19506E}">
      <dgm:prSet/>
      <dgm:spPr/>
      <dgm:t>
        <a:bodyPr/>
        <a:lstStyle/>
        <a:p>
          <a:endParaRPr lang="en-US"/>
        </a:p>
      </dgm:t>
    </dgm:pt>
    <dgm:pt modelId="{8D8AE1F2-9D30-46BF-9DED-813E43055171}" type="sibTrans" cxnId="{B6B560BF-702A-402A-AE45-85BDCF19506E}">
      <dgm:prSet/>
      <dgm:spPr/>
      <dgm:t>
        <a:bodyPr/>
        <a:lstStyle/>
        <a:p>
          <a:endParaRPr lang="en-US"/>
        </a:p>
      </dgm:t>
    </dgm:pt>
    <dgm:pt modelId="{038E7A9E-96EE-4519-8E3A-5F26F72388C4}">
      <dgm:prSet phldrT="[Text]"/>
      <dgm:spPr/>
      <dgm:t>
        <a:bodyPr/>
        <a:lstStyle/>
        <a:p>
          <a:r>
            <a:rPr lang="en-US" dirty="0"/>
            <a:t>Circular</a:t>
          </a:r>
        </a:p>
      </dgm:t>
    </dgm:pt>
    <dgm:pt modelId="{49056561-A9E8-4C4A-9E56-FD38D851FACD}" type="parTrans" cxnId="{6A5BF763-0CD9-43BE-9590-EA60076446EC}">
      <dgm:prSet/>
      <dgm:spPr/>
      <dgm:t>
        <a:bodyPr/>
        <a:lstStyle/>
        <a:p>
          <a:endParaRPr lang="en-US"/>
        </a:p>
      </dgm:t>
    </dgm:pt>
    <dgm:pt modelId="{035A7AC1-D3CC-4A83-8CAA-246C7DEC296F}" type="sibTrans" cxnId="{6A5BF763-0CD9-43BE-9590-EA60076446EC}">
      <dgm:prSet/>
      <dgm:spPr/>
      <dgm:t>
        <a:bodyPr/>
        <a:lstStyle/>
        <a:p>
          <a:endParaRPr lang="en-US"/>
        </a:p>
      </dgm:t>
    </dgm:pt>
    <dgm:pt modelId="{3C2D5579-B965-4449-B231-3E06DAB7F15A}">
      <dgm:prSet phldrT="[Text]"/>
      <dgm:spPr/>
      <dgm:t>
        <a:bodyPr/>
        <a:lstStyle/>
        <a:p>
          <a:r>
            <a:rPr lang="en-US" dirty="0"/>
            <a:t>Divergent</a:t>
          </a:r>
        </a:p>
        <a:p>
          <a:r>
            <a:rPr lang="en-US" dirty="0"/>
            <a:t>Convergent</a:t>
          </a:r>
        </a:p>
      </dgm:t>
    </dgm:pt>
    <dgm:pt modelId="{C01D4BDD-BD78-49F1-A866-788B0CFF0C8A}" type="parTrans" cxnId="{FD39D7A8-590D-4823-83A9-5022EF783E11}">
      <dgm:prSet/>
      <dgm:spPr/>
      <dgm:t>
        <a:bodyPr/>
        <a:lstStyle/>
        <a:p>
          <a:endParaRPr lang="en-US"/>
        </a:p>
      </dgm:t>
    </dgm:pt>
    <dgm:pt modelId="{7E57EAE1-8383-4126-8894-6B78704AF551}" type="sibTrans" cxnId="{FD39D7A8-590D-4823-83A9-5022EF783E11}">
      <dgm:prSet/>
      <dgm:spPr/>
      <dgm:t>
        <a:bodyPr/>
        <a:lstStyle/>
        <a:p>
          <a:endParaRPr lang="en-US"/>
        </a:p>
      </dgm:t>
    </dgm:pt>
    <dgm:pt modelId="{0B206A0A-347E-4D3B-9E4D-42D012C46309}">
      <dgm:prSet phldrT="[Text]"/>
      <dgm:spPr/>
      <dgm:t>
        <a:bodyPr/>
        <a:lstStyle/>
        <a:p>
          <a:r>
            <a:rPr lang="en-US" dirty="0"/>
            <a:t>Multidirectional</a:t>
          </a:r>
        </a:p>
      </dgm:t>
    </dgm:pt>
    <dgm:pt modelId="{16676D3A-10D7-4549-943A-1375E29BC61B}" type="parTrans" cxnId="{3778262A-3EBD-47AB-9F11-F0C7FE5086C4}">
      <dgm:prSet/>
      <dgm:spPr/>
      <dgm:t>
        <a:bodyPr/>
        <a:lstStyle/>
        <a:p>
          <a:endParaRPr lang="en-US"/>
        </a:p>
      </dgm:t>
    </dgm:pt>
    <dgm:pt modelId="{7CE71556-D29B-4277-8F11-5D306DC39C19}" type="sibTrans" cxnId="{3778262A-3EBD-47AB-9F11-F0C7FE5086C4}">
      <dgm:prSet/>
      <dgm:spPr/>
      <dgm:t>
        <a:bodyPr/>
        <a:lstStyle/>
        <a:p>
          <a:endParaRPr lang="en-US"/>
        </a:p>
      </dgm:t>
    </dgm:pt>
    <dgm:pt modelId="{39A1410E-BA10-4F33-B13C-8E5776C3F9E7}">
      <dgm:prSet phldrT="[Text]"/>
      <dgm:spPr/>
      <dgm:t>
        <a:bodyPr/>
        <a:lstStyle/>
        <a:p>
          <a:r>
            <a:rPr lang="en-US" dirty="0"/>
            <a:t>Matrices</a:t>
          </a:r>
        </a:p>
      </dgm:t>
    </dgm:pt>
    <dgm:pt modelId="{4FA19392-92DA-430D-8286-2B9621665D9A}" type="parTrans" cxnId="{2B46829C-4FE8-4253-8BA1-43A2F1ED0D21}">
      <dgm:prSet/>
      <dgm:spPr/>
      <dgm:t>
        <a:bodyPr/>
        <a:lstStyle/>
        <a:p>
          <a:endParaRPr lang="en-US"/>
        </a:p>
      </dgm:t>
    </dgm:pt>
    <dgm:pt modelId="{5F913D58-D4C5-48DC-AC97-59B990D166E0}" type="sibTrans" cxnId="{2B46829C-4FE8-4253-8BA1-43A2F1ED0D21}">
      <dgm:prSet/>
      <dgm:spPr/>
      <dgm:t>
        <a:bodyPr/>
        <a:lstStyle/>
        <a:p>
          <a:endParaRPr lang="en-US"/>
        </a:p>
      </dgm:t>
    </dgm:pt>
    <dgm:pt modelId="{EC8DFE5F-FF47-4781-89E8-1AB79DC09553}">
      <dgm:prSet phldrT="[Text]"/>
      <dgm:spPr/>
      <dgm:t>
        <a:bodyPr/>
        <a:lstStyle/>
        <a:p>
          <a:r>
            <a:rPr lang="en-US" dirty="0"/>
            <a:t>Trees</a:t>
          </a:r>
        </a:p>
      </dgm:t>
    </dgm:pt>
    <dgm:pt modelId="{5DAB9858-8B54-438E-836C-F75B1E2014EE}" type="parTrans" cxnId="{DBE11387-E059-4B0F-B074-65FC338DEB7E}">
      <dgm:prSet/>
      <dgm:spPr/>
      <dgm:t>
        <a:bodyPr/>
        <a:lstStyle/>
        <a:p>
          <a:endParaRPr lang="en-US"/>
        </a:p>
      </dgm:t>
    </dgm:pt>
    <dgm:pt modelId="{03AE8E0F-630E-4DEC-BD4E-7BC4C0EFD2EA}" type="sibTrans" cxnId="{DBE11387-E059-4B0F-B074-65FC338DEB7E}">
      <dgm:prSet/>
      <dgm:spPr/>
      <dgm:t>
        <a:bodyPr/>
        <a:lstStyle/>
        <a:p>
          <a:endParaRPr lang="en-US"/>
        </a:p>
      </dgm:t>
    </dgm:pt>
    <dgm:pt modelId="{9475E0CA-72FE-475F-BB55-F21AE5B6EF8C}">
      <dgm:prSet phldrT="[Text]"/>
      <dgm:spPr/>
      <dgm:t>
        <a:bodyPr/>
        <a:lstStyle/>
        <a:p>
          <a:r>
            <a:rPr lang="en-US" dirty="0"/>
            <a:t>Layers</a:t>
          </a:r>
        </a:p>
      </dgm:t>
    </dgm:pt>
    <dgm:pt modelId="{3B6F8FC3-2B4D-4F57-94B6-9B259C744C20}" type="parTrans" cxnId="{07F420B6-913E-441D-ACDD-6AC8F3E200FE}">
      <dgm:prSet/>
      <dgm:spPr/>
      <dgm:t>
        <a:bodyPr/>
        <a:lstStyle/>
        <a:p>
          <a:endParaRPr lang="en-US"/>
        </a:p>
      </dgm:t>
    </dgm:pt>
    <dgm:pt modelId="{7EFC4E18-1E35-4DF2-B631-0141AE4F6374}" type="sibTrans" cxnId="{07F420B6-913E-441D-ACDD-6AC8F3E200FE}">
      <dgm:prSet/>
      <dgm:spPr/>
      <dgm:t>
        <a:bodyPr/>
        <a:lstStyle/>
        <a:p>
          <a:endParaRPr lang="en-US"/>
        </a:p>
      </dgm:t>
    </dgm:pt>
    <dgm:pt modelId="{09B7DDB4-82AE-4918-84B7-879F6BC86E96}" type="pres">
      <dgm:prSet presAssocID="{04FC3526-CB26-4804-A1E3-BDA13EDCDA3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BCD92BE-2F7A-4B4E-8856-7CB3D359350E}" type="pres">
      <dgm:prSet presAssocID="{B9A6A875-65BE-4176-A7A9-A6E53885C874}" presName="hierRoot1" presStyleCnt="0">
        <dgm:presLayoutVars>
          <dgm:hierBranch val="init"/>
        </dgm:presLayoutVars>
      </dgm:prSet>
      <dgm:spPr/>
    </dgm:pt>
    <dgm:pt modelId="{B1C98774-96BE-41D0-BA05-6B56FF0DE590}" type="pres">
      <dgm:prSet presAssocID="{B9A6A875-65BE-4176-A7A9-A6E53885C874}" presName="rootComposite1" presStyleCnt="0"/>
      <dgm:spPr/>
    </dgm:pt>
    <dgm:pt modelId="{589782A2-829A-4FAD-9514-DA751724E4FA}" type="pres">
      <dgm:prSet presAssocID="{B9A6A875-65BE-4176-A7A9-A6E53885C874}" presName="rootText1" presStyleLbl="node0" presStyleIdx="0" presStyleCnt="2">
        <dgm:presLayoutVars>
          <dgm:chPref val="3"/>
        </dgm:presLayoutVars>
      </dgm:prSet>
      <dgm:spPr/>
    </dgm:pt>
    <dgm:pt modelId="{977AAF49-EBC8-44BE-A487-6A8774DE6B33}" type="pres">
      <dgm:prSet presAssocID="{B9A6A875-65BE-4176-A7A9-A6E53885C874}" presName="rootConnector1" presStyleLbl="node1" presStyleIdx="0" presStyleCnt="0"/>
      <dgm:spPr/>
    </dgm:pt>
    <dgm:pt modelId="{5B8C9FA7-3062-4EE2-8DDE-E3294A664512}" type="pres">
      <dgm:prSet presAssocID="{B9A6A875-65BE-4176-A7A9-A6E53885C874}" presName="hierChild2" presStyleCnt="0"/>
      <dgm:spPr/>
    </dgm:pt>
    <dgm:pt modelId="{B20BD33E-5AD9-4E08-B5AF-F43AEDEB9C69}" type="pres">
      <dgm:prSet presAssocID="{0EC900D9-E7F3-46B6-94DB-C08CDEA5777B}" presName="Name64" presStyleLbl="parChTrans1D2" presStyleIdx="0" presStyleCnt="7"/>
      <dgm:spPr/>
    </dgm:pt>
    <dgm:pt modelId="{2D724DDF-93CD-41A4-89BF-A269E7CFBBF9}" type="pres">
      <dgm:prSet presAssocID="{6E90D19C-426F-427A-B8A0-D1281C4F49D9}" presName="hierRoot2" presStyleCnt="0">
        <dgm:presLayoutVars>
          <dgm:hierBranch val="init"/>
        </dgm:presLayoutVars>
      </dgm:prSet>
      <dgm:spPr/>
    </dgm:pt>
    <dgm:pt modelId="{3A89DA3C-7017-460E-9115-873B01300A16}" type="pres">
      <dgm:prSet presAssocID="{6E90D19C-426F-427A-B8A0-D1281C4F49D9}" presName="rootComposite" presStyleCnt="0"/>
      <dgm:spPr/>
    </dgm:pt>
    <dgm:pt modelId="{210563E3-E4B4-4CA8-A0A0-54D0D94BE02F}" type="pres">
      <dgm:prSet presAssocID="{6E90D19C-426F-427A-B8A0-D1281C4F49D9}" presName="rootText" presStyleLbl="node2" presStyleIdx="0" presStyleCnt="7">
        <dgm:presLayoutVars>
          <dgm:chPref val="3"/>
        </dgm:presLayoutVars>
      </dgm:prSet>
      <dgm:spPr/>
    </dgm:pt>
    <dgm:pt modelId="{E0EE2E86-0A23-4A6C-991F-C3709B1AC308}" type="pres">
      <dgm:prSet presAssocID="{6E90D19C-426F-427A-B8A0-D1281C4F49D9}" presName="rootConnector" presStyleLbl="node2" presStyleIdx="0" presStyleCnt="7"/>
      <dgm:spPr/>
    </dgm:pt>
    <dgm:pt modelId="{DAD37A0A-02C0-4DA8-8655-3E6C173809E0}" type="pres">
      <dgm:prSet presAssocID="{6E90D19C-426F-427A-B8A0-D1281C4F49D9}" presName="hierChild4" presStyleCnt="0"/>
      <dgm:spPr/>
    </dgm:pt>
    <dgm:pt modelId="{A023B124-531B-4F34-AC57-0B48A7FE11AE}" type="pres">
      <dgm:prSet presAssocID="{6E90D19C-426F-427A-B8A0-D1281C4F49D9}" presName="hierChild5" presStyleCnt="0"/>
      <dgm:spPr/>
    </dgm:pt>
    <dgm:pt modelId="{0F0BD56D-3061-4CDC-8869-A512F6BB6E35}" type="pres">
      <dgm:prSet presAssocID="{49056561-A9E8-4C4A-9E56-FD38D851FACD}" presName="Name64" presStyleLbl="parChTrans1D2" presStyleIdx="1" presStyleCnt="7"/>
      <dgm:spPr/>
    </dgm:pt>
    <dgm:pt modelId="{9D2C38AB-AFE8-44BE-BD7D-514879A3D494}" type="pres">
      <dgm:prSet presAssocID="{038E7A9E-96EE-4519-8E3A-5F26F72388C4}" presName="hierRoot2" presStyleCnt="0">
        <dgm:presLayoutVars>
          <dgm:hierBranch val="init"/>
        </dgm:presLayoutVars>
      </dgm:prSet>
      <dgm:spPr/>
    </dgm:pt>
    <dgm:pt modelId="{79597CCD-F31A-482A-B1BB-CF22A0F49D9D}" type="pres">
      <dgm:prSet presAssocID="{038E7A9E-96EE-4519-8E3A-5F26F72388C4}" presName="rootComposite" presStyleCnt="0"/>
      <dgm:spPr/>
    </dgm:pt>
    <dgm:pt modelId="{406BADF8-7D13-4F8A-9208-F37E9B5C5561}" type="pres">
      <dgm:prSet presAssocID="{038E7A9E-96EE-4519-8E3A-5F26F72388C4}" presName="rootText" presStyleLbl="node2" presStyleIdx="1" presStyleCnt="7">
        <dgm:presLayoutVars>
          <dgm:chPref val="3"/>
        </dgm:presLayoutVars>
      </dgm:prSet>
      <dgm:spPr/>
    </dgm:pt>
    <dgm:pt modelId="{68E86316-1B79-4EB6-8DA4-C645856C3E62}" type="pres">
      <dgm:prSet presAssocID="{038E7A9E-96EE-4519-8E3A-5F26F72388C4}" presName="rootConnector" presStyleLbl="node2" presStyleIdx="1" presStyleCnt="7"/>
      <dgm:spPr/>
    </dgm:pt>
    <dgm:pt modelId="{1E777E6B-164E-422A-8540-43709D2FC695}" type="pres">
      <dgm:prSet presAssocID="{038E7A9E-96EE-4519-8E3A-5F26F72388C4}" presName="hierChild4" presStyleCnt="0"/>
      <dgm:spPr/>
    </dgm:pt>
    <dgm:pt modelId="{0BF9A944-E978-4A32-AC0A-9FBAD7D25ACD}" type="pres">
      <dgm:prSet presAssocID="{038E7A9E-96EE-4519-8E3A-5F26F72388C4}" presName="hierChild5" presStyleCnt="0"/>
      <dgm:spPr/>
    </dgm:pt>
    <dgm:pt modelId="{621E5387-8BDE-4D10-BA6F-0A8143529DA0}" type="pres">
      <dgm:prSet presAssocID="{C01D4BDD-BD78-49F1-A866-788B0CFF0C8A}" presName="Name64" presStyleLbl="parChTrans1D2" presStyleIdx="2" presStyleCnt="7"/>
      <dgm:spPr/>
    </dgm:pt>
    <dgm:pt modelId="{A811E57F-8406-455F-BDC1-4C95A8DF2BE2}" type="pres">
      <dgm:prSet presAssocID="{3C2D5579-B965-4449-B231-3E06DAB7F15A}" presName="hierRoot2" presStyleCnt="0">
        <dgm:presLayoutVars>
          <dgm:hierBranch val="init"/>
        </dgm:presLayoutVars>
      </dgm:prSet>
      <dgm:spPr/>
    </dgm:pt>
    <dgm:pt modelId="{F9A333A0-3017-4593-B228-A611035F59E6}" type="pres">
      <dgm:prSet presAssocID="{3C2D5579-B965-4449-B231-3E06DAB7F15A}" presName="rootComposite" presStyleCnt="0"/>
      <dgm:spPr/>
    </dgm:pt>
    <dgm:pt modelId="{7E955C9E-D88F-4B07-8DC4-1D2D24F3710D}" type="pres">
      <dgm:prSet presAssocID="{3C2D5579-B965-4449-B231-3E06DAB7F15A}" presName="rootText" presStyleLbl="node2" presStyleIdx="2" presStyleCnt="7">
        <dgm:presLayoutVars>
          <dgm:chPref val="3"/>
        </dgm:presLayoutVars>
      </dgm:prSet>
      <dgm:spPr/>
    </dgm:pt>
    <dgm:pt modelId="{A75B0AFB-9D8C-45EB-B411-9D10A49AE7F6}" type="pres">
      <dgm:prSet presAssocID="{3C2D5579-B965-4449-B231-3E06DAB7F15A}" presName="rootConnector" presStyleLbl="node2" presStyleIdx="2" presStyleCnt="7"/>
      <dgm:spPr/>
    </dgm:pt>
    <dgm:pt modelId="{1CD94D30-1804-4297-83CC-FAA8B105F94B}" type="pres">
      <dgm:prSet presAssocID="{3C2D5579-B965-4449-B231-3E06DAB7F15A}" presName="hierChild4" presStyleCnt="0"/>
      <dgm:spPr/>
    </dgm:pt>
    <dgm:pt modelId="{821BDB0D-AE90-4956-9EDB-9BA679AF507D}" type="pres">
      <dgm:prSet presAssocID="{3C2D5579-B965-4449-B231-3E06DAB7F15A}" presName="hierChild5" presStyleCnt="0"/>
      <dgm:spPr/>
    </dgm:pt>
    <dgm:pt modelId="{39271175-C9FF-4C52-A111-4AE1E2C994C0}" type="pres">
      <dgm:prSet presAssocID="{16676D3A-10D7-4549-943A-1375E29BC61B}" presName="Name64" presStyleLbl="parChTrans1D2" presStyleIdx="3" presStyleCnt="7"/>
      <dgm:spPr/>
    </dgm:pt>
    <dgm:pt modelId="{ED462F72-1106-41C4-9953-7470B9CCE131}" type="pres">
      <dgm:prSet presAssocID="{0B206A0A-347E-4D3B-9E4D-42D012C46309}" presName="hierRoot2" presStyleCnt="0">
        <dgm:presLayoutVars>
          <dgm:hierBranch val="init"/>
        </dgm:presLayoutVars>
      </dgm:prSet>
      <dgm:spPr/>
    </dgm:pt>
    <dgm:pt modelId="{B783E57C-03D8-4705-AEFC-47212561D570}" type="pres">
      <dgm:prSet presAssocID="{0B206A0A-347E-4D3B-9E4D-42D012C46309}" presName="rootComposite" presStyleCnt="0"/>
      <dgm:spPr/>
    </dgm:pt>
    <dgm:pt modelId="{5029E993-DECE-4289-84C5-AE06E144EFD7}" type="pres">
      <dgm:prSet presAssocID="{0B206A0A-347E-4D3B-9E4D-42D012C46309}" presName="rootText" presStyleLbl="node2" presStyleIdx="3" presStyleCnt="7">
        <dgm:presLayoutVars>
          <dgm:chPref val="3"/>
        </dgm:presLayoutVars>
      </dgm:prSet>
      <dgm:spPr/>
    </dgm:pt>
    <dgm:pt modelId="{BAABC68C-BD8F-438C-B81F-1E1B31C281B0}" type="pres">
      <dgm:prSet presAssocID="{0B206A0A-347E-4D3B-9E4D-42D012C46309}" presName="rootConnector" presStyleLbl="node2" presStyleIdx="3" presStyleCnt="7"/>
      <dgm:spPr/>
    </dgm:pt>
    <dgm:pt modelId="{9C3ABC44-1ECC-4759-B4DF-6F7E87AC9D83}" type="pres">
      <dgm:prSet presAssocID="{0B206A0A-347E-4D3B-9E4D-42D012C46309}" presName="hierChild4" presStyleCnt="0"/>
      <dgm:spPr/>
    </dgm:pt>
    <dgm:pt modelId="{793B678F-9BC6-448E-B7A3-39849676D57A}" type="pres">
      <dgm:prSet presAssocID="{0B206A0A-347E-4D3B-9E4D-42D012C46309}" presName="hierChild5" presStyleCnt="0"/>
      <dgm:spPr/>
    </dgm:pt>
    <dgm:pt modelId="{8E471A43-BE22-4808-BBA2-AD35B547FBFC}" type="pres">
      <dgm:prSet presAssocID="{B9A6A875-65BE-4176-A7A9-A6E53885C874}" presName="hierChild3" presStyleCnt="0"/>
      <dgm:spPr/>
    </dgm:pt>
    <dgm:pt modelId="{FF7A5CDB-6854-4543-A920-0F87989EE106}" type="pres">
      <dgm:prSet presAssocID="{DF01A933-C06F-4593-A170-5CC45F5194A4}" presName="hierRoot1" presStyleCnt="0">
        <dgm:presLayoutVars>
          <dgm:hierBranch val="init"/>
        </dgm:presLayoutVars>
      </dgm:prSet>
      <dgm:spPr/>
    </dgm:pt>
    <dgm:pt modelId="{DB37417C-8BDD-49EC-A0A5-466193529194}" type="pres">
      <dgm:prSet presAssocID="{DF01A933-C06F-4593-A170-5CC45F5194A4}" presName="rootComposite1" presStyleCnt="0"/>
      <dgm:spPr/>
    </dgm:pt>
    <dgm:pt modelId="{235C0431-457F-4591-87AA-01636B516664}" type="pres">
      <dgm:prSet presAssocID="{DF01A933-C06F-4593-A170-5CC45F5194A4}" presName="rootText1" presStyleLbl="node0" presStyleIdx="1" presStyleCnt="2">
        <dgm:presLayoutVars>
          <dgm:chPref val="3"/>
        </dgm:presLayoutVars>
      </dgm:prSet>
      <dgm:spPr/>
    </dgm:pt>
    <dgm:pt modelId="{63F21A83-2731-4299-8273-D5C20CAC9F37}" type="pres">
      <dgm:prSet presAssocID="{DF01A933-C06F-4593-A170-5CC45F5194A4}" presName="rootConnector1" presStyleLbl="node1" presStyleIdx="0" presStyleCnt="0"/>
      <dgm:spPr/>
    </dgm:pt>
    <dgm:pt modelId="{B167BD79-56FE-401D-8D47-C47FA9E2BABA}" type="pres">
      <dgm:prSet presAssocID="{DF01A933-C06F-4593-A170-5CC45F5194A4}" presName="hierChild2" presStyleCnt="0"/>
      <dgm:spPr/>
    </dgm:pt>
    <dgm:pt modelId="{1EA5158E-0CB5-4236-B422-7A48142EF328}" type="pres">
      <dgm:prSet presAssocID="{4FA19392-92DA-430D-8286-2B9621665D9A}" presName="Name64" presStyleLbl="parChTrans1D2" presStyleIdx="4" presStyleCnt="7"/>
      <dgm:spPr/>
    </dgm:pt>
    <dgm:pt modelId="{68895C9D-C69A-45EC-9167-DC894A4D4913}" type="pres">
      <dgm:prSet presAssocID="{39A1410E-BA10-4F33-B13C-8E5776C3F9E7}" presName="hierRoot2" presStyleCnt="0">
        <dgm:presLayoutVars>
          <dgm:hierBranch val="init"/>
        </dgm:presLayoutVars>
      </dgm:prSet>
      <dgm:spPr/>
    </dgm:pt>
    <dgm:pt modelId="{5C09C5AF-3170-436E-B964-A59E4BC268C0}" type="pres">
      <dgm:prSet presAssocID="{39A1410E-BA10-4F33-B13C-8E5776C3F9E7}" presName="rootComposite" presStyleCnt="0"/>
      <dgm:spPr/>
    </dgm:pt>
    <dgm:pt modelId="{5B7F820B-0232-4539-88D2-859058361D43}" type="pres">
      <dgm:prSet presAssocID="{39A1410E-BA10-4F33-B13C-8E5776C3F9E7}" presName="rootText" presStyleLbl="node2" presStyleIdx="4" presStyleCnt="7">
        <dgm:presLayoutVars>
          <dgm:chPref val="3"/>
        </dgm:presLayoutVars>
      </dgm:prSet>
      <dgm:spPr/>
    </dgm:pt>
    <dgm:pt modelId="{FA694238-36EF-4269-9DDF-5E1A02761032}" type="pres">
      <dgm:prSet presAssocID="{39A1410E-BA10-4F33-B13C-8E5776C3F9E7}" presName="rootConnector" presStyleLbl="node2" presStyleIdx="4" presStyleCnt="7"/>
      <dgm:spPr/>
    </dgm:pt>
    <dgm:pt modelId="{DD9F3A9B-7C17-448C-B61C-3BB5BFB6AE10}" type="pres">
      <dgm:prSet presAssocID="{39A1410E-BA10-4F33-B13C-8E5776C3F9E7}" presName="hierChild4" presStyleCnt="0"/>
      <dgm:spPr/>
    </dgm:pt>
    <dgm:pt modelId="{B19E9388-3E2C-4091-96C5-D271F3899C63}" type="pres">
      <dgm:prSet presAssocID="{39A1410E-BA10-4F33-B13C-8E5776C3F9E7}" presName="hierChild5" presStyleCnt="0"/>
      <dgm:spPr/>
    </dgm:pt>
    <dgm:pt modelId="{81DD7C85-C91B-4B45-8BD0-A11B9C8E93D8}" type="pres">
      <dgm:prSet presAssocID="{5DAB9858-8B54-438E-836C-F75B1E2014EE}" presName="Name64" presStyleLbl="parChTrans1D2" presStyleIdx="5" presStyleCnt="7"/>
      <dgm:spPr/>
    </dgm:pt>
    <dgm:pt modelId="{CA5F7C00-A889-4CA5-81B0-6FF793400DDD}" type="pres">
      <dgm:prSet presAssocID="{EC8DFE5F-FF47-4781-89E8-1AB79DC09553}" presName="hierRoot2" presStyleCnt="0">
        <dgm:presLayoutVars>
          <dgm:hierBranch val="init"/>
        </dgm:presLayoutVars>
      </dgm:prSet>
      <dgm:spPr/>
    </dgm:pt>
    <dgm:pt modelId="{6AB29A90-E34D-4D5A-ABB4-0D0E2F985B39}" type="pres">
      <dgm:prSet presAssocID="{EC8DFE5F-FF47-4781-89E8-1AB79DC09553}" presName="rootComposite" presStyleCnt="0"/>
      <dgm:spPr/>
    </dgm:pt>
    <dgm:pt modelId="{96F35301-192B-495D-ABDD-4F8EF9C04C08}" type="pres">
      <dgm:prSet presAssocID="{EC8DFE5F-FF47-4781-89E8-1AB79DC09553}" presName="rootText" presStyleLbl="node2" presStyleIdx="5" presStyleCnt="7">
        <dgm:presLayoutVars>
          <dgm:chPref val="3"/>
        </dgm:presLayoutVars>
      </dgm:prSet>
      <dgm:spPr/>
    </dgm:pt>
    <dgm:pt modelId="{E9CD2430-31BF-442C-AA03-DC4A2FFBF0FA}" type="pres">
      <dgm:prSet presAssocID="{EC8DFE5F-FF47-4781-89E8-1AB79DC09553}" presName="rootConnector" presStyleLbl="node2" presStyleIdx="5" presStyleCnt="7"/>
      <dgm:spPr/>
    </dgm:pt>
    <dgm:pt modelId="{39780B41-1F61-4D5D-B56C-427AB63B7FA5}" type="pres">
      <dgm:prSet presAssocID="{EC8DFE5F-FF47-4781-89E8-1AB79DC09553}" presName="hierChild4" presStyleCnt="0"/>
      <dgm:spPr/>
    </dgm:pt>
    <dgm:pt modelId="{C148B124-3532-4198-86C8-332C736746C5}" type="pres">
      <dgm:prSet presAssocID="{EC8DFE5F-FF47-4781-89E8-1AB79DC09553}" presName="hierChild5" presStyleCnt="0"/>
      <dgm:spPr/>
    </dgm:pt>
    <dgm:pt modelId="{65D428D9-5BD6-4F97-B56C-D3B1DAEB9BD4}" type="pres">
      <dgm:prSet presAssocID="{3B6F8FC3-2B4D-4F57-94B6-9B259C744C20}" presName="Name64" presStyleLbl="parChTrans1D2" presStyleIdx="6" presStyleCnt="7"/>
      <dgm:spPr/>
    </dgm:pt>
    <dgm:pt modelId="{E4F920DC-09DE-42B4-A151-88BEBD3765CA}" type="pres">
      <dgm:prSet presAssocID="{9475E0CA-72FE-475F-BB55-F21AE5B6EF8C}" presName="hierRoot2" presStyleCnt="0">
        <dgm:presLayoutVars>
          <dgm:hierBranch val="init"/>
        </dgm:presLayoutVars>
      </dgm:prSet>
      <dgm:spPr/>
    </dgm:pt>
    <dgm:pt modelId="{6A708BA1-3305-4561-AB92-DC59F26CAB3F}" type="pres">
      <dgm:prSet presAssocID="{9475E0CA-72FE-475F-BB55-F21AE5B6EF8C}" presName="rootComposite" presStyleCnt="0"/>
      <dgm:spPr/>
    </dgm:pt>
    <dgm:pt modelId="{EFD792A0-524C-4102-9789-241D66BAC7C9}" type="pres">
      <dgm:prSet presAssocID="{9475E0CA-72FE-475F-BB55-F21AE5B6EF8C}" presName="rootText" presStyleLbl="node2" presStyleIdx="6" presStyleCnt="7">
        <dgm:presLayoutVars>
          <dgm:chPref val="3"/>
        </dgm:presLayoutVars>
      </dgm:prSet>
      <dgm:spPr/>
    </dgm:pt>
    <dgm:pt modelId="{CF8CAFA7-5518-4D2A-BE4E-F4684E188B9F}" type="pres">
      <dgm:prSet presAssocID="{9475E0CA-72FE-475F-BB55-F21AE5B6EF8C}" presName="rootConnector" presStyleLbl="node2" presStyleIdx="6" presStyleCnt="7"/>
      <dgm:spPr/>
    </dgm:pt>
    <dgm:pt modelId="{326C1FA4-6AEF-4A0F-B825-F6656C9D66FE}" type="pres">
      <dgm:prSet presAssocID="{9475E0CA-72FE-475F-BB55-F21AE5B6EF8C}" presName="hierChild4" presStyleCnt="0"/>
      <dgm:spPr/>
    </dgm:pt>
    <dgm:pt modelId="{24EB4B19-9991-4C76-8C94-3A7426F5C61D}" type="pres">
      <dgm:prSet presAssocID="{9475E0CA-72FE-475F-BB55-F21AE5B6EF8C}" presName="hierChild5" presStyleCnt="0"/>
      <dgm:spPr/>
    </dgm:pt>
    <dgm:pt modelId="{885DE92A-AD18-4974-A821-18C957B13184}" type="pres">
      <dgm:prSet presAssocID="{DF01A933-C06F-4593-A170-5CC45F5194A4}" presName="hierChild3" presStyleCnt="0"/>
      <dgm:spPr/>
    </dgm:pt>
  </dgm:ptLst>
  <dgm:cxnLst>
    <dgm:cxn modelId="{5F367D09-8823-4AA0-A7AA-E37DF1BA2E7E}" type="presOf" srcId="{038E7A9E-96EE-4519-8E3A-5F26F72388C4}" destId="{68E86316-1B79-4EB6-8DA4-C645856C3E62}" srcOrd="1" destOrd="0" presId="urn:microsoft.com/office/officeart/2009/3/layout/HorizontalOrganizationChart"/>
    <dgm:cxn modelId="{B1D43D10-D4B9-4FE2-AAE4-8B1828659B3C}" type="presOf" srcId="{038E7A9E-96EE-4519-8E3A-5F26F72388C4}" destId="{406BADF8-7D13-4F8A-9208-F37E9B5C5561}" srcOrd="0" destOrd="0" presId="urn:microsoft.com/office/officeart/2009/3/layout/HorizontalOrganizationChart"/>
    <dgm:cxn modelId="{3778262A-3EBD-47AB-9F11-F0C7FE5086C4}" srcId="{B9A6A875-65BE-4176-A7A9-A6E53885C874}" destId="{0B206A0A-347E-4D3B-9E4D-42D012C46309}" srcOrd="3" destOrd="0" parTransId="{16676D3A-10D7-4549-943A-1375E29BC61B}" sibTransId="{7CE71556-D29B-4277-8F11-5D306DC39C19}"/>
    <dgm:cxn modelId="{CBFF7634-1301-4E07-BC78-02026E9A7CB1}" type="presOf" srcId="{04FC3526-CB26-4804-A1E3-BDA13EDCDA33}" destId="{09B7DDB4-82AE-4918-84B7-879F6BC86E96}" srcOrd="0" destOrd="0" presId="urn:microsoft.com/office/officeart/2009/3/layout/HorizontalOrganizationChart"/>
    <dgm:cxn modelId="{05BCAE35-04E5-4D58-A2C5-8B0EAA911CEE}" type="presOf" srcId="{C01D4BDD-BD78-49F1-A866-788B0CFF0C8A}" destId="{621E5387-8BDE-4D10-BA6F-0A8143529DA0}" srcOrd="0" destOrd="0" presId="urn:microsoft.com/office/officeart/2009/3/layout/HorizontalOrganizationChart"/>
    <dgm:cxn modelId="{2E195B37-D6D7-489B-B5C4-DFB3D62CF3FD}" type="presOf" srcId="{0EC900D9-E7F3-46B6-94DB-C08CDEA5777B}" destId="{B20BD33E-5AD9-4E08-B5AF-F43AEDEB9C69}" srcOrd="0" destOrd="0" presId="urn:microsoft.com/office/officeart/2009/3/layout/HorizontalOrganizationChart"/>
    <dgm:cxn modelId="{6A5BF763-0CD9-43BE-9590-EA60076446EC}" srcId="{B9A6A875-65BE-4176-A7A9-A6E53885C874}" destId="{038E7A9E-96EE-4519-8E3A-5F26F72388C4}" srcOrd="1" destOrd="0" parTransId="{49056561-A9E8-4C4A-9E56-FD38D851FACD}" sibTransId="{035A7AC1-D3CC-4A83-8CAA-246C7DEC296F}"/>
    <dgm:cxn modelId="{0DA75644-8C58-4E66-8913-7AA09C959C49}" type="presOf" srcId="{6E90D19C-426F-427A-B8A0-D1281C4F49D9}" destId="{E0EE2E86-0A23-4A6C-991F-C3709B1AC308}" srcOrd="1" destOrd="0" presId="urn:microsoft.com/office/officeart/2009/3/layout/HorizontalOrganizationChart"/>
    <dgm:cxn modelId="{59653276-4E79-4261-A595-9AD7108F122D}" type="presOf" srcId="{6E90D19C-426F-427A-B8A0-D1281C4F49D9}" destId="{210563E3-E4B4-4CA8-A0A0-54D0D94BE02F}" srcOrd="0" destOrd="0" presId="urn:microsoft.com/office/officeart/2009/3/layout/HorizontalOrganizationChart"/>
    <dgm:cxn modelId="{5D26D75A-3541-49E4-9ED7-22C223C869E9}" type="presOf" srcId="{16676D3A-10D7-4549-943A-1375E29BC61B}" destId="{39271175-C9FF-4C52-A111-4AE1E2C994C0}" srcOrd="0" destOrd="0" presId="urn:microsoft.com/office/officeart/2009/3/layout/HorizontalOrganizationChart"/>
    <dgm:cxn modelId="{6D89217C-7167-499B-8005-CC97E8B7DFE3}" srcId="{04FC3526-CB26-4804-A1E3-BDA13EDCDA33}" destId="{B9A6A875-65BE-4176-A7A9-A6E53885C874}" srcOrd="0" destOrd="0" parTransId="{62F14BC3-1039-4FCC-9B23-0E9C318C35C0}" sibTransId="{FC03DE8B-D26E-4565-A15F-28413827E6EB}"/>
    <dgm:cxn modelId="{DBE11387-E059-4B0F-B074-65FC338DEB7E}" srcId="{DF01A933-C06F-4593-A170-5CC45F5194A4}" destId="{EC8DFE5F-FF47-4781-89E8-1AB79DC09553}" srcOrd="1" destOrd="0" parTransId="{5DAB9858-8B54-438E-836C-F75B1E2014EE}" sibTransId="{03AE8E0F-630E-4DEC-BD4E-7BC4C0EFD2EA}"/>
    <dgm:cxn modelId="{E000B795-4FD8-44CC-A993-9633608A0943}" type="presOf" srcId="{DF01A933-C06F-4593-A170-5CC45F5194A4}" destId="{63F21A83-2731-4299-8273-D5C20CAC9F37}" srcOrd="1" destOrd="0" presId="urn:microsoft.com/office/officeart/2009/3/layout/HorizontalOrganizationChart"/>
    <dgm:cxn modelId="{2B46829C-4FE8-4253-8BA1-43A2F1ED0D21}" srcId="{DF01A933-C06F-4593-A170-5CC45F5194A4}" destId="{39A1410E-BA10-4F33-B13C-8E5776C3F9E7}" srcOrd="0" destOrd="0" parTransId="{4FA19392-92DA-430D-8286-2B9621665D9A}" sibTransId="{5F913D58-D4C5-48DC-AC97-59B990D166E0}"/>
    <dgm:cxn modelId="{63FE5C9E-FEA8-4D38-B300-4B0EE35A418C}" type="presOf" srcId="{39A1410E-BA10-4F33-B13C-8E5776C3F9E7}" destId="{5B7F820B-0232-4539-88D2-859058361D43}" srcOrd="0" destOrd="0" presId="urn:microsoft.com/office/officeart/2009/3/layout/HorizontalOrganizationChart"/>
    <dgm:cxn modelId="{752D90A4-5C89-4378-8A54-246D64DF6B3F}" type="presOf" srcId="{B9A6A875-65BE-4176-A7A9-A6E53885C874}" destId="{589782A2-829A-4FAD-9514-DA751724E4FA}" srcOrd="0" destOrd="0" presId="urn:microsoft.com/office/officeart/2009/3/layout/HorizontalOrganizationChart"/>
    <dgm:cxn modelId="{FD39D7A8-590D-4823-83A9-5022EF783E11}" srcId="{B9A6A875-65BE-4176-A7A9-A6E53885C874}" destId="{3C2D5579-B965-4449-B231-3E06DAB7F15A}" srcOrd="2" destOrd="0" parTransId="{C01D4BDD-BD78-49F1-A866-788B0CFF0C8A}" sibTransId="{7E57EAE1-8383-4126-8894-6B78704AF551}"/>
    <dgm:cxn modelId="{61A28BAE-E1F4-415F-BE89-E19AD5F2BFBA}" type="presOf" srcId="{3B6F8FC3-2B4D-4F57-94B6-9B259C744C20}" destId="{65D428D9-5BD6-4F97-B56C-D3B1DAEB9BD4}" srcOrd="0" destOrd="0" presId="urn:microsoft.com/office/officeart/2009/3/layout/HorizontalOrganizationChart"/>
    <dgm:cxn modelId="{BBBE2FB1-843F-4DF0-8CC4-F1627E520A4E}" type="presOf" srcId="{DF01A933-C06F-4593-A170-5CC45F5194A4}" destId="{235C0431-457F-4591-87AA-01636B516664}" srcOrd="0" destOrd="0" presId="urn:microsoft.com/office/officeart/2009/3/layout/HorizontalOrganizationChart"/>
    <dgm:cxn modelId="{07F420B6-913E-441D-ACDD-6AC8F3E200FE}" srcId="{DF01A933-C06F-4593-A170-5CC45F5194A4}" destId="{9475E0CA-72FE-475F-BB55-F21AE5B6EF8C}" srcOrd="2" destOrd="0" parTransId="{3B6F8FC3-2B4D-4F57-94B6-9B259C744C20}" sibTransId="{7EFC4E18-1E35-4DF2-B631-0141AE4F6374}"/>
    <dgm:cxn modelId="{B6B560BF-702A-402A-AE45-85BDCF19506E}" srcId="{B9A6A875-65BE-4176-A7A9-A6E53885C874}" destId="{6E90D19C-426F-427A-B8A0-D1281C4F49D9}" srcOrd="0" destOrd="0" parTransId="{0EC900D9-E7F3-46B6-94DB-C08CDEA5777B}" sibTransId="{8D8AE1F2-9D30-46BF-9DED-813E43055171}"/>
    <dgm:cxn modelId="{4BD1D1BF-B8D2-4A96-A83F-E550A6E91D53}" type="presOf" srcId="{5DAB9858-8B54-438E-836C-F75B1E2014EE}" destId="{81DD7C85-C91B-4B45-8BD0-A11B9C8E93D8}" srcOrd="0" destOrd="0" presId="urn:microsoft.com/office/officeart/2009/3/layout/HorizontalOrganizationChart"/>
    <dgm:cxn modelId="{AA30DEBF-DFD2-461A-80AF-B2525961A60E}" type="presOf" srcId="{EC8DFE5F-FF47-4781-89E8-1AB79DC09553}" destId="{96F35301-192B-495D-ABDD-4F8EF9C04C08}" srcOrd="0" destOrd="0" presId="urn:microsoft.com/office/officeart/2009/3/layout/HorizontalOrganizationChart"/>
    <dgm:cxn modelId="{D6C9F2C7-1C76-44ED-85A6-7249D98A45DF}" type="presOf" srcId="{0B206A0A-347E-4D3B-9E4D-42D012C46309}" destId="{BAABC68C-BD8F-438C-B81F-1E1B31C281B0}" srcOrd="1" destOrd="0" presId="urn:microsoft.com/office/officeart/2009/3/layout/HorizontalOrganizationChart"/>
    <dgm:cxn modelId="{C7A9F9C9-DADE-48EA-8169-B3D66471EBDB}" type="presOf" srcId="{4FA19392-92DA-430D-8286-2B9621665D9A}" destId="{1EA5158E-0CB5-4236-B422-7A48142EF328}" srcOrd="0" destOrd="0" presId="urn:microsoft.com/office/officeart/2009/3/layout/HorizontalOrganizationChart"/>
    <dgm:cxn modelId="{433999D0-EED1-4F90-B385-662B673B10B5}" type="presOf" srcId="{9475E0CA-72FE-475F-BB55-F21AE5B6EF8C}" destId="{CF8CAFA7-5518-4D2A-BE4E-F4684E188B9F}" srcOrd="1" destOrd="0" presId="urn:microsoft.com/office/officeart/2009/3/layout/HorizontalOrganizationChart"/>
    <dgm:cxn modelId="{3C5FD0DA-8E27-4F11-BD9C-363ED15CEB6E}" type="presOf" srcId="{9475E0CA-72FE-475F-BB55-F21AE5B6EF8C}" destId="{EFD792A0-524C-4102-9789-241D66BAC7C9}" srcOrd="0" destOrd="0" presId="urn:microsoft.com/office/officeart/2009/3/layout/HorizontalOrganizationChart"/>
    <dgm:cxn modelId="{2309D2E0-7637-43D4-92AB-29EF607F738A}" type="presOf" srcId="{39A1410E-BA10-4F33-B13C-8E5776C3F9E7}" destId="{FA694238-36EF-4269-9DDF-5E1A02761032}" srcOrd="1" destOrd="0" presId="urn:microsoft.com/office/officeart/2009/3/layout/HorizontalOrganizationChart"/>
    <dgm:cxn modelId="{CBB499E4-AFB0-4631-A19A-EF6832755361}" srcId="{04FC3526-CB26-4804-A1E3-BDA13EDCDA33}" destId="{DF01A933-C06F-4593-A170-5CC45F5194A4}" srcOrd="1" destOrd="0" parTransId="{8BB78C26-DBE7-4FD8-8B2B-4D04F28A0F31}" sibTransId="{0532FF1F-2AA3-47B7-A946-4F552A6CD6EA}"/>
    <dgm:cxn modelId="{BEF010E5-C899-47F1-B3A6-6D9B95022C2F}" type="presOf" srcId="{0B206A0A-347E-4D3B-9E4D-42D012C46309}" destId="{5029E993-DECE-4289-84C5-AE06E144EFD7}" srcOrd="0" destOrd="0" presId="urn:microsoft.com/office/officeart/2009/3/layout/HorizontalOrganizationChart"/>
    <dgm:cxn modelId="{8D2B63ED-A12A-4261-95CF-3B98ABD5340B}" type="presOf" srcId="{3C2D5579-B965-4449-B231-3E06DAB7F15A}" destId="{A75B0AFB-9D8C-45EB-B411-9D10A49AE7F6}" srcOrd="1" destOrd="0" presId="urn:microsoft.com/office/officeart/2009/3/layout/HorizontalOrganizationChart"/>
    <dgm:cxn modelId="{E310CDF0-9A06-47B3-8702-8CFBD9FCC994}" type="presOf" srcId="{49056561-A9E8-4C4A-9E56-FD38D851FACD}" destId="{0F0BD56D-3061-4CDC-8869-A512F6BB6E35}" srcOrd="0" destOrd="0" presId="urn:microsoft.com/office/officeart/2009/3/layout/HorizontalOrganizationChart"/>
    <dgm:cxn modelId="{D886F8F0-1829-475D-B2EE-D0888C022269}" type="presOf" srcId="{EC8DFE5F-FF47-4781-89E8-1AB79DC09553}" destId="{E9CD2430-31BF-442C-AA03-DC4A2FFBF0FA}" srcOrd="1" destOrd="0" presId="urn:microsoft.com/office/officeart/2009/3/layout/HorizontalOrganizationChart"/>
    <dgm:cxn modelId="{14E4D9F4-E639-450F-A2EF-6BD230682C79}" type="presOf" srcId="{B9A6A875-65BE-4176-A7A9-A6E53885C874}" destId="{977AAF49-EBC8-44BE-A487-6A8774DE6B33}" srcOrd="1" destOrd="0" presId="urn:microsoft.com/office/officeart/2009/3/layout/HorizontalOrganizationChart"/>
    <dgm:cxn modelId="{E61BBEF5-D699-4067-93ED-F88DC4EA719B}" type="presOf" srcId="{3C2D5579-B965-4449-B231-3E06DAB7F15A}" destId="{7E955C9E-D88F-4B07-8DC4-1D2D24F3710D}" srcOrd="0" destOrd="0" presId="urn:microsoft.com/office/officeart/2009/3/layout/HorizontalOrganizationChart"/>
    <dgm:cxn modelId="{F4DB7848-A9E0-49EE-BE4B-B51720214927}" type="presParOf" srcId="{09B7DDB4-82AE-4918-84B7-879F6BC86E96}" destId="{0BCD92BE-2F7A-4B4E-8856-7CB3D359350E}" srcOrd="0" destOrd="0" presId="urn:microsoft.com/office/officeart/2009/3/layout/HorizontalOrganizationChart"/>
    <dgm:cxn modelId="{68FD0017-7965-433B-AFF2-7162976C050A}" type="presParOf" srcId="{0BCD92BE-2F7A-4B4E-8856-7CB3D359350E}" destId="{B1C98774-96BE-41D0-BA05-6B56FF0DE590}" srcOrd="0" destOrd="0" presId="urn:microsoft.com/office/officeart/2009/3/layout/HorizontalOrganizationChart"/>
    <dgm:cxn modelId="{FA677C08-689D-4ADD-9010-AE05FF66778D}" type="presParOf" srcId="{B1C98774-96BE-41D0-BA05-6B56FF0DE590}" destId="{589782A2-829A-4FAD-9514-DA751724E4FA}" srcOrd="0" destOrd="0" presId="urn:microsoft.com/office/officeart/2009/3/layout/HorizontalOrganizationChart"/>
    <dgm:cxn modelId="{73FA6665-9C80-4A28-9C03-863AD47E8BF2}" type="presParOf" srcId="{B1C98774-96BE-41D0-BA05-6B56FF0DE590}" destId="{977AAF49-EBC8-44BE-A487-6A8774DE6B33}" srcOrd="1" destOrd="0" presId="urn:microsoft.com/office/officeart/2009/3/layout/HorizontalOrganizationChart"/>
    <dgm:cxn modelId="{4BB5D1D3-1C4F-490D-BC10-B6CC3266CBFA}" type="presParOf" srcId="{0BCD92BE-2F7A-4B4E-8856-7CB3D359350E}" destId="{5B8C9FA7-3062-4EE2-8DDE-E3294A664512}" srcOrd="1" destOrd="0" presId="urn:microsoft.com/office/officeart/2009/3/layout/HorizontalOrganizationChart"/>
    <dgm:cxn modelId="{F63B8567-7D54-4AED-B9A6-9A18813D5A2A}" type="presParOf" srcId="{5B8C9FA7-3062-4EE2-8DDE-E3294A664512}" destId="{B20BD33E-5AD9-4E08-B5AF-F43AEDEB9C69}" srcOrd="0" destOrd="0" presId="urn:microsoft.com/office/officeart/2009/3/layout/HorizontalOrganizationChart"/>
    <dgm:cxn modelId="{90842CAA-8EF5-4EEE-AF00-553C3461D608}" type="presParOf" srcId="{5B8C9FA7-3062-4EE2-8DDE-E3294A664512}" destId="{2D724DDF-93CD-41A4-89BF-A269E7CFBBF9}" srcOrd="1" destOrd="0" presId="urn:microsoft.com/office/officeart/2009/3/layout/HorizontalOrganizationChart"/>
    <dgm:cxn modelId="{57F57E8E-53F1-4008-AB06-492C410B3FCC}" type="presParOf" srcId="{2D724DDF-93CD-41A4-89BF-A269E7CFBBF9}" destId="{3A89DA3C-7017-460E-9115-873B01300A16}" srcOrd="0" destOrd="0" presId="urn:microsoft.com/office/officeart/2009/3/layout/HorizontalOrganizationChart"/>
    <dgm:cxn modelId="{7ED2A52D-C39D-4E5C-8F50-584AA22A7541}" type="presParOf" srcId="{3A89DA3C-7017-460E-9115-873B01300A16}" destId="{210563E3-E4B4-4CA8-A0A0-54D0D94BE02F}" srcOrd="0" destOrd="0" presId="urn:microsoft.com/office/officeart/2009/3/layout/HorizontalOrganizationChart"/>
    <dgm:cxn modelId="{A321002F-63C4-4CCE-A693-C6BBE1DF3E2F}" type="presParOf" srcId="{3A89DA3C-7017-460E-9115-873B01300A16}" destId="{E0EE2E86-0A23-4A6C-991F-C3709B1AC308}" srcOrd="1" destOrd="0" presId="urn:microsoft.com/office/officeart/2009/3/layout/HorizontalOrganizationChart"/>
    <dgm:cxn modelId="{1A43CE23-48E9-4AC5-8585-09FAA901223E}" type="presParOf" srcId="{2D724DDF-93CD-41A4-89BF-A269E7CFBBF9}" destId="{DAD37A0A-02C0-4DA8-8655-3E6C173809E0}" srcOrd="1" destOrd="0" presId="urn:microsoft.com/office/officeart/2009/3/layout/HorizontalOrganizationChart"/>
    <dgm:cxn modelId="{7B8D54CD-6BAD-4BC5-8E28-42D4B1A94919}" type="presParOf" srcId="{2D724DDF-93CD-41A4-89BF-A269E7CFBBF9}" destId="{A023B124-531B-4F34-AC57-0B48A7FE11AE}" srcOrd="2" destOrd="0" presId="urn:microsoft.com/office/officeart/2009/3/layout/HorizontalOrganizationChart"/>
    <dgm:cxn modelId="{3958D155-0CFF-47AC-B138-0375202BBA08}" type="presParOf" srcId="{5B8C9FA7-3062-4EE2-8DDE-E3294A664512}" destId="{0F0BD56D-3061-4CDC-8869-A512F6BB6E35}" srcOrd="2" destOrd="0" presId="urn:microsoft.com/office/officeart/2009/3/layout/HorizontalOrganizationChart"/>
    <dgm:cxn modelId="{C33FD3F2-3877-4057-A510-ADC86CEF6CC9}" type="presParOf" srcId="{5B8C9FA7-3062-4EE2-8DDE-E3294A664512}" destId="{9D2C38AB-AFE8-44BE-BD7D-514879A3D494}" srcOrd="3" destOrd="0" presId="urn:microsoft.com/office/officeart/2009/3/layout/HorizontalOrganizationChart"/>
    <dgm:cxn modelId="{DFA76BE7-483F-4E83-A069-AEA7FDE5505D}" type="presParOf" srcId="{9D2C38AB-AFE8-44BE-BD7D-514879A3D494}" destId="{79597CCD-F31A-482A-B1BB-CF22A0F49D9D}" srcOrd="0" destOrd="0" presId="urn:microsoft.com/office/officeart/2009/3/layout/HorizontalOrganizationChart"/>
    <dgm:cxn modelId="{4F8F0F37-EF4E-42AE-8FD7-8F377DEEEC81}" type="presParOf" srcId="{79597CCD-F31A-482A-B1BB-CF22A0F49D9D}" destId="{406BADF8-7D13-4F8A-9208-F37E9B5C5561}" srcOrd="0" destOrd="0" presId="urn:microsoft.com/office/officeart/2009/3/layout/HorizontalOrganizationChart"/>
    <dgm:cxn modelId="{CAD1BD52-A0D0-44E1-9AF1-B8AA370538C1}" type="presParOf" srcId="{79597CCD-F31A-482A-B1BB-CF22A0F49D9D}" destId="{68E86316-1B79-4EB6-8DA4-C645856C3E62}" srcOrd="1" destOrd="0" presId="urn:microsoft.com/office/officeart/2009/3/layout/HorizontalOrganizationChart"/>
    <dgm:cxn modelId="{6C18CF4C-94B6-4028-8DEA-91C385E65959}" type="presParOf" srcId="{9D2C38AB-AFE8-44BE-BD7D-514879A3D494}" destId="{1E777E6B-164E-422A-8540-43709D2FC695}" srcOrd="1" destOrd="0" presId="urn:microsoft.com/office/officeart/2009/3/layout/HorizontalOrganizationChart"/>
    <dgm:cxn modelId="{51EC3604-138B-4A81-9A11-2982F92CAABE}" type="presParOf" srcId="{9D2C38AB-AFE8-44BE-BD7D-514879A3D494}" destId="{0BF9A944-E978-4A32-AC0A-9FBAD7D25ACD}" srcOrd="2" destOrd="0" presId="urn:microsoft.com/office/officeart/2009/3/layout/HorizontalOrganizationChart"/>
    <dgm:cxn modelId="{1D695A4B-1254-443B-A659-448CCC4D8540}" type="presParOf" srcId="{5B8C9FA7-3062-4EE2-8DDE-E3294A664512}" destId="{621E5387-8BDE-4D10-BA6F-0A8143529DA0}" srcOrd="4" destOrd="0" presId="urn:microsoft.com/office/officeart/2009/3/layout/HorizontalOrganizationChart"/>
    <dgm:cxn modelId="{E12CFAC2-0DDE-4F9A-BDF0-CC6D961AD876}" type="presParOf" srcId="{5B8C9FA7-3062-4EE2-8DDE-E3294A664512}" destId="{A811E57F-8406-455F-BDC1-4C95A8DF2BE2}" srcOrd="5" destOrd="0" presId="urn:microsoft.com/office/officeart/2009/3/layout/HorizontalOrganizationChart"/>
    <dgm:cxn modelId="{DD1CC646-652E-4194-B73B-5E1454974C5E}" type="presParOf" srcId="{A811E57F-8406-455F-BDC1-4C95A8DF2BE2}" destId="{F9A333A0-3017-4593-B228-A611035F59E6}" srcOrd="0" destOrd="0" presId="urn:microsoft.com/office/officeart/2009/3/layout/HorizontalOrganizationChart"/>
    <dgm:cxn modelId="{68919BF9-E2B0-4E24-999E-75C7D244185F}" type="presParOf" srcId="{F9A333A0-3017-4593-B228-A611035F59E6}" destId="{7E955C9E-D88F-4B07-8DC4-1D2D24F3710D}" srcOrd="0" destOrd="0" presId="urn:microsoft.com/office/officeart/2009/3/layout/HorizontalOrganizationChart"/>
    <dgm:cxn modelId="{DB369B55-725C-4AA6-A301-C3EA5D148FC4}" type="presParOf" srcId="{F9A333A0-3017-4593-B228-A611035F59E6}" destId="{A75B0AFB-9D8C-45EB-B411-9D10A49AE7F6}" srcOrd="1" destOrd="0" presId="urn:microsoft.com/office/officeart/2009/3/layout/HorizontalOrganizationChart"/>
    <dgm:cxn modelId="{99AEEE70-ABC8-4C32-9D9E-D4527DFCB7ED}" type="presParOf" srcId="{A811E57F-8406-455F-BDC1-4C95A8DF2BE2}" destId="{1CD94D30-1804-4297-83CC-FAA8B105F94B}" srcOrd="1" destOrd="0" presId="urn:microsoft.com/office/officeart/2009/3/layout/HorizontalOrganizationChart"/>
    <dgm:cxn modelId="{5FAABF14-828E-4938-894D-259312CFF34E}" type="presParOf" srcId="{A811E57F-8406-455F-BDC1-4C95A8DF2BE2}" destId="{821BDB0D-AE90-4956-9EDB-9BA679AF507D}" srcOrd="2" destOrd="0" presId="urn:microsoft.com/office/officeart/2009/3/layout/HorizontalOrganizationChart"/>
    <dgm:cxn modelId="{21E8DD13-423C-4EE6-BE6D-FC9283DEC8A2}" type="presParOf" srcId="{5B8C9FA7-3062-4EE2-8DDE-E3294A664512}" destId="{39271175-C9FF-4C52-A111-4AE1E2C994C0}" srcOrd="6" destOrd="0" presId="urn:microsoft.com/office/officeart/2009/3/layout/HorizontalOrganizationChart"/>
    <dgm:cxn modelId="{3B600073-6CD2-43B8-A0CD-CB8AE5B46F50}" type="presParOf" srcId="{5B8C9FA7-3062-4EE2-8DDE-E3294A664512}" destId="{ED462F72-1106-41C4-9953-7470B9CCE131}" srcOrd="7" destOrd="0" presId="urn:microsoft.com/office/officeart/2009/3/layout/HorizontalOrganizationChart"/>
    <dgm:cxn modelId="{3D9A5A50-B5CA-4B94-BC80-D35CA10DF3C6}" type="presParOf" srcId="{ED462F72-1106-41C4-9953-7470B9CCE131}" destId="{B783E57C-03D8-4705-AEFC-47212561D570}" srcOrd="0" destOrd="0" presId="urn:microsoft.com/office/officeart/2009/3/layout/HorizontalOrganizationChart"/>
    <dgm:cxn modelId="{B90213D3-DEBA-47F4-98A6-7287CAF25ECD}" type="presParOf" srcId="{B783E57C-03D8-4705-AEFC-47212561D570}" destId="{5029E993-DECE-4289-84C5-AE06E144EFD7}" srcOrd="0" destOrd="0" presId="urn:microsoft.com/office/officeart/2009/3/layout/HorizontalOrganizationChart"/>
    <dgm:cxn modelId="{BB68BAE8-09DA-410D-8FA2-FA5331826163}" type="presParOf" srcId="{B783E57C-03D8-4705-AEFC-47212561D570}" destId="{BAABC68C-BD8F-438C-B81F-1E1B31C281B0}" srcOrd="1" destOrd="0" presId="urn:microsoft.com/office/officeart/2009/3/layout/HorizontalOrganizationChart"/>
    <dgm:cxn modelId="{8A8C202A-15B7-4106-A54A-F624E89AD6B4}" type="presParOf" srcId="{ED462F72-1106-41C4-9953-7470B9CCE131}" destId="{9C3ABC44-1ECC-4759-B4DF-6F7E87AC9D83}" srcOrd="1" destOrd="0" presId="urn:microsoft.com/office/officeart/2009/3/layout/HorizontalOrganizationChart"/>
    <dgm:cxn modelId="{0B839B8B-6FAE-465E-8F0E-4A2E9460B042}" type="presParOf" srcId="{ED462F72-1106-41C4-9953-7470B9CCE131}" destId="{793B678F-9BC6-448E-B7A3-39849676D57A}" srcOrd="2" destOrd="0" presId="urn:microsoft.com/office/officeart/2009/3/layout/HorizontalOrganizationChart"/>
    <dgm:cxn modelId="{DEDB540F-11AE-4C0C-86E0-B2B565F20B95}" type="presParOf" srcId="{0BCD92BE-2F7A-4B4E-8856-7CB3D359350E}" destId="{8E471A43-BE22-4808-BBA2-AD35B547FBFC}" srcOrd="2" destOrd="0" presId="urn:microsoft.com/office/officeart/2009/3/layout/HorizontalOrganizationChart"/>
    <dgm:cxn modelId="{6E056F13-398D-432F-BC79-26A9E1F097BF}" type="presParOf" srcId="{09B7DDB4-82AE-4918-84B7-879F6BC86E96}" destId="{FF7A5CDB-6854-4543-A920-0F87989EE106}" srcOrd="1" destOrd="0" presId="urn:microsoft.com/office/officeart/2009/3/layout/HorizontalOrganizationChart"/>
    <dgm:cxn modelId="{636CF425-7FA3-41D0-BCAB-11409C304134}" type="presParOf" srcId="{FF7A5CDB-6854-4543-A920-0F87989EE106}" destId="{DB37417C-8BDD-49EC-A0A5-466193529194}" srcOrd="0" destOrd="0" presId="urn:microsoft.com/office/officeart/2009/3/layout/HorizontalOrganizationChart"/>
    <dgm:cxn modelId="{2CAE1C6E-FE8A-4378-9ECA-C51C48C294F6}" type="presParOf" srcId="{DB37417C-8BDD-49EC-A0A5-466193529194}" destId="{235C0431-457F-4591-87AA-01636B516664}" srcOrd="0" destOrd="0" presId="urn:microsoft.com/office/officeart/2009/3/layout/HorizontalOrganizationChart"/>
    <dgm:cxn modelId="{97539E0F-9AE0-4AA0-94D7-84C62BDCF955}" type="presParOf" srcId="{DB37417C-8BDD-49EC-A0A5-466193529194}" destId="{63F21A83-2731-4299-8273-D5C20CAC9F37}" srcOrd="1" destOrd="0" presId="urn:microsoft.com/office/officeart/2009/3/layout/HorizontalOrganizationChart"/>
    <dgm:cxn modelId="{4B2DCD70-9E31-4089-8EE0-9D676DFA26FE}" type="presParOf" srcId="{FF7A5CDB-6854-4543-A920-0F87989EE106}" destId="{B167BD79-56FE-401D-8D47-C47FA9E2BABA}" srcOrd="1" destOrd="0" presId="urn:microsoft.com/office/officeart/2009/3/layout/HorizontalOrganizationChart"/>
    <dgm:cxn modelId="{A1ADE148-5616-4682-9079-538CE6E5CE3D}" type="presParOf" srcId="{B167BD79-56FE-401D-8D47-C47FA9E2BABA}" destId="{1EA5158E-0CB5-4236-B422-7A48142EF328}" srcOrd="0" destOrd="0" presId="urn:microsoft.com/office/officeart/2009/3/layout/HorizontalOrganizationChart"/>
    <dgm:cxn modelId="{EDE6395C-1E27-46DE-A97C-E29DB8BA9E58}" type="presParOf" srcId="{B167BD79-56FE-401D-8D47-C47FA9E2BABA}" destId="{68895C9D-C69A-45EC-9167-DC894A4D4913}" srcOrd="1" destOrd="0" presId="urn:microsoft.com/office/officeart/2009/3/layout/HorizontalOrganizationChart"/>
    <dgm:cxn modelId="{28AAAB55-F186-43B9-AAB5-9A3BC984A153}" type="presParOf" srcId="{68895C9D-C69A-45EC-9167-DC894A4D4913}" destId="{5C09C5AF-3170-436E-B964-A59E4BC268C0}" srcOrd="0" destOrd="0" presId="urn:microsoft.com/office/officeart/2009/3/layout/HorizontalOrganizationChart"/>
    <dgm:cxn modelId="{55B4BE07-7588-4896-880E-D0CA079F584A}" type="presParOf" srcId="{5C09C5AF-3170-436E-B964-A59E4BC268C0}" destId="{5B7F820B-0232-4539-88D2-859058361D43}" srcOrd="0" destOrd="0" presId="urn:microsoft.com/office/officeart/2009/3/layout/HorizontalOrganizationChart"/>
    <dgm:cxn modelId="{9AB06301-85A8-4D05-A9EC-3CCD35C828A4}" type="presParOf" srcId="{5C09C5AF-3170-436E-B964-A59E4BC268C0}" destId="{FA694238-36EF-4269-9DDF-5E1A02761032}" srcOrd="1" destOrd="0" presId="urn:microsoft.com/office/officeart/2009/3/layout/HorizontalOrganizationChart"/>
    <dgm:cxn modelId="{C2AC6CF6-8B4C-4D6C-BFAF-D0DE1D7FE83B}" type="presParOf" srcId="{68895C9D-C69A-45EC-9167-DC894A4D4913}" destId="{DD9F3A9B-7C17-448C-B61C-3BB5BFB6AE10}" srcOrd="1" destOrd="0" presId="urn:microsoft.com/office/officeart/2009/3/layout/HorizontalOrganizationChart"/>
    <dgm:cxn modelId="{9A3EF306-04ED-42F2-9096-3F6305845BBB}" type="presParOf" srcId="{68895C9D-C69A-45EC-9167-DC894A4D4913}" destId="{B19E9388-3E2C-4091-96C5-D271F3899C63}" srcOrd="2" destOrd="0" presId="urn:microsoft.com/office/officeart/2009/3/layout/HorizontalOrganizationChart"/>
    <dgm:cxn modelId="{74132702-F23E-4E93-AC4C-EFC77D5F83F9}" type="presParOf" srcId="{B167BD79-56FE-401D-8D47-C47FA9E2BABA}" destId="{81DD7C85-C91B-4B45-8BD0-A11B9C8E93D8}" srcOrd="2" destOrd="0" presId="urn:microsoft.com/office/officeart/2009/3/layout/HorizontalOrganizationChart"/>
    <dgm:cxn modelId="{000A6983-B32B-4637-B827-237C45DBF505}" type="presParOf" srcId="{B167BD79-56FE-401D-8D47-C47FA9E2BABA}" destId="{CA5F7C00-A889-4CA5-81B0-6FF793400DDD}" srcOrd="3" destOrd="0" presId="urn:microsoft.com/office/officeart/2009/3/layout/HorizontalOrganizationChart"/>
    <dgm:cxn modelId="{B26F7202-47B3-4F9F-8954-B4C07BFF4AA7}" type="presParOf" srcId="{CA5F7C00-A889-4CA5-81B0-6FF793400DDD}" destId="{6AB29A90-E34D-4D5A-ABB4-0D0E2F985B39}" srcOrd="0" destOrd="0" presId="urn:microsoft.com/office/officeart/2009/3/layout/HorizontalOrganizationChart"/>
    <dgm:cxn modelId="{4C856236-6787-4FE0-A6EB-EED13D9630B4}" type="presParOf" srcId="{6AB29A90-E34D-4D5A-ABB4-0D0E2F985B39}" destId="{96F35301-192B-495D-ABDD-4F8EF9C04C08}" srcOrd="0" destOrd="0" presId="urn:microsoft.com/office/officeart/2009/3/layout/HorizontalOrganizationChart"/>
    <dgm:cxn modelId="{0504BECC-3EE0-4492-8441-34270B78CD6F}" type="presParOf" srcId="{6AB29A90-E34D-4D5A-ABB4-0D0E2F985B39}" destId="{E9CD2430-31BF-442C-AA03-DC4A2FFBF0FA}" srcOrd="1" destOrd="0" presId="urn:microsoft.com/office/officeart/2009/3/layout/HorizontalOrganizationChart"/>
    <dgm:cxn modelId="{6BC87B4C-ECAF-45DF-9646-743378C6845B}" type="presParOf" srcId="{CA5F7C00-A889-4CA5-81B0-6FF793400DDD}" destId="{39780B41-1F61-4D5D-B56C-427AB63B7FA5}" srcOrd="1" destOrd="0" presId="urn:microsoft.com/office/officeart/2009/3/layout/HorizontalOrganizationChart"/>
    <dgm:cxn modelId="{B333531B-6E80-4A8E-BE64-93A01CEE397D}" type="presParOf" srcId="{CA5F7C00-A889-4CA5-81B0-6FF793400DDD}" destId="{C148B124-3532-4198-86C8-332C736746C5}" srcOrd="2" destOrd="0" presId="urn:microsoft.com/office/officeart/2009/3/layout/HorizontalOrganizationChart"/>
    <dgm:cxn modelId="{FB054EFD-92BE-4F4B-A8BC-C6E910DFAAB6}" type="presParOf" srcId="{B167BD79-56FE-401D-8D47-C47FA9E2BABA}" destId="{65D428D9-5BD6-4F97-B56C-D3B1DAEB9BD4}" srcOrd="4" destOrd="0" presId="urn:microsoft.com/office/officeart/2009/3/layout/HorizontalOrganizationChart"/>
    <dgm:cxn modelId="{2DE556FB-FF21-4B6E-87AA-E3913BF4C999}" type="presParOf" srcId="{B167BD79-56FE-401D-8D47-C47FA9E2BABA}" destId="{E4F920DC-09DE-42B4-A151-88BEBD3765CA}" srcOrd="5" destOrd="0" presId="urn:microsoft.com/office/officeart/2009/3/layout/HorizontalOrganizationChart"/>
    <dgm:cxn modelId="{95664C30-B55C-4DF4-AF88-93E8C0DD66BC}" type="presParOf" srcId="{E4F920DC-09DE-42B4-A151-88BEBD3765CA}" destId="{6A708BA1-3305-4561-AB92-DC59F26CAB3F}" srcOrd="0" destOrd="0" presId="urn:microsoft.com/office/officeart/2009/3/layout/HorizontalOrganizationChart"/>
    <dgm:cxn modelId="{FCE88EB3-8298-4FA9-9284-614121590A3F}" type="presParOf" srcId="{6A708BA1-3305-4561-AB92-DC59F26CAB3F}" destId="{EFD792A0-524C-4102-9789-241D66BAC7C9}" srcOrd="0" destOrd="0" presId="urn:microsoft.com/office/officeart/2009/3/layout/HorizontalOrganizationChart"/>
    <dgm:cxn modelId="{9515FF99-3E1E-4187-800E-759B6843F3C1}" type="presParOf" srcId="{6A708BA1-3305-4561-AB92-DC59F26CAB3F}" destId="{CF8CAFA7-5518-4D2A-BE4E-F4684E188B9F}" srcOrd="1" destOrd="0" presId="urn:microsoft.com/office/officeart/2009/3/layout/HorizontalOrganizationChart"/>
    <dgm:cxn modelId="{D26F3DBB-3ABE-4DE0-9DC5-469FFE8D1682}" type="presParOf" srcId="{E4F920DC-09DE-42B4-A151-88BEBD3765CA}" destId="{326C1FA4-6AEF-4A0F-B825-F6656C9D66FE}" srcOrd="1" destOrd="0" presId="urn:microsoft.com/office/officeart/2009/3/layout/HorizontalOrganizationChart"/>
    <dgm:cxn modelId="{951CDB6A-D39F-4052-B026-EDB031852FA7}" type="presParOf" srcId="{E4F920DC-09DE-42B4-A151-88BEBD3765CA}" destId="{24EB4B19-9991-4C76-8C94-3A7426F5C61D}" srcOrd="2" destOrd="0" presId="urn:microsoft.com/office/officeart/2009/3/layout/HorizontalOrganizationChart"/>
    <dgm:cxn modelId="{33F8BA4A-05D2-4EED-83FD-A26037DBE419}" type="presParOf" srcId="{FF7A5CDB-6854-4543-A920-0F87989EE106}" destId="{885DE92A-AD18-4974-A821-18C957B13184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FC3526-CB26-4804-A1E3-BDA13EDCDA33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AAEE92-9BBA-435A-B68F-3F739EABA189}">
      <dgm:prSet phldrT="[Text]"/>
      <dgm:spPr/>
      <dgm:t>
        <a:bodyPr/>
        <a:lstStyle/>
        <a:p>
          <a:r>
            <a:rPr lang="en-US" dirty="0"/>
            <a:t>Cluster</a:t>
          </a:r>
        </a:p>
      </dgm:t>
    </dgm:pt>
    <dgm:pt modelId="{0BC26255-A836-4BA4-B2F2-DBD9242D3F4A}" type="parTrans" cxnId="{56DEDDE3-5485-4659-B380-62F8D129BDB7}">
      <dgm:prSet/>
      <dgm:spPr/>
      <dgm:t>
        <a:bodyPr/>
        <a:lstStyle/>
        <a:p>
          <a:endParaRPr lang="en-US"/>
        </a:p>
      </dgm:t>
    </dgm:pt>
    <dgm:pt modelId="{69AE5643-5AF3-4EB7-93C6-6EBD33587C9B}" type="sibTrans" cxnId="{56DEDDE3-5485-4659-B380-62F8D129BDB7}">
      <dgm:prSet/>
      <dgm:spPr/>
      <dgm:t>
        <a:bodyPr/>
        <a:lstStyle/>
        <a:p>
          <a:endParaRPr lang="en-US"/>
        </a:p>
      </dgm:t>
    </dgm:pt>
    <dgm:pt modelId="{D8DEE257-4050-4901-88FE-F8903855CEC1}">
      <dgm:prSet phldrT="[Text]"/>
      <dgm:spPr/>
      <dgm:t>
        <a:bodyPr/>
        <a:lstStyle/>
        <a:p>
          <a:r>
            <a:rPr lang="en-US" dirty="0"/>
            <a:t>Radiate</a:t>
          </a:r>
        </a:p>
      </dgm:t>
    </dgm:pt>
    <dgm:pt modelId="{F16F5876-F0CC-4DD0-8EA4-79D0D72B16B3}" type="parTrans" cxnId="{8E55CB90-37E7-4C91-B99D-82F8A957F2A8}">
      <dgm:prSet/>
      <dgm:spPr/>
      <dgm:t>
        <a:bodyPr/>
        <a:lstStyle/>
        <a:p>
          <a:endParaRPr lang="en-US"/>
        </a:p>
      </dgm:t>
    </dgm:pt>
    <dgm:pt modelId="{7AE90E9C-27E7-4223-8D63-C4162DAB96B9}" type="sibTrans" cxnId="{8E55CB90-37E7-4C91-B99D-82F8A957F2A8}">
      <dgm:prSet/>
      <dgm:spPr/>
      <dgm:t>
        <a:bodyPr/>
        <a:lstStyle/>
        <a:p>
          <a:endParaRPr lang="en-US"/>
        </a:p>
      </dgm:t>
    </dgm:pt>
    <dgm:pt modelId="{F0554AA5-E597-4725-99CC-40E6A55339CE}">
      <dgm:prSet phldrT="[Text]"/>
      <dgm:spPr/>
      <dgm:t>
        <a:bodyPr/>
        <a:lstStyle/>
        <a:p>
          <a:r>
            <a:rPr lang="en-US" dirty="0"/>
            <a:t>Overlapping</a:t>
          </a:r>
        </a:p>
      </dgm:t>
    </dgm:pt>
    <dgm:pt modelId="{4FF879DF-3625-496B-8EFC-88982A93A3A2}" type="parTrans" cxnId="{18E0512D-102A-4197-A9C9-144AB4D71C72}">
      <dgm:prSet/>
      <dgm:spPr/>
      <dgm:t>
        <a:bodyPr/>
        <a:lstStyle/>
        <a:p>
          <a:endParaRPr lang="en-US"/>
        </a:p>
      </dgm:t>
    </dgm:pt>
    <dgm:pt modelId="{2700F9C2-E363-43A7-A064-4568E835DF98}" type="sibTrans" cxnId="{18E0512D-102A-4197-A9C9-144AB4D71C72}">
      <dgm:prSet/>
      <dgm:spPr/>
      <dgm:t>
        <a:bodyPr/>
        <a:lstStyle/>
        <a:p>
          <a:endParaRPr lang="en-US"/>
        </a:p>
      </dgm:t>
    </dgm:pt>
    <dgm:pt modelId="{C69C9B00-D563-4789-944F-CB9BA67FFBAD}">
      <dgm:prSet phldrT="[Text]"/>
      <dgm:spPr/>
      <dgm:t>
        <a:bodyPr/>
        <a:lstStyle/>
        <a:p>
          <a:r>
            <a:rPr lang="en-US" dirty="0"/>
            <a:t>Closure</a:t>
          </a:r>
        </a:p>
      </dgm:t>
    </dgm:pt>
    <dgm:pt modelId="{4DB76E39-7E03-4BCB-A678-E913AC4BAF2A}" type="parTrans" cxnId="{17C67276-1293-418F-B015-C5A06FB91594}">
      <dgm:prSet/>
      <dgm:spPr/>
      <dgm:t>
        <a:bodyPr/>
        <a:lstStyle/>
        <a:p>
          <a:endParaRPr lang="en-US"/>
        </a:p>
      </dgm:t>
    </dgm:pt>
    <dgm:pt modelId="{70748878-46B7-4544-A25E-3413356F7039}" type="sibTrans" cxnId="{17C67276-1293-418F-B015-C5A06FB91594}">
      <dgm:prSet/>
      <dgm:spPr/>
      <dgm:t>
        <a:bodyPr/>
        <a:lstStyle/>
        <a:p>
          <a:endParaRPr lang="en-US"/>
        </a:p>
      </dgm:t>
    </dgm:pt>
    <dgm:pt modelId="{7BCBF479-08AA-4798-9900-D4F784442823}">
      <dgm:prSet phldrT="[Text]"/>
      <dgm:spPr/>
      <dgm:t>
        <a:bodyPr/>
        <a:lstStyle/>
        <a:p>
          <a:r>
            <a:rPr lang="en-US" dirty="0"/>
            <a:t>Enclosed</a:t>
          </a:r>
        </a:p>
      </dgm:t>
    </dgm:pt>
    <dgm:pt modelId="{BDCCF278-60E4-462A-AC35-3BCF2A99886B}" type="parTrans" cxnId="{ACBEB244-2B62-40AA-BE8C-7E5EE83535FB}">
      <dgm:prSet/>
      <dgm:spPr/>
      <dgm:t>
        <a:bodyPr/>
        <a:lstStyle/>
        <a:p>
          <a:endParaRPr lang="en-US"/>
        </a:p>
      </dgm:t>
    </dgm:pt>
    <dgm:pt modelId="{8FD67345-81B3-49D9-A8D4-2F0BD435DD78}" type="sibTrans" cxnId="{ACBEB244-2B62-40AA-BE8C-7E5EE83535FB}">
      <dgm:prSet/>
      <dgm:spPr/>
      <dgm:t>
        <a:bodyPr/>
        <a:lstStyle/>
        <a:p>
          <a:endParaRPr lang="en-US"/>
        </a:p>
      </dgm:t>
    </dgm:pt>
    <dgm:pt modelId="{23E3532B-3015-475C-9C8F-934E83D15A75}">
      <dgm:prSet phldrT="[Text]"/>
      <dgm:spPr/>
      <dgm:t>
        <a:bodyPr/>
        <a:lstStyle/>
        <a:p>
          <a:r>
            <a:rPr lang="en-US" dirty="0"/>
            <a:t>Linked</a:t>
          </a:r>
        </a:p>
      </dgm:t>
    </dgm:pt>
    <dgm:pt modelId="{7552070E-7A3A-42E2-A49C-69CEBD1596FA}" type="parTrans" cxnId="{1C919A6F-67CE-46A8-A863-7C5260EBA828}">
      <dgm:prSet/>
      <dgm:spPr/>
      <dgm:t>
        <a:bodyPr/>
        <a:lstStyle/>
        <a:p>
          <a:endParaRPr lang="en-US"/>
        </a:p>
      </dgm:t>
    </dgm:pt>
    <dgm:pt modelId="{2AF6D9B1-F419-4692-9B45-EA683C002B73}" type="sibTrans" cxnId="{1C919A6F-67CE-46A8-A863-7C5260EBA828}">
      <dgm:prSet/>
      <dgm:spPr/>
      <dgm:t>
        <a:bodyPr/>
        <a:lstStyle/>
        <a:p>
          <a:endParaRPr lang="en-US"/>
        </a:p>
      </dgm:t>
    </dgm:pt>
    <dgm:pt modelId="{742A3323-FE0D-4166-BAB2-848E6869F3CA}">
      <dgm:prSet phldrT="[Text]"/>
      <dgm:spPr/>
      <dgm:t>
        <a:bodyPr/>
        <a:lstStyle/>
        <a:p>
          <a:r>
            <a:rPr lang="en-US" dirty="0"/>
            <a:t>From a point</a:t>
          </a:r>
        </a:p>
      </dgm:t>
    </dgm:pt>
    <dgm:pt modelId="{741AAE91-6EA9-4986-AD76-D8E79F868DD7}" type="parTrans" cxnId="{B47576AA-D1CD-499F-B3F9-CBF88B28159F}">
      <dgm:prSet/>
      <dgm:spPr/>
      <dgm:t>
        <a:bodyPr/>
        <a:lstStyle/>
        <a:p>
          <a:endParaRPr lang="en-US"/>
        </a:p>
      </dgm:t>
    </dgm:pt>
    <dgm:pt modelId="{C8521A0B-25D8-46DE-885A-44DBADA2D2D4}" type="sibTrans" cxnId="{B47576AA-D1CD-499F-B3F9-CBF88B28159F}">
      <dgm:prSet/>
      <dgm:spPr/>
      <dgm:t>
        <a:bodyPr/>
        <a:lstStyle/>
        <a:p>
          <a:endParaRPr lang="en-US"/>
        </a:p>
      </dgm:t>
    </dgm:pt>
    <dgm:pt modelId="{8FA58171-8FC2-4D80-A927-32976CC230DA}">
      <dgm:prSet phldrT="[Text]"/>
      <dgm:spPr/>
      <dgm:t>
        <a:bodyPr/>
        <a:lstStyle/>
        <a:p>
          <a:r>
            <a:rPr lang="en-US" dirty="0"/>
            <a:t>With a core</a:t>
          </a:r>
        </a:p>
      </dgm:t>
    </dgm:pt>
    <dgm:pt modelId="{0B4BBC1E-AA6B-49BA-A19B-6BC5F3BA2BCA}" type="parTrans" cxnId="{BEF87296-79DC-41A6-974A-481BF8DB1D46}">
      <dgm:prSet/>
      <dgm:spPr/>
      <dgm:t>
        <a:bodyPr/>
        <a:lstStyle/>
        <a:p>
          <a:endParaRPr lang="en-US"/>
        </a:p>
      </dgm:t>
    </dgm:pt>
    <dgm:pt modelId="{37A67EFE-2EE6-41B4-AA9E-3DD40F2D954E}" type="sibTrans" cxnId="{BEF87296-79DC-41A6-974A-481BF8DB1D46}">
      <dgm:prSet/>
      <dgm:spPr/>
      <dgm:t>
        <a:bodyPr/>
        <a:lstStyle/>
        <a:p>
          <a:endParaRPr lang="en-US"/>
        </a:p>
      </dgm:t>
    </dgm:pt>
    <dgm:pt modelId="{B599A4F3-56B2-403C-A0D4-B98D2184E704}">
      <dgm:prSet phldrT="[Text]"/>
      <dgm:spPr/>
      <dgm:t>
        <a:bodyPr/>
        <a:lstStyle/>
        <a:p>
          <a:r>
            <a:rPr lang="en-US" dirty="0"/>
            <a:t>Without a core</a:t>
          </a:r>
        </a:p>
      </dgm:t>
    </dgm:pt>
    <dgm:pt modelId="{8696249E-A04C-491B-85E7-8A7C5BF3599A}" type="parTrans" cxnId="{B243026C-4ABA-48D7-9162-74C79BA7933C}">
      <dgm:prSet/>
      <dgm:spPr/>
      <dgm:t>
        <a:bodyPr/>
        <a:lstStyle/>
        <a:p>
          <a:endParaRPr lang="en-US"/>
        </a:p>
      </dgm:t>
    </dgm:pt>
    <dgm:pt modelId="{B74F86EA-2C91-499E-ACFD-7E3078AF6986}" type="sibTrans" cxnId="{B243026C-4ABA-48D7-9162-74C79BA7933C}">
      <dgm:prSet/>
      <dgm:spPr/>
      <dgm:t>
        <a:bodyPr/>
        <a:lstStyle/>
        <a:p>
          <a:endParaRPr lang="en-US"/>
        </a:p>
      </dgm:t>
    </dgm:pt>
    <dgm:pt modelId="{E14BF2B0-1F38-4851-B293-5CF33CC9BB92}" type="pres">
      <dgm:prSet presAssocID="{04FC3526-CB26-4804-A1E3-BDA13EDCDA3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AE645C4-A314-4C06-BF1B-DDD058F54F4D}" type="pres">
      <dgm:prSet presAssocID="{0DAAEE92-9BBA-435A-B68F-3F739EABA189}" presName="hierRoot1" presStyleCnt="0">
        <dgm:presLayoutVars>
          <dgm:hierBranch val="init"/>
        </dgm:presLayoutVars>
      </dgm:prSet>
      <dgm:spPr/>
    </dgm:pt>
    <dgm:pt modelId="{CED95511-9074-46E5-B05A-D10E66372EB8}" type="pres">
      <dgm:prSet presAssocID="{0DAAEE92-9BBA-435A-B68F-3F739EABA189}" presName="rootComposite1" presStyleCnt="0"/>
      <dgm:spPr/>
    </dgm:pt>
    <dgm:pt modelId="{8AE443DA-AE4B-4CEB-BB1D-001FD8842411}" type="pres">
      <dgm:prSet presAssocID="{0DAAEE92-9BBA-435A-B68F-3F739EABA189}" presName="rootText1" presStyleLbl="node0" presStyleIdx="0" presStyleCnt="2">
        <dgm:presLayoutVars>
          <dgm:chPref val="3"/>
        </dgm:presLayoutVars>
      </dgm:prSet>
      <dgm:spPr/>
    </dgm:pt>
    <dgm:pt modelId="{50C26FC0-23A6-4AD1-88A5-5D2F8988D8A3}" type="pres">
      <dgm:prSet presAssocID="{0DAAEE92-9BBA-435A-B68F-3F739EABA189}" presName="rootConnector1" presStyleLbl="node1" presStyleIdx="0" presStyleCnt="0"/>
      <dgm:spPr/>
    </dgm:pt>
    <dgm:pt modelId="{D3C93310-3547-4744-A1F9-2D812C28785D}" type="pres">
      <dgm:prSet presAssocID="{0DAAEE92-9BBA-435A-B68F-3F739EABA189}" presName="hierChild2" presStyleCnt="0"/>
      <dgm:spPr/>
    </dgm:pt>
    <dgm:pt modelId="{B3811E82-63BD-401E-B9B2-5E9DF26D3D8F}" type="pres">
      <dgm:prSet presAssocID="{4FF879DF-3625-496B-8EFC-88982A93A3A2}" presName="Name64" presStyleLbl="parChTrans1D2" presStyleIdx="0" presStyleCnt="7"/>
      <dgm:spPr/>
    </dgm:pt>
    <dgm:pt modelId="{2B37F683-3896-4B3D-A4AB-DF28D4E7E540}" type="pres">
      <dgm:prSet presAssocID="{F0554AA5-E597-4725-99CC-40E6A55339CE}" presName="hierRoot2" presStyleCnt="0">
        <dgm:presLayoutVars>
          <dgm:hierBranch val="init"/>
        </dgm:presLayoutVars>
      </dgm:prSet>
      <dgm:spPr/>
    </dgm:pt>
    <dgm:pt modelId="{8AB75BA6-907C-4640-8259-855CE3121728}" type="pres">
      <dgm:prSet presAssocID="{F0554AA5-E597-4725-99CC-40E6A55339CE}" presName="rootComposite" presStyleCnt="0"/>
      <dgm:spPr/>
    </dgm:pt>
    <dgm:pt modelId="{C9E4CC98-30F6-4BE9-BA9A-1410BAE626C7}" type="pres">
      <dgm:prSet presAssocID="{F0554AA5-E597-4725-99CC-40E6A55339CE}" presName="rootText" presStyleLbl="node2" presStyleIdx="0" presStyleCnt="7">
        <dgm:presLayoutVars>
          <dgm:chPref val="3"/>
        </dgm:presLayoutVars>
      </dgm:prSet>
      <dgm:spPr/>
    </dgm:pt>
    <dgm:pt modelId="{D9CB2DD7-89B4-4B64-8FF4-7A4DFD74A5FB}" type="pres">
      <dgm:prSet presAssocID="{F0554AA5-E597-4725-99CC-40E6A55339CE}" presName="rootConnector" presStyleLbl="node2" presStyleIdx="0" presStyleCnt="7"/>
      <dgm:spPr/>
    </dgm:pt>
    <dgm:pt modelId="{4E241BC5-9A07-45FC-B785-34291367D80C}" type="pres">
      <dgm:prSet presAssocID="{F0554AA5-E597-4725-99CC-40E6A55339CE}" presName="hierChild4" presStyleCnt="0"/>
      <dgm:spPr/>
    </dgm:pt>
    <dgm:pt modelId="{129D6D91-0665-4C4F-A893-5DE56A51DE0C}" type="pres">
      <dgm:prSet presAssocID="{F0554AA5-E597-4725-99CC-40E6A55339CE}" presName="hierChild5" presStyleCnt="0"/>
      <dgm:spPr/>
    </dgm:pt>
    <dgm:pt modelId="{F1EC3FAD-3A5C-46FD-9D43-0507FDAEC948}" type="pres">
      <dgm:prSet presAssocID="{4DB76E39-7E03-4BCB-A678-E913AC4BAF2A}" presName="Name64" presStyleLbl="parChTrans1D2" presStyleIdx="1" presStyleCnt="7"/>
      <dgm:spPr/>
    </dgm:pt>
    <dgm:pt modelId="{A420602B-15CE-4C59-8283-CC7DB28F9A62}" type="pres">
      <dgm:prSet presAssocID="{C69C9B00-D563-4789-944F-CB9BA67FFBAD}" presName="hierRoot2" presStyleCnt="0">
        <dgm:presLayoutVars>
          <dgm:hierBranch val="init"/>
        </dgm:presLayoutVars>
      </dgm:prSet>
      <dgm:spPr/>
    </dgm:pt>
    <dgm:pt modelId="{70A9DB72-0CF5-4780-9FD0-307DB0F9F84E}" type="pres">
      <dgm:prSet presAssocID="{C69C9B00-D563-4789-944F-CB9BA67FFBAD}" presName="rootComposite" presStyleCnt="0"/>
      <dgm:spPr/>
    </dgm:pt>
    <dgm:pt modelId="{212F25BE-5ED4-4F8F-8F77-5BA1A6F26287}" type="pres">
      <dgm:prSet presAssocID="{C69C9B00-D563-4789-944F-CB9BA67FFBAD}" presName="rootText" presStyleLbl="node2" presStyleIdx="1" presStyleCnt="7">
        <dgm:presLayoutVars>
          <dgm:chPref val="3"/>
        </dgm:presLayoutVars>
      </dgm:prSet>
      <dgm:spPr/>
    </dgm:pt>
    <dgm:pt modelId="{82670811-9625-4F18-813B-1450C8E65898}" type="pres">
      <dgm:prSet presAssocID="{C69C9B00-D563-4789-944F-CB9BA67FFBAD}" presName="rootConnector" presStyleLbl="node2" presStyleIdx="1" presStyleCnt="7"/>
      <dgm:spPr/>
    </dgm:pt>
    <dgm:pt modelId="{AEABBD29-E046-43AB-887B-F812DE92491E}" type="pres">
      <dgm:prSet presAssocID="{C69C9B00-D563-4789-944F-CB9BA67FFBAD}" presName="hierChild4" presStyleCnt="0"/>
      <dgm:spPr/>
    </dgm:pt>
    <dgm:pt modelId="{988B6255-AC98-4E51-9635-BB1A6B1FF567}" type="pres">
      <dgm:prSet presAssocID="{C69C9B00-D563-4789-944F-CB9BA67FFBAD}" presName="hierChild5" presStyleCnt="0"/>
      <dgm:spPr/>
    </dgm:pt>
    <dgm:pt modelId="{3BD8B847-FFAC-4C50-AD94-A6E33A1C969A}" type="pres">
      <dgm:prSet presAssocID="{BDCCF278-60E4-462A-AC35-3BCF2A99886B}" presName="Name64" presStyleLbl="parChTrans1D2" presStyleIdx="2" presStyleCnt="7"/>
      <dgm:spPr/>
    </dgm:pt>
    <dgm:pt modelId="{27FDDE58-2F30-46EE-AC3F-7A216620E0B7}" type="pres">
      <dgm:prSet presAssocID="{7BCBF479-08AA-4798-9900-D4F784442823}" presName="hierRoot2" presStyleCnt="0">
        <dgm:presLayoutVars>
          <dgm:hierBranch val="init"/>
        </dgm:presLayoutVars>
      </dgm:prSet>
      <dgm:spPr/>
    </dgm:pt>
    <dgm:pt modelId="{BD23663D-1CC0-4180-98AD-B06C7B72E480}" type="pres">
      <dgm:prSet presAssocID="{7BCBF479-08AA-4798-9900-D4F784442823}" presName="rootComposite" presStyleCnt="0"/>
      <dgm:spPr/>
    </dgm:pt>
    <dgm:pt modelId="{3A6A44A0-4309-4D66-8BA0-C6FC4644DFA8}" type="pres">
      <dgm:prSet presAssocID="{7BCBF479-08AA-4798-9900-D4F784442823}" presName="rootText" presStyleLbl="node2" presStyleIdx="2" presStyleCnt="7">
        <dgm:presLayoutVars>
          <dgm:chPref val="3"/>
        </dgm:presLayoutVars>
      </dgm:prSet>
      <dgm:spPr/>
    </dgm:pt>
    <dgm:pt modelId="{8E66DB80-A5FB-462C-9ADB-174571D68A74}" type="pres">
      <dgm:prSet presAssocID="{7BCBF479-08AA-4798-9900-D4F784442823}" presName="rootConnector" presStyleLbl="node2" presStyleIdx="2" presStyleCnt="7"/>
      <dgm:spPr/>
    </dgm:pt>
    <dgm:pt modelId="{0DC7D38E-1978-4C2E-B6A1-0F44222EE403}" type="pres">
      <dgm:prSet presAssocID="{7BCBF479-08AA-4798-9900-D4F784442823}" presName="hierChild4" presStyleCnt="0"/>
      <dgm:spPr/>
    </dgm:pt>
    <dgm:pt modelId="{F35E7EA0-D476-46BB-A79E-C3A0504993D8}" type="pres">
      <dgm:prSet presAssocID="{7BCBF479-08AA-4798-9900-D4F784442823}" presName="hierChild5" presStyleCnt="0"/>
      <dgm:spPr/>
    </dgm:pt>
    <dgm:pt modelId="{7CD7633D-DF47-473F-A746-CA881B223C21}" type="pres">
      <dgm:prSet presAssocID="{7552070E-7A3A-42E2-A49C-69CEBD1596FA}" presName="Name64" presStyleLbl="parChTrans1D2" presStyleIdx="3" presStyleCnt="7"/>
      <dgm:spPr/>
    </dgm:pt>
    <dgm:pt modelId="{437400D9-1441-4AC6-946F-93C75D6EE376}" type="pres">
      <dgm:prSet presAssocID="{23E3532B-3015-475C-9C8F-934E83D15A75}" presName="hierRoot2" presStyleCnt="0">
        <dgm:presLayoutVars>
          <dgm:hierBranch val="init"/>
        </dgm:presLayoutVars>
      </dgm:prSet>
      <dgm:spPr/>
    </dgm:pt>
    <dgm:pt modelId="{6B73851A-716F-47A8-B5AE-2F474EBDEA6C}" type="pres">
      <dgm:prSet presAssocID="{23E3532B-3015-475C-9C8F-934E83D15A75}" presName="rootComposite" presStyleCnt="0"/>
      <dgm:spPr/>
    </dgm:pt>
    <dgm:pt modelId="{4ACC7BE5-279B-49BA-8A16-CBB75A269A90}" type="pres">
      <dgm:prSet presAssocID="{23E3532B-3015-475C-9C8F-934E83D15A75}" presName="rootText" presStyleLbl="node2" presStyleIdx="3" presStyleCnt="7">
        <dgm:presLayoutVars>
          <dgm:chPref val="3"/>
        </dgm:presLayoutVars>
      </dgm:prSet>
      <dgm:spPr/>
    </dgm:pt>
    <dgm:pt modelId="{951B2937-767B-44CA-9D41-0C03B9D05B93}" type="pres">
      <dgm:prSet presAssocID="{23E3532B-3015-475C-9C8F-934E83D15A75}" presName="rootConnector" presStyleLbl="node2" presStyleIdx="3" presStyleCnt="7"/>
      <dgm:spPr/>
    </dgm:pt>
    <dgm:pt modelId="{64065DF3-3D08-488E-86A1-259EAB7511AA}" type="pres">
      <dgm:prSet presAssocID="{23E3532B-3015-475C-9C8F-934E83D15A75}" presName="hierChild4" presStyleCnt="0"/>
      <dgm:spPr/>
    </dgm:pt>
    <dgm:pt modelId="{2E044B9F-24A7-41F6-86B4-FF6F4DEA0AC6}" type="pres">
      <dgm:prSet presAssocID="{23E3532B-3015-475C-9C8F-934E83D15A75}" presName="hierChild5" presStyleCnt="0"/>
      <dgm:spPr/>
    </dgm:pt>
    <dgm:pt modelId="{D530F9E7-E3F1-4319-A67A-D09CA642BC3B}" type="pres">
      <dgm:prSet presAssocID="{0DAAEE92-9BBA-435A-B68F-3F739EABA189}" presName="hierChild3" presStyleCnt="0"/>
      <dgm:spPr/>
    </dgm:pt>
    <dgm:pt modelId="{A11DFE5A-C80D-40D0-B67C-77F2827062D9}" type="pres">
      <dgm:prSet presAssocID="{D8DEE257-4050-4901-88FE-F8903855CEC1}" presName="hierRoot1" presStyleCnt="0">
        <dgm:presLayoutVars>
          <dgm:hierBranch val="init"/>
        </dgm:presLayoutVars>
      </dgm:prSet>
      <dgm:spPr/>
    </dgm:pt>
    <dgm:pt modelId="{C3E83548-B3A3-4F8B-8076-08130C29261D}" type="pres">
      <dgm:prSet presAssocID="{D8DEE257-4050-4901-88FE-F8903855CEC1}" presName="rootComposite1" presStyleCnt="0"/>
      <dgm:spPr/>
    </dgm:pt>
    <dgm:pt modelId="{09E096D6-650E-4832-B1D5-1232E7C27037}" type="pres">
      <dgm:prSet presAssocID="{D8DEE257-4050-4901-88FE-F8903855CEC1}" presName="rootText1" presStyleLbl="node0" presStyleIdx="1" presStyleCnt="2">
        <dgm:presLayoutVars>
          <dgm:chPref val="3"/>
        </dgm:presLayoutVars>
      </dgm:prSet>
      <dgm:spPr/>
    </dgm:pt>
    <dgm:pt modelId="{71330A72-ACF7-4138-B2BE-F10F8F4B1176}" type="pres">
      <dgm:prSet presAssocID="{D8DEE257-4050-4901-88FE-F8903855CEC1}" presName="rootConnector1" presStyleLbl="node1" presStyleIdx="0" presStyleCnt="0"/>
      <dgm:spPr/>
    </dgm:pt>
    <dgm:pt modelId="{B435E200-2BB2-4C1E-B805-FFA8BD5C37C2}" type="pres">
      <dgm:prSet presAssocID="{D8DEE257-4050-4901-88FE-F8903855CEC1}" presName="hierChild2" presStyleCnt="0"/>
      <dgm:spPr/>
    </dgm:pt>
    <dgm:pt modelId="{F8633A74-BF32-4CD3-AC86-416246170B3B}" type="pres">
      <dgm:prSet presAssocID="{741AAE91-6EA9-4986-AD76-D8E79F868DD7}" presName="Name64" presStyleLbl="parChTrans1D2" presStyleIdx="4" presStyleCnt="7"/>
      <dgm:spPr/>
    </dgm:pt>
    <dgm:pt modelId="{9F903AAB-EB6E-4A29-AE6E-47982CC956A7}" type="pres">
      <dgm:prSet presAssocID="{742A3323-FE0D-4166-BAB2-848E6869F3CA}" presName="hierRoot2" presStyleCnt="0">
        <dgm:presLayoutVars>
          <dgm:hierBranch val="init"/>
        </dgm:presLayoutVars>
      </dgm:prSet>
      <dgm:spPr/>
    </dgm:pt>
    <dgm:pt modelId="{DF2EC499-218F-45D3-9F29-06A475FA821D}" type="pres">
      <dgm:prSet presAssocID="{742A3323-FE0D-4166-BAB2-848E6869F3CA}" presName="rootComposite" presStyleCnt="0"/>
      <dgm:spPr/>
    </dgm:pt>
    <dgm:pt modelId="{1C9178B3-A7CF-486C-8567-2BDE8F30193D}" type="pres">
      <dgm:prSet presAssocID="{742A3323-FE0D-4166-BAB2-848E6869F3CA}" presName="rootText" presStyleLbl="node2" presStyleIdx="4" presStyleCnt="7">
        <dgm:presLayoutVars>
          <dgm:chPref val="3"/>
        </dgm:presLayoutVars>
      </dgm:prSet>
      <dgm:spPr/>
    </dgm:pt>
    <dgm:pt modelId="{BA206E53-FDA6-4702-846F-ED6A26988C6A}" type="pres">
      <dgm:prSet presAssocID="{742A3323-FE0D-4166-BAB2-848E6869F3CA}" presName="rootConnector" presStyleLbl="node2" presStyleIdx="4" presStyleCnt="7"/>
      <dgm:spPr/>
    </dgm:pt>
    <dgm:pt modelId="{03DD3D19-001F-4ACE-98FB-2347E45EF5E3}" type="pres">
      <dgm:prSet presAssocID="{742A3323-FE0D-4166-BAB2-848E6869F3CA}" presName="hierChild4" presStyleCnt="0"/>
      <dgm:spPr/>
    </dgm:pt>
    <dgm:pt modelId="{99DB665E-9AEC-44F5-9EC7-4A5314DE9D46}" type="pres">
      <dgm:prSet presAssocID="{742A3323-FE0D-4166-BAB2-848E6869F3CA}" presName="hierChild5" presStyleCnt="0"/>
      <dgm:spPr/>
    </dgm:pt>
    <dgm:pt modelId="{5B262C5B-08CD-4A61-92E3-48366730ADFB}" type="pres">
      <dgm:prSet presAssocID="{0B4BBC1E-AA6B-49BA-A19B-6BC5F3BA2BCA}" presName="Name64" presStyleLbl="parChTrans1D2" presStyleIdx="5" presStyleCnt="7"/>
      <dgm:spPr/>
    </dgm:pt>
    <dgm:pt modelId="{3C8019CF-08F0-4742-B5B3-29623B8910F3}" type="pres">
      <dgm:prSet presAssocID="{8FA58171-8FC2-4D80-A927-32976CC230DA}" presName="hierRoot2" presStyleCnt="0">
        <dgm:presLayoutVars>
          <dgm:hierBranch val="init"/>
        </dgm:presLayoutVars>
      </dgm:prSet>
      <dgm:spPr/>
    </dgm:pt>
    <dgm:pt modelId="{96391E1D-CA38-4D9F-AE40-5CC934B6A31C}" type="pres">
      <dgm:prSet presAssocID="{8FA58171-8FC2-4D80-A927-32976CC230DA}" presName="rootComposite" presStyleCnt="0"/>
      <dgm:spPr/>
    </dgm:pt>
    <dgm:pt modelId="{03F5D772-DC67-448F-A50B-DFAD84ABCDDE}" type="pres">
      <dgm:prSet presAssocID="{8FA58171-8FC2-4D80-A927-32976CC230DA}" presName="rootText" presStyleLbl="node2" presStyleIdx="5" presStyleCnt="7">
        <dgm:presLayoutVars>
          <dgm:chPref val="3"/>
        </dgm:presLayoutVars>
      </dgm:prSet>
      <dgm:spPr/>
    </dgm:pt>
    <dgm:pt modelId="{143B1C00-D8EE-40C2-8986-757D5197842A}" type="pres">
      <dgm:prSet presAssocID="{8FA58171-8FC2-4D80-A927-32976CC230DA}" presName="rootConnector" presStyleLbl="node2" presStyleIdx="5" presStyleCnt="7"/>
      <dgm:spPr/>
    </dgm:pt>
    <dgm:pt modelId="{AD38C3BC-D7DC-4AB5-B720-1EF8F14C3CFF}" type="pres">
      <dgm:prSet presAssocID="{8FA58171-8FC2-4D80-A927-32976CC230DA}" presName="hierChild4" presStyleCnt="0"/>
      <dgm:spPr/>
    </dgm:pt>
    <dgm:pt modelId="{EB260757-5AA1-444F-9E6E-CF0747732C91}" type="pres">
      <dgm:prSet presAssocID="{8FA58171-8FC2-4D80-A927-32976CC230DA}" presName="hierChild5" presStyleCnt="0"/>
      <dgm:spPr/>
    </dgm:pt>
    <dgm:pt modelId="{8655D190-116B-45E0-A439-835E6CCE24A0}" type="pres">
      <dgm:prSet presAssocID="{8696249E-A04C-491B-85E7-8A7C5BF3599A}" presName="Name64" presStyleLbl="parChTrans1D2" presStyleIdx="6" presStyleCnt="7"/>
      <dgm:spPr/>
    </dgm:pt>
    <dgm:pt modelId="{DC5ACDA1-C7ED-42A9-9E74-F26A72823CF7}" type="pres">
      <dgm:prSet presAssocID="{B599A4F3-56B2-403C-A0D4-B98D2184E704}" presName="hierRoot2" presStyleCnt="0">
        <dgm:presLayoutVars>
          <dgm:hierBranch val="init"/>
        </dgm:presLayoutVars>
      </dgm:prSet>
      <dgm:spPr/>
    </dgm:pt>
    <dgm:pt modelId="{5ACCB356-87BD-4C98-B4F5-93A43A447CD4}" type="pres">
      <dgm:prSet presAssocID="{B599A4F3-56B2-403C-A0D4-B98D2184E704}" presName="rootComposite" presStyleCnt="0"/>
      <dgm:spPr/>
    </dgm:pt>
    <dgm:pt modelId="{B41A9528-0B8C-4534-BA57-D2788CFE6B0F}" type="pres">
      <dgm:prSet presAssocID="{B599A4F3-56B2-403C-A0D4-B98D2184E704}" presName="rootText" presStyleLbl="node2" presStyleIdx="6" presStyleCnt="7">
        <dgm:presLayoutVars>
          <dgm:chPref val="3"/>
        </dgm:presLayoutVars>
      </dgm:prSet>
      <dgm:spPr/>
    </dgm:pt>
    <dgm:pt modelId="{2C0A54D4-B174-487A-B963-DDE2819A67CE}" type="pres">
      <dgm:prSet presAssocID="{B599A4F3-56B2-403C-A0D4-B98D2184E704}" presName="rootConnector" presStyleLbl="node2" presStyleIdx="6" presStyleCnt="7"/>
      <dgm:spPr/>
    </dgm:pt>
    <dgm:pt modelId="{9F181D14-EADB-415A-91F8-2CE130E37072}" type="pres">
      <dgm:prSet presAssocID="{B599A4F3-56B2-403C-A0D4-B98D2184E704}" presName="hierChild4" presStyleCnt="0"/>
      <dgm:spPr/>
    </dgm:pt>
    <dgm:pt modelId="{77D72EBA-8427-430C-AF4B-98692F8ACA69}" type="pres">
      <dgm:prSet presAssocID="{B599A4F3-56B2-403C-A0D4-B98D2184E704}" presName="hierChild5" presStyleCnt="0"/>
      <dgm:spPr/>
    </dgm:pt>
    <dgm:pt modelId="{4E29A220-E94A-451B-A252-27FB76C4E702}" type="pres">
      <dgm:prSet presAssocID="{D8DEE257-4050-4901-88FE-F8903855CEC1}" presName="hierChild3" presStyleCnt="0"/>
      <dgm:spPr/>
    </dgm:pt>
  </dgm:ptLst>
  <dgm:cxnLst>
    <dgm:cxn modelId="{BEB25000-B10B-40A4-8A95-23A9E2438122}" type="presOf" srcId="{0DAAEE92-9BBA-435A-B68F-3F739EABA189}" destId="{8AE443DA-AE4B-4CEB-BB1D-001FD8842411}" srcOrd="0" destOrd="0" presId="urn:microsoft.com/office/officeart/2009/3/layout/HorizontalOrganizationChart"/>
    <dgm:cxn modelId="{9A047B02-F25E-4BC4-BA1A-31FDCC166E9B}" type="presOf" srcId="{F0554AA5-E597-4725-99CC-40E6A55339CE}" destId="{C9E4CC98-30F6-4BE9-BA9A-1410BAE626C7}" srcOrd="0" destOrd="0" presId="urn:microsoft.com/office/officeart/2009/3/layout/HorizontalOrganizationChart"/>
    <dgm:cxn modelId="{0BEABB0D-2677-49D3-846D-A7A5970AFDE8}" type="presOf" srcId="{8FA58171-8FC2-4D80-A927-32976CC230DA}" destId="{03F5D772-DC67-448F-A50B-DFAD84ABCDDE}" srcOrd="0" destOrd="0" presId="urn:microsoft.com/office/officeart/2009/3/layout/HorizontalOrganizationChart"/>
    <dgm:cxn modelId="{4CD5D90E-1BB4-4757-AEBC-249F662B0D1B}" type="presOf" srcId="{4DB76E39-7E03-4BCB-A678-E913AC4BAF2A}" destId="{F1EC3FAD-3A5C-46FD-9D43-0507FDAEC948}" srcOrd="0" destOrd="0" presId="urn:microsoft.com/office/officeart/2009/3/layout/HorizontalOrganizationChart"/>
    <dgm:cxn modelId="{F966AD1F-3FE9-4F3D-A0BB-F4BA80227DC5}" type="presOf" srcId="{741AAE91-6EA9-4986-AD76-D8E79F868DD7}" destId="{F8633A74-BF32-4CD3-AC86-416246170B3B}" srcOrd="0" destOrd="0" presId="urn:microsoft.com/office/officeart/2009/3/layout/HorizontalOrganizationChart"/>
    <dgm:cxn modelId="{C2A0492B-9738-442C-A543-2F6B73418C76}" type="presOf" srcId="{F0554AA5-E597-4725-99CC-40E6A55339CE}" destId="{D9CB2DD7-89B4-4B64-8FF4-7A4DFD74A5FB}" srcOrd="1" destOrd="0" presId="urn:microsoft.com/office/officeart/2009/3/layout/HorizontalOrganizationChart"/>
    <dgm:cxn modelId="{7B53252D-940F-476D-8D41-E0FC37CDFD04}" type="presOf" srcId="{4FF879DF-3625-496B-8EFC-88982A93A3A2}" destId="{B3811E82-63BD-401E-B9B2-5E9DF26D3D8F}" srcOrd="0" destOrd="0" presId="urn:microsoft.com/office/officeart/2009/3/layout/HorizontalOrganizationChart"/>
    <dgm:cxn modelId="{18E0512D-102A-4197-A9C9-144AB4D71C72}" srcId="{0DAAEE92-9BBA-435A-B68F-3F739EABA189}" destId="{F0554AA5-E597-4725-99CC-40E6A55339CE}" srcOrd="0" destOrd="0" parTransId="{4FF879DF-3625-496B-8EFC-88982A93A3A2}" sibTransId="{2700F9C2-E363-43A7-A064-4568E835DF98}"/>
    <dgm:cxn modelId="{7BFDCD2D-B6EC-4A9B-95CB-29D76C1344DA}" type="presOf" srcId="{04FC3526-CB26-4804-A1E3-BDA13EDCDA33}" destId="{E14BF2B0-1F38-4851-B293-5CF33CC9BB92}" srcOrd="0" destOrd="0" presId="urn:microsoft.com/office/officeart/2009/3/layout/HorizontalOrganizationChart"/>
    <dgm:cxn modelId="{DE3AD232-C767-44AD-B8B6-231D3AF35CD9}" type="presOf" srcId="{0B4BBC1E-AA6B-49BA-A19B-6BC5F3BA2BCA}" destId="{5B262C5B-08CD-4A61-92E3-48366730ADFB}" srcOrd="0" destOrd="0" presId="urn:microsoft.com/office/officeart/2009/3/layout/HorizontalOrganizationChart"/>
    <dgm:cxn modelId="{11EA9738-4121-4B2A-B8D1-67579BED1FB0}" type="presOf" srcId="{23E3532B-3015-475C-9C8F-934E83D15A75}" destId="{4ACC7BE5-279B-49BA-8A16-CBB75A269A90}" srcOrd="0" destOrd="0" presId="urn:microsoft.com/office/officeart/2009/3/layout/HorizontalOrganizationChart"/>
    <dgm:cxn modelId="{ACBEB244-2B62-40AA-BE8C-7E5EE83535FB}" srcId="{0DAAEE92-9BBA-435A-B68F-3F739EABA189}" destId="{7BCBF479-08AA-4798-9900-D4F784442823}" srcOrd="2" destOrd="0" parTransId="{BDCCF278-60E4-462A-AC35-3BCF2A99886B}" sibTransId="{8FD67345-81B3-49D9-A8D4-2F0BD435DD78}"/>
    <dgm:cxn modelId="{0704FA44-97B8-45E9-9A2A-7BC2F78DE8C1}" type="presOf" srcId="{8696249E-A04C-491B-85E7-8A7C5BF3599A}" destId="{8655D190-116B-45E0-A439-835E6CCE24A0}" srcOrd="0" destOrd="0" presId="urn:microsoft.com/office/officeart/2009/3/layout/HorizontalOrganizationChart"/>
    <dgm:cxn modelId="{3BF62E65-2D3F-4AC1-8962-0E167236DE85}" type="presOf" srcId="{7552070E-7A3A-42E2-A49C-69CEBD1596FA}" destId="{7CD7633D-DF47-473F-A746-CA881B223C21}" srcOrd="0" destOrd="0" presId="urn:microsoft.com/office/officeart/2009/3/layout/HorizontalOrganizationChart"/>
    <dgm:cxn modelId="{B243026C-4ABA-48D7-9162-74C79BA7933C}" srcId="{D8DEE257-4050-4901-88FE-F8903855CEC1}" destId="{B599A4F3-56B2-403C-A0D4-B98D2184E704}" srcOrd="2" destOrd="0" parTransId="{8696249E-A04C-491B-85E7-8A7C5BF3599A}" sibTransId="{B74F86EA-2C91-499E-ACFD-7E3078AF6986}"/>
    <dgm:cxn modelId="{1C919A6F-67CE-46A8-A863-7C5260EBA828}" srcId="{0DAAEE92-9BBA-435A-B68F-3F739EABA189}" destId="{23E3532B-3015-475C-9C8F-934E83D15A75}" srcOrd="3" destOrd="0" parTransId="{7552070E-7A3A-42E2-A49C-69CEBD1596FA}" sibTransId="{2AF6D9B1-F419-4692-9B45-EA683C002B73}"/>
    <dgm:cxn modelId="{4A885C73-F8FC-4D39-8860-2FB9610FCF37}" type="presOf" srcId="{0DAAEE92-9BBA-435A-B68F-3F739EABA189}" destId="{50C26FC0-23A6-4AD1-88A5-5D2F8988D8A3}" srcOrd="1" destOrd="0" presId="urn:microsoft.com/office/officeart/2009/3/layout/HorizontalOrganizationChart"/>
    <dgm:cxn modelId="{940BB973-4568-4413-9B80-0D103F02DB15}" type="presOf" srcId="{BDCCF278-60E4-462A-AC35-3BCF2A99886B}" destId="{3BD8B847-FFAC-4C50-AD94-A6E33A1C969A}" srcOrd="0" destOrd="0" presId="urn:microsoft.com/office/officeart/2009/3/layout/HorizontalOrganizationChart"/>
    <dgm:cxn modelId="{24B5BB54-F3AB-4F8C-BC2F-3807DFE56498}" type="presOf" srcId="{C69C9B00-D563-4789-944F-CB9BA67FFBAD}" destId="{82670811-9625-4F18-813B-1450C8E65898}" srcOrd="1" destOrd="0" presId="urn:microsoft.com/office/officeart/2009/3/layout/HorizontalOrganizationChart"/>
    <dgm:cxn modelId="{17C67276-1293-418F-B015-C5A06FB91594}" srcId="{0DAAEE92-9BBA-435A-B68F-3F739EABA189}" destId="{C69C9B00-D563-4789-944F-CB9BA67FFBAD}" srcOrd="1" destOrd="0" parTransId="{4DB76E39-7E03-4BCB-A678-E913AC4BAF2A}" sibTransId="{70748878-46B7-4544-A25E-3413356F7039}"/>
    <dgm:cxn modelId="{BE4C8189-7CFA-4D0A-A25E-D7C51663977F}" type="presOf" srcId="{23E3532B-3015-475C-9C8F-934E83D15A75}" destId="{951B2937-767B-44CA-9D41-0C03B9D05B93}" srcOrd="1" destOrd="0" presId="urn:microsoft.com/office/officeart/2009/3/layout/HorizontalOrganizationChart"/>
    <dgm:cxn modelId="{8E55CB90-37E7-4C91-B99D-82F8A957F2A8}" srcId="{04FC3526-CB26-4804-A1E3-BDA13EDCDA33}" destId="{D8DEE257-4050-4901-88FE-F8903855CEC1}" srcOrd="1" destOrd="0" parTransId="{F16F5876-F0CC-4DD0-8EA4-79D0D72B16B3}" sibTransId="{7AE90E9C-27E7-4223-8D63-C4162DAB96B9}"/>
    <dgm:cxn modelId="{BEF87296-79DC-41A6-974A-481BF8DB1D46}" srcId="{D8DEE257-4050-4901-88FE-F8903855CEC1}" destId="{8FA58171-8FC2-4D80-A927-32976CC230DA}" srcOrd="1" destOrd="0" parTransId="{0B4BBC1E-AA6B-49BA-A19B-6BC5F3BA2BCA}" sibTransId="{37A67EFE-2EE6-41B4-AA9E-3DD40F2D954E}"/>
    <dgm:cxn modelId="{D5DA36A5-2B2F-4B24-BD75-B353C75F353E}" type="presOf" srcId="{7BCBF479-08AA-4798-9900-D4F784442823}" destId="{8E66DB80-A5FB-462C-9ADB-174571D68A74}" srcOrd="1" destOrd="0" presId="urn:microsoft.com/office/officeart/2009/3/layout/HorizontalOrganizationChart"/>
    <dgm:cxn modelId="{836167A9-9D1D-417C-BCC3-598784D2379B}" type="presOf" srcId="{7BCBF479-08AA-4798-9900-D4F784442823}" destId="{3A6A44A0-4309-4D66-8BA0-C6FC4644DFA8}" srcOrd="0" destOrd="0" presId="urn:microsoft.com/office/officeart/2009/3/layout/HorizontalOrganizationChart"/>
    <dgm:cxn modelId="{B47576AA-D1CD-499F-B3F9-CBF88B28159F}" srcId="{D8DEE257-4050-4901-88FE-F8903855CEC1}" destId="{742A3323-FE0D-4166-BAB2-848E6869F3CA}" srcOrd="0" destOrd="0" parTransId="{741AAE91-6EA9-4986-AD76-D8E79F868DD7}" sibTransId="{C8521A0B-25D8-46DE-885A-44DBADA2D2D4}"/>
    <dgm:cxn modelId="{038E93B7-3C89-471E-82FB-DCDD5021B7C7}" type="presOf" srcId="{C69C9B00-D563-4789-944F-CB9BA67FFBAD}" destId="{212F25BE-5ED4-4F8F-8F77-5BA1A6F26287}" srcOrd="0" destOrd="0" presId="urn:microsoft.com/office/officeart/2009/3/layout/HorizontalOrganizationChart"/>
    <dgm:cxn modelId="{B1A756C9-C953-4E95-B7A2-AC8827913DCE}" type="presOf" srcId="{742A3323-FE0D-4166-BAB2-848E6869F3CA}" destId="{1C9178B3-A7CF-486C-8567-2BDE8F30193D}" srcOrd="0" destOrd="0" presId="urn:microsoft.com/office/officeart/2009/3/layout/HorizontalOrganizationChart"/>
    <dgm:cxn modelId="{D6F489CA-759A-42BF-9E4D-EDBCE770524E}" type="presOf" srcId="{8FA58171-8FC2-4D80-A927-32976CC230DA}" destId="{143B1C00-D8EE-40C2-8986-757D5197842A}" srcOrd="1" destOrd="0" presId="urn:microsoft.com/office/officeart/2009/3/layout/HorizontalOrganizationChart"/>
    <dgm:cxn modelId="{2380C8DA-209F-4B0A-9B0A-C427B6B384AB}" type="presOf" srcId="{D8DEE257-4050-4901-88FE-F8903855CEC1}" destId="{71330A72-ACF7-4138-B2BE-F10F8F4B1176}" srcOrd="1" destOrd="0" presId="urn:microsoft.com/office/officeart/2009/3/layout/HorizontalOrganizationChart"/>
    <dgm:cxn modelId="{56DEDDE3-5485-4659-B380-62F8D129BDB7}" srcId="{04FC3526-CB26-4804-A1E3-BDA13EDCDA33}" destId="{0DAAEE92-9BBA-435A-B68F-3F739EABA189}" srcOrd="0" destOrd="0" parTransId="{0BC26255-A836-4BA4-B2F2-DBD9242D3F4A}" sibTransId="{69AE5643-5AF3-4EB7-93C6-6EBD33587C9B}"/>
    <dgm:cxn modelId="{1C923DE7-2317-4630-814D-7217186E35E4}" type="presOf" srcId="{B599A4F3-56B2-403C-A0D4-B98D2184E704}" destId="{B41A9528-0B8C-4534-BA57-D2788CFE6B0F}" srcOrd="0" destOrd="0" presId="urn:microsoft.com/office/officeart/2009/3/layout/HorizontalOrganizationChart"/>
    <dgm:cxn modelId="{B8F97AEF-BF2F-4C59-AB7B-6DDAA6813C5A}" type="presOf" srcId="{B599A4F3-56B2-403C-A0D4-B98D2184E704}" destId="{2C0A54D4-B174-487A-B963-DDE2819A67CE}" srcOrd="1" destOrd="0" presId="urn:microsoft.com/office/officeart/2009/3/layout/HorizontalOrganizationChart"/>
    <dgm:cxn modelId="{7A4854F9-987E-470C-B8FD-0A0541D570D1}" type="presOf" srcId="{742A3323-FE0D-4166-BAB2-848E6869F3CA}" destId="{BA206E53-FDA6-4702-846F-ED6A26988C6A}" srcOrd="1" destOrd="0" presId="urn:microsoft.com/office/officeart/2009/3/layout/HorizontalOrganizationChart"/>
    <dgm:cxn modelId="{089918FF-8758-403F-B2BA-692891935E20}" type="presOf" srcId="{D8DEE257-4050-4901-88FE-F8903855CEC1}" destId="{09E096D6-650E-4832-B1D5-1232E7C27037}" srcOrd="0" destOrd="0" presId="urn:microsoft.com/office/officeart/2009/3/layout/HorizontalOrganizationChart"/>
    <dgm:cxn modelId="{A2C7B202-5071-4975-BA5D-6DF323747721}" type="presParOf" srcId="{E14BF2B0-1F38-4851-B293-5CF33CC9BB92}" destId="{3AE645C4-A314-4C06-BF1B-DDD058F54F4D}" srcOrd="0" destOrd="0" presId="urn:microsoft.com/office/officeart/2009/3/layout/HorizontalOrganizationChart"/>
    <dgm:cxn modelId="{8B0FCBE2-6F93-4049-B19E-BA9D95168A2C}" type="presParOf" srcId="{3AE645C4-A314-4C06-BF1B-DDD058F54F4D}" destId="{CED95511-9074-46E5-B05A-D10E66372EB8}" srcOrd="0" destOrd="0" presId="urn:microsoft.com/office/officeart/2009/3/layout/HorizontalOrganizationChart"/>
    <dgm:cxn modelId="{BC8BBD6F-F373-4569-9A12-86F29045E674}" type="presParOf" srcId="{CED95511-9074-46E5-B05A-D10E66372EB8}" destId="{8AE443DA-AE4B-4CEB-BB1D-001FD8842411}" srcOrd="0" destOrd="0" presId="urn:microsoft.com/office/officeart/2009/3/layout/HorizontalOrganizationChart"/>
    <dgm:cxn modelId="{20B46FEC-4A23-4455-8218-DA56A178A3E2}" type="presParOf" srcId="{CED95511-9074-46E5-B05A-D10E66372EB8}" destId="{50C26FC0-23A6-4AD1-88A5-5D2F8988D8A3}" srcOrd="1" destOrd="0" presId="urn:microsoft.com/office/officeart/2009/3/layout/HorizontalOrganizationChart"/>
    <dgm:cxn modelId="{CC8D494D-BAB9-4082-ABB3-21F08311EC9E}" type="presParOf" srcId="{3AE645C4-A314-4C06-BF1B-DDD058F54F4D}" destId="{D3C93310-3547-4744-A1F9-2D812C28785D}" srcOrd="1" destOrd="0" presId="urn:microsoft.com/office/officeart/2009/3/layout/HorizontalOrganizationChart"/>
    <dgm:cxn modelId="{415306D6-B98D-4C57-BB7E-0E4C9F196584}" type="presParOf" srcId="{D3C93310-3547-4744-A1F9-2D812C28785D}" destId="{B3811E82-63BD-401E-B9B2-5E9DF26D3D8F}" srcOrd="0" destOrd="0" presId="urn:microsoft.com/office/officeart/2009/3/layout/HorizontalOrganizationChart"/>
    <dgm:cxn modelId="{DC857C87-4928-489E-9EB9-787C06C9CE61}" type="presParOf" srcId="{D3C93310-3547-4744-A1F9-2D812C28785D}" destId="{2B37F683-3896-4B3D-A4AB-DF28D4E7E540}" srcOrd="1" destOrd="0" presId="urn:microsoft.com/office/officeart/2009/3/layout/HorizontalOrganizationChart"/>
    <dgm:cxn modelId="{A67A7450-F414-40A2-B42C-B6F4F9597509}" type="presParOf" srcId="{2B37F683-3896-4B3D-A4AB-DF28D4E7E540}" destId="{8AB75BA6-907C-4640-8259-855CE3121728}" srcOrd="0" destOrd="0" presId="urn:microsoft.com/office/officeart/2009/3/layout/HorizontalOrganizationChart"/>
    <dgm:cxn modelId="{E6DE047D-BEA6-49F9-A008-34C65257471B}" type="presParOf" srcId="{8AB75BA6-907C-4640-8259-855CE3121728}" destId="{C9E4CC98-30F6-4BE9-BA9A-1410BAE626C7}" srcOrd="0" destOrd="0" presId="urn:microsoft.com/office/officeart/2009/3/layout/HorizontalOrganizationChart"/>
    <dgm:cxn modelId="{3B5EF7A5-0ADB-4C22-86F8-5C6B2BEECEB4}" type="presParOf" srcId="{8AB75BA6-907C-4640-8259-855CE3121728}" destId="{D9CB2DD7-89B4-4B64-8FF4-7A4DFD74A5FB}" srcOrd="1" destOrd="0" presId="urn:microsoft.com/office/officeart/2009/3/layout/HorizontalOrganizationChart"/>
    <dgm:cxn modelId="{70B47422-319C-46D0-AFB9-CECA241FCAE6}" type="presParOf" srcId="{2B37F683-3896-4B3D-A4AB-DF28D4E7E540}" destId="{4E241BC5-9A07-45FC-B785-34291367D80C}" srcOrd="1" destOrd="0" presId="urn:microsoft.com/office/officeart/2009/3/layout/HorizontalOrganizationChart"/>
    <dgm:cxn modelId="{E763660C-EBAB-4044-A735-0B42FE2DD452}" type="presParOf" srcId="{2B37F683-3896-4B3D-A4AB-DF28D4E7E540}" destId="{129D6D91-0665-4C4F-A893-5DE56A51DE0C}" srcOrd="2" destOrd="0" presId="urn:microsoft.com/office/officeart/2009/3/layout/HorizontalOrganizationChart"/>
    <dgm:cxn modelId="{257BD014-C221-48B6-A06A-F569CCFCC390}" type="presParOf" srcId="{D3C93310-3547-4744-A1F9-2D812C28785D}" destId="{F1EC3FAD-3A5C-46FD-9D43-0507FDAEC948}" srcOrd="2" destOrd="0" presId="urn:microsoft.com/office/officeart/2009/3/layout/HorizontalOrganizationChart"/>
    <dgm:cxn modelId="{CC20B66D-48DB-44B0-B49C-522596E07296}" type="presParOf" srcId="{D3C93310-3547-4744-A1F9-2D812C28785D}" destId="{A420602B-15CE-4C59-8283-CC7DB28F9A62}" srcOrd="3" destOrd="0" presId="urn:microsoft.com/office/officeart/2009/3/layout/HorizontalOrganizationChart"/>
    <dgm:cxn modelId="{EDD8DF84-09E2-4A7C-8082-BB832CE670CD}" type="presParOf" srcId="{A420602B-15CE-4C59-8283-CC7DB28F9A62}" destId="{70A9DB72-0CF5-4780-9FD0-307DB0F9F84E}" srcOrd="0" destOrd="0" presId="urn:microsoft.com/office/officeart/2009/3/layout/HorizontalOrganizationChart"/>
    <dgm:cxn modelId="{53612F38-8756-4E69-8C7B-CD526013B352}" type="presParOf" srcId="{70A9DB72-0CF5-4780-9FD0-307DB0F9F84E}" destId="{212F25BE-5ED4-4F8F-8F77-5BA1A6F26287}" srcOrd="0" destOrd="0" presId="urn:microsoft.com/office/officeart/2009/3/layout/HorizontalOrganizationChart"/>
    <dgm:cxn modelId="{B5A8C30D-CC0F-460B-8E00-80E806049C99}" type="presParOf" srcId="{70A9DB72-0CF5-4780-9FD0-307DB0F9F84E}" destId="{82670811-9625-4F18-813B-1450C8E65898}" srcOrd="1" destOrd="0" presId="urn:microsoft.com/office/officeart/2009/3/layout/HorizontalOrganizationChart"/>
    <dgm:cxn modelId="{9E12A8BB-EFA9-45A6-B423-37533B231FB4}" type="presParOf" srcId="{A420602B-15CE-4C59-8283-CC7DB28F9A62}" destId="{AEABBD29-E046-43AB-887B-F812DE92491E}" srcOrd="1" destOrd="0" presId="urn:microsoft.com/office/officeart/2009/3/layout/HorizontalOrganizationChart"/>
    <dgm:cxn modelId="{80945035-6BF7-4663-9AA1-5CC8020773C0}" type="presParOf" srcId="{A420602B-15CE-4C59-8283-CC7DB28F9A62}" destId="{988B6255-AC98-4E51-9635-BB1A6B1FF567}" srcOrd="2" destOrd="0" presId="urn:microsoft.com/office/officeart/2009/3/layout/HorizontalOrganizationChart"/>
    <dgm:cxn modelId="{F762E84C-0A9B-4AA3-AFE3-8BAE939DB4D5}" type="presParOf" srcId="{D3C93310-3547-4744-A1F9-2D812C28785D}" destId="{3BD8B847-FFAC-4C50-AD94-A6E33A1C969A}" srcOrd="4" destOrd="0" presId="urn:microsoft.com/office/officeart/2009/3/layout/HorizontalOrganizationChart"/>
    <dgm:cxn modelId="{6C303917-C977-4283-9E7F-DA620787D8B2}" type="presParOf" srcId="{D3C93310-3547-4744-A1F9-2D812C28785D}" destId="{27FDDE58-2F30-46EE-AC3F-7A216620E0B7}" srcOrd="5" destOrd="0" presId="urn:microsoft.com/office/officeart/2009/3/layout/HorizontalOrganizationChart"/>
    <dgm:cxn modelId="{58422F1D-E06C-4B1C-B3A0-E7A642437B25}" type="presParOf" srcId="{27FDDE58-2F30-46EE-AC3F-7A216620E0B7}" destId="{BD23663D-1CC0-4180-98AD-B06C7B72E480}" srcOrd="0" destOrd="0" presId="urn:microsoft.com/office/officeart/2009/3/layout/HorizontalOrganizationChart"/>
    <dgm:cxn modelId="{DEC8AF75-130F-4526-99AE-2914897B0E37}" type="presParOf" srcId="{BD23663D-1CC0-4180-98AD-B06C7B72E480}" destId="{3A6A44A0-4309-4D66-8BA0-C6FC4644DFA8}" srcOrd="0" destOrd="0" presId="urn:microsoft.com/office/officeart/2009/3/layout/HorizontalOrganizationChart"/>
    <dgm:cxn modelId="{70D73804-C3E2-407B-AE46-4B472EA2A138}" type="presParOf" srcId="{BD23663D-1CC0-4180-98AD-B06C7B72E480}" destId="{8E66DB80-A5FB-462C-9ADB-174571D68A74}" srcOrd="1" destOrd="0" presId="urn:microsoft.com/office/officeart/2009/3/layout/HorizontalOrganizationChart"/>
    <dgm:cxn modelId="{92917990-1529-4665-B23A-84A6952A955B}" type="presParOf" srcId="{27FDDE58-2F30-46EE-AC3F-7A216620E0B7}" destId="{0DC7D38E-1978-4C2E-B6A1-0F44222EE403}" srcOrd="1" destOrd="0" presId="urn:microsoft.com/office/officeart/2009/3/layout/HorizontalOrganizationChart"/>
    <dgm:cxn modelId="{ED949243-A592-48AC-8072-608BCCC0DB5F}" type="presParOf" srcId="{27FDDE58-2F30-46EE-AC3F-7A216620E0B7}" destId="{F35E7EA0-D476-46BB-A79E-C3A0504993D8}" srcOrd="2" destOrd="0" presId="urn:microsoft.com/office/officeart/2009/3/layout/HorizontalOrganizationChart"/>
    <dgm:cxn modelId="{2E7147DB-AA16-43D1-8A98-198D5E1E3470}" type="presParOf" srcId="{D3C93310-3547-4744-A1F9-2D812C28785D}" destId="{7CD7633D-DF47-473F-A746-CA881B223C21}" srcOrd="6" destOrd="0" presId="urn:microsoft.com/office/officeart/2009/3/layout/HorizontalOrganizationChart"/>
    <dgm:cxn modelId="{5E5A80D4-2599-49E5-AC03-30C021BB9EC3}" type="presParOf" srcId="{D3C93310-3547-4744-A1F9-2D812C28785D}" destId="{437400D9-1441-4AC6-946F-93C75D6EE376}" srcOrd="7" destOrd="0" presId="urn:microsoft.com/office/officeart/2009/3/layout/HorizontalOrganizationChart"/>
    <dgm:cxn modelId="{18B7DBA4-4CFC-4BC6-8656-43BA3FDDB1F1}" type="presParOf" srcId="{437400D9-1441-4AC6-946F-93C75D6EE376}" destId="{6B73851A-716F-47A8-B5AE-2F474EBDEA6C}" srcOrd="0" destOrd="0" presId="urn:microsoft.com/office/officeart/2009/3/layout/HorizontalOrganizationChart"/>
    <dgm:cxn modelId="{2A5A324B-1DDA-4728-B251-9DDCFDCBCCD6}" type="presParOf" srcId="{6B73851A-716F-47A8-B5AE-2F474EBDEA6C}" destId="{4ACC7BE5-279B-49BA-8A16-CBB75A269A90}" srcOrd="0" destOrd="0" presId="urn:microsoft.com/office/officeart/2009/3/layout/HorizontalOrganizationChart"/>
    <dgm:cxn modelId="{22798DBF-957D-4EAF-869B-CDA2C281FD58}" type="presParOf" srcId="{6B73851A-716F-47A8-B5AE-2F474EBDEA6C}" destId="{951B2937-767B-44CA-9D41-0C03B9D05B93}" srcOrd="1" destOrd="0" presId="urn:microsoft.com/office/officeart/2009/3/layout/HorizontalOrganizationChart"/>
    <dgm:cxn modelId="{025412D8-B6F7-464F-A616-A809810CA9A6}" type="presParOf" srcId="{437400D9-1441-4AC6-946F-93C75D6EE376}" destId="{64065DF3-3D08-488E-86A1-259EAB7511AA}" srcOrd="1" destOrd="0" presId="urn:microsoft.com/office/officeart/2009/3/layout/HorizontalOrganizationChart"/>
    <dgm:cxn modelId="{B6130A1F-BE94-4F72-BF38-9E58474F8C2B}" type="presParOf" srcId="{437400D9-1441-4AC6-946F-93C75D6EE376}" destId="{2E044B9F-24A7-41F6-86B4-FF6F4DEA0AC6}" srcOrd="2" destOrd="0" presId="urn:microsoft.com/office/officeart/2009/3/layout/HorizontalOrganizationChart"/>
    <dgm:cxn modelId="{CF971739-168F-446D-9F75-BBD3F07F2B77}" type="presParOf" srcId="{3AE645C4-A314-4C06-BF1B-DDD058F54F4D}" destId="{D530F9E7-E3F1-4319-A67A-D09CA642BC3B}" srcOrd="2" destOrd="0" presId="urn:microsoft.com/office/officeart/2009/3/layout/HorizontalOrganizationChart"/>
    <dgm:cxn modelId="{629EE1C3-24B1-4FC9-9B77-99FC701AE33F}" type="presParOf" srcId="{E14BF2B0-1F38-4851-B293-5CF33CC9BB92}" destId="{A11DFE5A-C80D-40D0-B67C-77F2827062D9}" srcOrd="1" destOrd="0" presId="urn:microsoft.com/office/officeart/2009/3/layout/HorizontalOrganizationChart"/>
    <dgm:cxn modelId="{B3041347-725B-48BB-BF49-88F14DC56751}" type="presParOf" srcId="{A11DFE5A-C80D-40D0-B67C-77F2827062D9}" destId="{C3E83548-B3A3-4F8B-8076-08130C29261D}" srcOrd="0" destOrd="0" presId="urn:microsoft.com/office/officeart/2009/3/layout/HorizontalOrganizationChart"/>
    <dgm:cxn modelId="{598139E7-10B1-483B-94B2-4D2CC71D79CD}" type="presParOf" srcId="{C3E83548-B3A3-4F8B-8076-08130C29261D}" destId="{09E096D6-650E-4832-B1D5-1232E7C27037}" srcOrd="0" destOrd="0" presId="urn:microsoft.com/office/officeart/2009/3/layout/HorizontalOrganizationChart"/>
    <dgm:cxn modelId="{2696BF9A-93A1-4C20-BD38-2575C41C1305}" type="presParOf" srcId="{C3E83548-B3A3-4F8B-8076-08130C29261D}" destId="{71330A72-ACF7-4138-B2BE-F10F8F4B1176}" srcOrd="1" destOrd="0" presId="urn:microsoft.com/office/officeart/2009/3/layout/HorizontalOrganizationChart"/>
    <dgm:cxn modelId="{3824579C-C016-4699-906D-5E8A27484B14}" type="presParOf" srcId="{A11DFE5A-C80D-40D0-B67C-77F2827062D9}" destId="{B435E200-2BB2-4C1E-B805-FFA8BD5C37C2}" srcOrd="1" destOrd="0" presId="urn:microsoft.com/office/officeart/2009/3/layout/HorizontalOrganizationChart"/>
    <dgm:cxn modelId="{EFFE1973-2959-4753-9C23-2B9EB0EC5587}" type="presParOf" srcId="{B435E200-2BB2-4C1E-B805-FFA8BD5C37C2}" destId="{F8633A74-BF32-4CD3-AC86-416246170B3B}" srcOrd="0" destOrd="0" presId="urn:microsoft.com/office/officeart/2009/3/layout/HorizontalOrganizationChart"/>
    <dgm:cxn modelId="{DFCB7B92-350D-476E-B6C3-D766844F4832}" type="presParOf" srcId="{B435E200-2BB2-4C1E-B805-FFA8BD5C37C2}" destId="{9F903AAB-EB6E-4A29-AE6E-47982CC956A7}" srcOrd="1" destOrd="0" presId="urn:microsoft.com/office/officeart/2009/3/layout/HorizontalOrganizationChart"/>
    <dgm:cxn modelId="{A34E57B3-FD69-48D8-BA06-B8558CB09F66}" type="presParOf" srcId="{9F903AAB-EB6E-4A29-AE6E-47982CC956A7}" destId="{DF2EC499-218F-45D3-9F29-06A475FA821D}" srcOrd="0" destOrd="0" presId="urn:microsoft.com/office/officeart/2009/3/layout/HorizontalOrganizationChart"/>
    <dgm:cxn modelId="{BD5FDFF4-8D0D-444E-A871-940DF2A6ED8D}" type="presParOf" srcId="{DF2EC499-218F-45D3-9F29-06A475FA821D}" destId="{1C9178B3-A7CF-486C-8567-2BDE8F30193D}" srcOrd="0" destOrd="0" presId="urn:microsoft.com/office/officeart/2009/3/layout/HorizontalOrganizationChart"/>
    <dgm:cxn modelId="{5EB01A04-03E1-4868-B15A-67CE678E3092}" type="presParOf" srcId="{DF2EC499-218F-45D3-9F29-06A475FA821D}" destId="{BA206E53-FDA6-4702-846F-ED6A26988C6A}" srcOrd="1" destOrd="0" presId="urn:microsoft.com/office/officeart/2009/3/layout/HorizontalOrganizationChart"/>
    <dgm:cxn modelId="{D94F6472-9403-47B7-BC1D-48F13AC04CB9}" type="presParOf" srcId="{9F903AAB-EB6E-4A29-AE6E-47982CC956A7}" destId="{03DD3D19-001F-4ACE-98FB-2347E45EF5E3}" srcOrd="1" destOrd="0" presId="urn:microsoft.com/office/officeart/2009/3/layout/HorizontalOrganizationChart"/>
    <dgm:cxn modelId="{206BD91F-0B1E-41E2-9E9B-E06836D0D954}" type="presParOf" srcId="{9F903AAB-EB6E-4A29-AE6E-47982CC956A7}" destId="{99DB665E-9AEC-44F5-9EC7-4A5314DE9D46}" srcOrd="2" destOrd="0" presId="urn:microsoft.com/office/officeart/2009/3/layout/HorizontalOrganizationChart"/>
    <dgm:cxn modelId="{14CC8AAF-8ABE-4A0B-B0E6-6B34B43FF1A0}" type="presParOf" srcId="{B435E200-2BB2-4C1E-B805-FFA8BD5C37C2}" destId="{5B262C5B-08CD-4A61-92E3-48366730ADFB}" srcOrd="2" destOrd="0" presId="urn:microsoft.com/office/officeart/2009/3/layout/HorizontalOrganizationChart"/>
    <dgm:cxn modelId="{D32CBBE1-FA93-4918-B7E0-2C38A4CDE581}" type="presParOf" srcId="{B435E200-2BB2-4C1E-B805-FFA8BD5C37C2}" destId="{3C8019CF-08F0-4742-B5B3-29623B8910F3}" srcOrd="3" destOrd="0" presId="urn:microsoft.com/office/officeart/2009/3/layout/HorizontalOrganizationChart"/>
    <dgm:cxn modelId="{06292442-4F67-40D3-999F-3E6DE3C13AD5}" type="presParOf" srcId="{3C8019CF-08F0-4742-B5B3-29623B8910F3}" destId="{96391E1D-CA38-4D9F-AE40-5CC934B6A31C}" srcOrd="0" destOrd="0" presId="urn:microsoft.com/office/officeart/2009/3/layout/HorizontalOrganizationChart"/>
    <dgm:cxn modelId="{58888CFE-25E8-434B-900D-308F7E6595CB}" type="presParOf" srcId="{96391E1D-CA38-4D9F-AE40-5CC934B6A31C}" destId="{03F5D772-DC67-448F-A50B-DFAD84ABCDDE}" srcOrd="0" destOrd="0" presId="urn:microsoft.com/office/officeart/2009/3/layout/HorizontalOrganizationChart"/>
    <dgm:cxn modelId="{1C2ED991-81F8-4229-B417-1E51BB8E75EC}" type="presParOf" srcId="{96391E1D-CA38-4D9F-AE40-5CC934B6A31C}" destId="{143B1C00-D8EE-40C2-8986-757D5197842A}" srcOrd="1" destOrd="0" presId="urn:microsoft.com/office/officeart/2009/3/layout/HorizontalOrganizationChart"/>
    <dgm:cxn modelId="{0AD0D211-4B68-41F4-8435-53FDBECEBA2C}" type="presParOf" srcId="{3C8019CF-08F0-4742-B5B3-29623B8910F3}" destId="{AD38C3BC-D7DC-4AB5-B720-1EF8F14C3CFF}" srcOrd="1" destOrd="0" presId="urn:microsoft.com/office/officeart/2009/3/layout/HorizontalOrganizationChart"/>
    <dgm:cxn modelId="{14B0860D-AE8A-4C1A-9390-C4FE6BAB4500}" type="presParOf" srcId="{3C8019CF-08F0-4742-B5B3-29623B8910F3}" destId="{EB260757-5AA1-444F-9E6E-CF0747732C91}" srcOrd="2" destOrd="0" presId="urn:microsoft.com/office/officeart/2009/3/layout/HorizontalOrganizationChart"/>
    <dgm:cxn modelId="{30619261-1FFA-43E6-A14C-D5ECFBCCB508}" type="presParOf" srcId="{B435E200-2BB2-4C1E-B805-FFA8BD5C37C2}" destId="{8655D190-116B-45E0-A439-835E6CCE24A0}" srcOrd="4" destOrd="0" presId="urn:microsoft.com/office/officeart/2009/3/layout/HorizontalOrganizationChart"/>
    <dgm:cxn modelId="{2520AECC-FAED-48AE-97BF-86F9F5DC74D0}" type="presParOf" srcId="{B435E200-2BB2-4C1E-B805-FFA8BD5C37C2}" destId="{DC5ACDA1-C7ED-42A9-9E74-F26A72823CF7}" srcOrd="5" destOrd="0" presId="urn:microsoft.com/office/officeart/2009/3/layout/HorizontalOrganizationChart"/>
    <dgm:cxn modelId="{055E742B-A8C2-4632-B07F-50BF910B8DF3}" type="presParOf" srcId="{DC5ACDA1-C7ED-42A9-9E74-F26A72823CF7}" destId="{5ACCB356-87BD-4C98-B4F5-93A43A447CD4}" srcOrd="0" destOrd="0" presId="urn:microsoft.com/office/officeart/2009/3/layout/HorizontalOrganizationChart"/>
    <dgm:cxn modelId="{B5D87E6E-E43B-4DB2-B87A-65C869A1CA13}" type="presParOf" srcId="{5ACCB356-87BD-4C98-B4F5-93A43A447CD4}" destId="{B41A9528-0B8C-4534-BA57-D2788CFE6B0F}" srcOrd="0" destOrd="0" presId="urn:microsoft.com/office/officeart/2009/3/layout/HorizontalOrganizationChart"/>
    <dgm:cxn modelId="{2B59D099-20F6-4867-A161-69866C6C31E6}" type="presParOf" srcId="{5ACCB356-87BD-4C98-B4F5-93A43A447CD4}" destId="{2C0A54D4-B174-487A-B963-DDE2819A67CE}" srcOrd="1" destOrd="0" presId="urn:microsoft.com/office/officeart/2009/3/layout/HorizontalOrganizationChart"/>
    <dgm:cxn modelId="{60AEBC9D-AB2F-47C1-9279-A7744BF92DF4}" type="presParOf" srcId="{DC5ACDA1-C7ED-42A9-9E74-F26A72823CF7}" destId="{9F181D14-EADB-415A-91F8-2CE130E37072}" srcOrd="1" destOrd="0" presId="urn:microsoft.com/office/officeart/2009/3/layout/HorizontalOrganizationChart"/>
    <dgm:cxn modelId="{9DDB48BC-387B-46FA-B5B8-1F1078D7E6B6}" type="presParOf" srcId="{DC5ACDA1-C7ED-42A9-9E74-F26A72823CF7}" destId="{77D72EBA-8427-430C-AF4B-98692F8ACA69}" srcOrd="2" destOrd="0" presId="urn:microsoft.com/office/officeart/2009/3/layout/HorizontalOrganizationChart"/>
    <dgm:cxn modelId="{3F6C25F8-E3B7-4C2B-84C6-644014AC5CE5}" type="presParOf" srcId="{A11DFE5A-C80D-40D0-B67C-77F2827062D9}" destId="{4E29A220-E94A-451B-A252-27FB76C4E702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EDECF7-B94E-400B-9CD6-286F357012D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57E883-5E84-4F38-A7EA-F84F1675E79D}">
      <dgm:prSet phldrT="[Text]"/>
      <dgm:spPr/>
      <dgm:t>
        <a:bodyPr/>
        <a:lstStyle/>
        <a:p>
          <a:r>
            <a:rPr lang="en-US" dirty="0"/>
            <a:t>Realistic Concepts</a:t>
          </a:r>
        </a:p>
      </dgm:t>
    </dgm:pt>
    <dgm:pt modelId="{540E258B-CF59-4A7C-A190-7486E5FA9542}" type="parTrans" cxnId="{EFC4F3A0-A4C7-496A-8862-ED51935FFE05}">
      <dgm:prSet/>
      <dgm:spPr/>
      <dgm:t>
        <a:bodyPr/>
        <a:lstStyle/>
        <a:p>
          <a:endParaRPr lang="en-US"/>
        </a:p>
      </dgm:t>
    </dgm:pt>
    <dgm:pt modelId="{7BF9D9E6-4F82-4311-9C24-472569B978E4}" type="sibTrans" cxnId="{EFC4F3A0-A4C7-496A-8862-ED51935FFE05}">
      <dgm:prSet/>
      <dgm:spPr/>
      <dgm:t>
        <a:bodyPr/>
        <a:lstStyle/>
        <a:p>
          <a:endParaRPr lang="en-US"/>
        </a:p>
      </dgm:t>
    </dgm:pt>
    <dgm:pt modelId="{B9584E60-2EAD-4495-9570-1A6473A15CD2}">
      <dgm:prSet phldrT="[Text]"/>
      <dgm:spPr/>
      <dgm:t>
        <a:bodyPr/>
        <a:lstStyle/>
        <a:p>
          <a:r>
            <a:rPr lang="en-US" dirty="0"/>
            <a:t>Pictorial</a:t>
          </a:r>
        </a:p>
      </dgm:t>
    </dgm:pt>
    <dgm:pt modelId="{423DFB33-0719-412D-83D7-D41E10AC16C5}" type="parTrans" cxnId="{96DE98E2-C7DF-407E-B412-1FD5749D4230}">
      <dgm:prSet/>
      <dgm:spPr/>
      <dgm:t>
        <a:bodyPr/>
        <a:lstStyle/>
        <a:p>
          <a:endParaRPr lang="en-US"/>
        </a:p>
      </dgm:t>
    </dgm:pt>
    <dgm:pt modelId="{586250BC-F810-4CAC-B462-EF2DA3517063}" type="sibTrans" cxnId="{96DE98E2-C7DF-407E-B412-1FD5749D4230}">
      <dgm:prSet/>
      <dgm:spPr/>
      <dgm:t>
        <a:bodyPr/>
        <a:lstStyle/>
        <a:p>
          <a:endParaRPr lang="en-US"/>
        </a:p>
      </dgm:t>
    </dgm:pt>
    <dgm:pt modelId="{275BA814-A0B5-43C6-AB04-51326FCE6F48}">
      <dgm:prSet phldrT="[Text]"/>
      <dgm:spPr/>
      <dgm:t>
        <a:bodyPr/>
        <a:lstStyle/>
        <a:p>
          <a:r>
            <a:rPr lang="en-US" dirty="0"/>
            <a:t>Reveal</a:t>
          </a:r>
        </a:p>
      </dgm:t>
    </dgm:pt>
    <dgm:pt modelId="{EAB651EC-12E1-41DB-801C-1740932AA913}" type="parTrans" cxnId="{982B78DF-5997-4F03-BCD1-A58853CBAEE1}">
      <dgm:prSet/>
      <dgm:spPr/>
      <dgm:t>
        <a:bodyPr/>
        <a:lstStyle/>
        <a:p>
          <a:endParaRPr lang="en-US"/>
        </a:p>
      </dgm:t>
    </dgm:pt>
    <dgm:pt modelId="{DDF17311-DD41-44FE-BDF8-836775D6B67E}" type="sibTrans" cxnId="{982B78DF-5997-4F03-BCD1-A58853CBAEE1}">
      <dgm:prSet/>
      <dgm:spPr/>
      <dgm:t>
        <a:bodyPr/>
        <a:lstStyle/>
        <a:p>
          <a:endParaRPr lang="en-US"/>
        </a:p>
      </dgm:t>
    </dgm:pt>
    <dgm:pt modelId="{112B06A2-A20F-4D0F-A714-959F9AA0B291}">
      <dgm:prSet phldrT="[Text]"/>
      <dgm:spPr/>
      <dgm:t>
        <a:bodyPr/>
        <a:lstStyle/>
        <a:p>
          <a:r>
            <a:rPr lang="en-US" dirty="0"/>
            <a:t>Direction</a:t>
          </a:r>
        </a:p>
      </dgm:t>
    </dgm:pt>
    <dgm:pt modelId="{B5CA6924-B7E4-4699-BBF2-0100A4A6201D}" type="parTrans" cxnId="{744793C2-77A1-47F9-B589-BFAC4E65519F}">
      <dgm:prSet/>
      <dgm:spPr/>
      <dgm:t>
        <a:bodyPr/>
        <a:lstStyle/>
        <a:p>
          <a:endParaRPr lang="en-US"/>
        </a:p>
      </dgm:t>
    </dgm:pt>
    <dgm:pt modelId="{948E8C55-95AB-4ABE-8623-F525A2E0989A}" type="sibTrans" cxnId="{744793C2-77A1-47F9-B589-BFAC4E65519F}">
      <dgm:prSet/>
      <dgm:spPr/>
      <dgm:t>
        <a:bodyPr/>
        <a:lstStyle/>
        <a:p>
          <a:endParaRPr lang="en-US"/>
        </a:p>
      </dgm:t>
    </dgm:pt>
    <dgm:pt modelId="{EBB02BFD-997B-4044-9CF9-63CA4957E296}">
      <dgm:prSet phldrT="[Text]"/>
      <dgm:spPr/>
      <dgm:t>
        <a:bodyPr/>
        <a:lstStyle/>
        <a:p>
          <a:r>
            <a:rPr lang="en-US" dirty="0"/>
            <a:t>Location</a:t>
          </a:r>
        </a:p>
      </dgm:t>
    </dgm:pt>
    <dgm:pt modelId="{3531CFB4-113D-410C-83C4-1B387A88F6A2}" type="parTrans" cxnId="{5E5C4014-2F59-413B-A814-B34D7662534C}">
      <dgm:prSet/>
      <dgm:spPr/>
      <dgm:t>
        <a:bodyPr/>
        <a:lstStyle/>
        <a:p>
          <a:endParaRPr lang="en-US"/>
        </a:p>
      </dgm:t>
    </dgm:pt>
    <dgm:pt modelId="{C385E55D-4C15-4676-8DFE-47FB00142868}" type="sibTrans" cxnId="{5E5C4014-2F59-413B-A814-B34D7662534C}">
      <dgm:prSet/>
      <dgm:spPr/>
      <dgm:t>
        <a:bodyPr/>
        <a:lstStyle/>
        <a:p>
          <a:endParaRPr lang="en-US"/>
        </a:p>
      </dgm:t>
    </dgm:pt>
    <dgm:pt modelId="{75F567D1-BF88-4D0A-A379-A3EA4E32B3B8}">
      <dgm:prSet phldrT="[Text]"/>
      <dgm:spPr/>
      <dgm:t>
        <a:bodyPr/>
        <a:lstStyle/>
        <a:p>
          <a:r>
            <a:rPr lang="en-US" dirty="0"/>
            <a:t>Influence</a:t>
          </a:r>
        </a:p>
      </dgm:t>
    </dgm:pt>
    <dgm:pt modelId="{50DF6ECD-F574-4200-A07D-3EA149594A93}" type="parTrans" cxnId="{BDD562EF-4CCB-4414-AAD7-C630CFE4DD18}">
      <dgm:prSet/>
      <dgm:spPr/>
      <dgm:t>
        <a:bodyPr/>
        <a:lstStyle/>
        <a:p>
          <a:endParaRPr lang="en-US"/>
        </a:p>
      </dgm:t>
    </dgm:pt>
    <dgm:pt modelId="{9C1BF771-336D-4293-AFDB-F430E6B9917B}" type="sibTrans" cxnId="{BDD562EF-4CCB-4414-AAD7-C630CFE4DD18}">
      <dgm:prSet/>
      <dgm:spPr/>
      <dgm:t>
        <a:bodyPr/>
        <a:lstStyle/>
        <a:p>
          <a:endParaRPr lang="en-US"/>
        </a:p>
      </dgm:t>
    </dgm:pt>
    <dgm:pt modelId="{5BCD1088-D8EC-45D2-937A-FF97F4A11720}">
      <dgm:prSet phldrT="[Text]"/>
      <dgm:spPr/>
      <dgm:t>
        <a:bodyPr/>
        <a:lstStyle/>
        <a:p>
          <a:r>
            <a:rPr lang="en-US" dirty="0"/>
            <a:t>Display Data</a:t>
          </a:r>
        </a:p>
      </dgm:t>
    </dgm:pt>
    <dgm:pt modelId="{00210443-3DFD-4ADB-A86E-7BA9E3DD9BCA}" type="parTrans" cxnId="{9BC20C81-DCDC-42A7-932E-592E284F71F3}">
      <dgm:prSet/>
      <dgm:spPr/>
      <dgm:t>
        <a:bodyPr/>
        <a:lstStyle/>
        <a:p>
          <a:endParaRPr lang="en-US"/>
        </a:p>
      </dgm:t>
    </dgm:pt>
    <dgm:pt modelId="{C05E3556-F77D-4786-9514-14AA61C496D3}" type="sibTrans" cxnId="{9BC20C81-DCDC-42A7-932E-592E284F71F3}">
      <dgm:prSet/>
      <dgm:spPr/>
      <dgm:t>
        <a:bodyPr/>
        <a:lstStyle/>
        <a:p>
          <a:endParaRPr lang="en-US"/>
        </a:p>
      </dgm:t>
    </dgm:pt>
    <dgm:pt modelId="{20991A9E-D32A-4247-B2F8-EC9793F22C22}">
      <dgm:prSet phldrT="[Text]"/>
      <dgm:spPr/>
      <dgm:t>
        <a:bodyPr/>
        <a:lstStyle/>
        <a:p>
          <a:r>
            <a:rPr lang="en-US" dirty="0"/>
            <a:t>Comparison</a:t>
          </a:r>
        </a:p>
      </dgm:t>
    </dgm:pt>
    <dgm:pt modelId="{17AAE304-CA7D-4D67-BA46-335F912380F7}" type="parTrans" cxnId="{198ED33F-F2DD-4E11-8624-F58CDAE62816}">
      <dgm:prSet/>
      <dgm:spPr/>
      <dgm:t>
        <a:bodyPr/>
        <a:lstStyle/>
        <a:p>
          <a:endParaRPr lang="en-US"/>
        </a:p>
      </dgm:t>
    </dgm:pt>
    <dgm:pt modelId="{243A6764-D596-458A-9AD1-D089667773B1}" type="sibTrans" cxnId="{198ED33F-F2DD-4E11-8624-F58CDAE62816}">
      <dgm:prSet/>
      <dgm:spPr/>
      <dgm:t>
        <a:bodyPr/>
        <a:lstStyle/>
        <a:p>
          <a:endParaRPr lang="en-US"/>
        </a:p>
      </dgm:t>
    </dgm:pt>
    <dgm:pt modelId="{4DA1574D-5867-4696-A3FA-CC3E171A0661}">
      <dgm:prSet phldrT="[Text]"/>
      <dgm:spPr/>
      <dgm:t>
        <a:bodyPr/>
        <a:lstStyle/>
        <a:p>
          <a:r>
            <a:rPr lang="en-US" dirty="0"/>
            <a:t>Trend</a:t>
          </a:r>
        </a:p>
      </dgm:t>
    </dgm:pt>
    <dgm:pt modelId="{D8D816CF-1494-4EC8-AB67-FB9E60542D00}" type="parTrans" cxnId="{01EB6E8F-A2E1-49E0-A2C7-7F509CCA5F32}">
      <dgm:prSet/>
      <dgm:spPr/>
      <dgm:t>
        <a:bodyPr/>
        <a:lstStyle/>
        <a:p>
          <a:endParaRPr lang="en-US"/>
        </a:p>
      </dgm:t>
    </dgm:pt>
    <dgm:pt modelId="{1A1A397A-E84C-4B13-A785-A3C533F3BEE6}" type="sibTrans" cxnId="{01EB6E8F-A2E1-49E0-A2C7-7F509CCA5F32}">
      <dgm:prSet/>
      <dgm:spPr/>
      <dgm:t>
        <a:bodyPr/>
        <a:lstStyle/>
        <a:p>
          <a:endParaRPr lang="en-US"/>
        </a:p>
      </dgm:t>
    </dgm:pt>
    <dgm:pt modelId="{C486C648-6E48-4808-A411-6349256A5AB7}">
      <dgm:prSet phldrT="[Text]"/>
      <dgm:spPr/>
      <dgm:t>
        <a:bodyPr/>
        <a:lstStyle/>
        <a:p>
          <a:r>
            <a:rPr lang="en-US" dirty="0"/>
            <a:t>Distribution</a:t>
          </a:r>
        </a:p>
      </dgm:t>
    </dgm:pt>
    <dgm:pt modelId="{D925CD7A-4434-4305-B062-1466D3BE9EDB}" type="parTrans" cxnId="{EB04BF0D-C17B-4F4B-8AA6-FA4AAA6CF43F}">
      <dgm:prSet/>
      <dgm:spPr/>
      <dgm:t>
        <a:bodyPr/>
        <a:lstStyle/>
        <a:p>
          <a:endParaRPr lang="en-US"/>
        </a:p>
      </dgm:t>
    </dgm:pt>
    <dgm:pt modelId="{97F4E95C-F7BD-40D1-B547-E1AE63E60AAE}" type="sibTrans" cxnId="{EB04BF0D-C17B-4F4B-8AA6-FA4AAA6CF43F}">
      <dgm:prSet/>
      <dgm:spPr/>
      <dgm:t>
        <a:bodyPr/>
        <a:lstStyle/>
        <a:p>
          <a:endParaRPr lang="en-US"/>
        </a:p>
      </dgm:t>
    </dgm:pt>
    <dgm:pt modelId="{8B701526-F3B0-4EB0-B41C-3E4908E1A4E8}">
      <dgm:prSet phldrT="[Text]"/>
      <dgm:spPr/>
      <dgm:t>
        <a:bodyPr/>
        <a:lstStyle/>
        <a:p>
          <a:r>
            <a:rPr lang="en-US"/>
            <a:t>Process</a:t>
          </a:r>
          <a:endParaRPr lang="en-US" dirty="0"/>
        </a:p>
      </dgm:t>
    </dgm:pt>
    <dgm:pt modelId="{A2CE0B62-354A-4A5E-BC62-B4C29F4D977B}" type="parTrans" cxnId="{F5D96AE4-52B7-4A90-BC17-CB5B80DACF48}">
      <dgm:prSet/>
      <dgm:spPr/>
      <dgm:t>
        <a:bodyPr/>
        <a:lstStyle/>
        <a:p>
          <a:endParaRPr lang="en-US"/>
        </a:p>
      </dgm:t>
    </dgm:pt>
    <dgm:pt modelId="{6F527ED1-E2F9-4BA5-93BB-BE85F93A6D23}" type="sibTrans" cxnId="{F5D96AE4-52B7-4A90-BC17-CB5B80DACF48}">
      <dgm:prSet/>
      <dgm:spPr/>
      <dgm:t>
        <a:bodyPr/>
        <a:lstStyle/>
        <a:p>
          <a:endParaRPr lang="en-US"/>
        </a:p>
      </dgm:t>
    </dgm:pt>
    <dgm:pt modelId="{A82B937D-1D94-474C-BEE5-F80C6982C5F9}" type="pres">
      <dgm:prSet presAssocID="{90EDECF7-B94E-400B-9CD6-286F357012D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7CE6052-AC22-4F09-9847-998EE8B78713}" type="pres">
      <dgm:prSet presAssocID="{EC57E883-5E84-4F38-A7EA-F84F1675E79D}" presName="hierRoot1" presStyleCnt="0">
        <dgm:presLayoutVars>
          <dgm:hierBranch val="init"/>
        </dgm:presLayoutVars>
      </dgm:prSet>
      <dgm:spPr/>
    </dgm:pt>
    <dgm:pt modelId="{78D86C89-9C46-4AE5-81F3-F10C032D385D}" type="pres">
      <dgm:prSet presAssocID="{EC57E883-5E84-4F38-A7EA-F84F1675E79D}" presName="rootComposite1" presStyleCnt="0"/>
      <dgm:spPr/>
    </dgm:pt>
    <dgm:pt modelId="{08335407-176A-44C7-92A4-A7969F43C32C}" type="pres">
      <dgm:prSet presAssocID="{EC57E883-5E84-4F38-A7EA-F84F1675E79D}" presName="rootText1" presStyleLbl="node0" presStyleIdx="0" presStyleCnt="1">
        <dgm:presLayoutVars>
          <dgm:chPref val="3"/>
        </dgm:presLayoutVars>
      </dgm:prSet>
      <dgm:spPr/>
    </dgm:pt>
    <dgm:pt modelId="{6A4C4D3A-1B45-46DF-931E-066C88735099}" type="pres">
      <dgm:prSet presAssocID="{EC57E883-5E84-4F38-A7EA-F84F1675E79D}" presName="rootConnector1" presStyleLbl="node1" presStyleIdx="0" presStyleCnt="0"/>
      <dgm:spPr/>
    </dgm:pt>
    <dgm:pt modelId="{E899B0AD-5F32-473C-A31B-84DF34C98B3E}" type="pres">
      <dgm:prSet presAssocID="{EC57E883-5E84-4F38-A7EA-F84F1675E79D}" presName="hierChild2" presStyleCnt="0"/>
      <dgm:spPr/>
    </dgm:pt>
    <dgm:pt modelId="{F01D8D3D-EE52-4B49-B4AA-8D76D5EF5A66}" type="pres">
      <dgm:prSet presAssocID="{423DFB33-0719-412D-83D7-D41E10AC16C5}" presName="Name64" presStyleLbl="parChTrans1D2" presStyleIdx="0" presStyleCnt="2"/>
      <dgm:spPr/>
    </dgm:pt>
    <dgm:pt modelId="{7FDF35C5-36C2-4C45-8616-FF8A8B27F94D}" type="pres">
      <dgm:prSet presAssocID="{B9584E60-2EAD-4495-9570-1A6473A15CD2}" presName="hierRoot2" presStyleCnt="0">
        <dgm:presLayoutVars>
          <dgm:hierBranch val="init"/>
        </dgm:presLayoutVars>
      </dgm:prSet>
      <dgm:spPr/>
    </dgm:pt>
    <dgm:pt modelId="{61C9B97F-7155-44C4-96C3-18CA396A415E}" type="pres">
      <dgm:prSet presAssocID="{B9584E60-2EAD-4495-9570-1A6473A15CD2}" presName="rootComposite" presStyleCnt="0"/>
      <dgm:spPr/>
    </dgm:pt>
    <dgm:pt modelId="{8C670577-39FF-43FB-AD6C-A99C27787B12}" type="pres">
      <dgm:prSet presAssocID="{B9584E60-2EAD-4495-9570-1A6473A15CD2}" presName="rootText" presStyleLbl="node2" presStyleIdx="0" presStyleCnt="2">
        <dgm:presLayoutVars>
          <dgm:chPref val="3"/>
        </dgm:presLayoutVars>
      </dgm:prSet>
      <dgm:spPr/>
    </dgm:pt>
    <dgm:pt modelId="{71A64169-8FBC-4955-A77B-C5DE0980FD08}" type="pres">
      <dgm:prSet presAssocID="{B9584E60-2EAD-4495-9570-1A6473A15CD2}" presName="rootConnector" presStyleLbl="node2" presStyleIdx="0" presStyleCnt="2"/>
      <dgm:spPr/>
    </dgm:pt>
    <dgm:pt modelId="{CC0AC765-F318-4FFE-8EEF-F3E5E56D2FDA}" type="pres">
      <dgm:prSet presAssocID="{B9584E60-2EAD-4495-9570-1A6473A15CD2}" presName="hierChild4" presStyleCnt="0"/>
      <dgm:spPr/>
    </dgm:pt>
    <dgm:pt modelId="{C207C7BA-1B7C-440E-9DE4-1CD48613C691}" type="pres">
      <dgm:prSet presAssocID="{A2CE0B62-354A-4A5E-BC62-B4C29F4D977B}" presName="Name64" presStyleLbl="parChTrans1D3" presStyleIdx="0" presStyleCnt="8"/>
      <dgm:spPr/>
    </dgm:pt>
    <dgm:pt modelId="{1FFE969D-9DDA-48F5-B807-FC04D7387965}" type="pres">
      <dgm:prSet presAssocID="{8B701526-F3B0-4EB0-B41C-3E4908E1A4E8}" presName="hierRoot2" presStyleCnt="0">
        <dgm:presLayoutVars>
          <dgm:hierBranch val="init"/>
        </dgm:presLayoutVars>
      </dgm:prSet>
      <dgm:spPr/>
    </dgm:pt>
    <dgm:pt modelId="{CEDE0BDB-E8B6-46F0-ADDE-736290D49CF9}" type="pres">
      <dgm:prSet presAssocID="{8B701526-F3B0-4EB0-B41C-3E4908E1A4E8}" presName="rootComposite" presStyleCnt="0"/>
      <dgm:spPr/>
    </dgm:pt>
    <dgm:pt modelId="{BBA3814F-6E5E-4472-8FAE-EF738887B527}" type="pres">
      <dgm:prSet presAssocID="{8B701526-F3B0-4EB0-B41C-3E4908E1A4E8}" presName="rootText" presStyleLbl="node3" presStyleIdx="0" presStyleCnt="8">
        <dgm:presLayoutVars>
          <dgm:chPref val="3"/>
        </dgm:presLayoutVars>
      </dgm:prSet>
      <dgm:spPr/>
    </dgm:pt>
    <dgm:pt modelId="{30E1094B-F16F-45C6-BB99-4263AE5025F4}" type="pres">
      <dgm:prSet presAssocID="{8B701526-F3B0-4EB0-B41C-3E4908E1A4E8}" presName="rootConnector" presStyleLbl="node3" presStyleIdx="0" presStyleCnt="8"/>
      <dgm:spPr/>
    </dgm:pt>
    <dgm:pt modelId="{E8CFA0A3-1E3D-40D8-8AC8-DB2A6D45B31F}" type="pres">
      <dgm:prSet presAssocID="{8B701526-F3B0-4EB0-B41C-3E4908E1A4E8}" presName="hierChild4" presStyleCnt="0"/>
      <dgm:spPr/>
    </dgm:pt>
    <dgm:pt modelId="{E8379C40-DB59-4A7C-B17C-153BBC83F9E6}" type="pres">
      <dgm:prSet presAssocID="{8B701526-F3B0-4EB0-B41C-3E4908E1A4E8}" presName="hierChild5" presStyleCnt="0"/>
      <dgm:spPr/>
    </dgm:pt>
    <dgm:pt modelId="{3F7FBC8B-0779-4FEA-8BBA-FAD563C62F0B}" type="pres">
      <dgm:prSet presAssocID="{EAB651EC-12E1-41DB-801C-1740932AA913}" presName="Name64" presStyleLbl="parChTrans1D3" presStyleIdx="1" presStyleCnt="8"/>
      <dgm:spPr/>
    </dgm:pt>
    <dgm:pt modelId="{628F9A7B-9C1B-48B9-B4E4-B0B65C362BB9}" type="pres">
      <dgm:prSet presAssocID="{275BA814-A0B5-43C6-AB04-51326FCE6F48}" presName="hierRoot2" presStyleCnt="0">
        <dgm:presLayoutVars>
          <dgm:hierBranch val="init"/>
        </dgm:presLayoutVars>
      </dgm:prSet>
      <dgm:spPr/>
    </dgm:pt>
    <dgm:pt modelId="{6131E3A5-57D6-4621-A2A6-6AA6A7B235DA}" type="pres">
      <dgm:prSet presAssocID="{275BA814-A0B5-43C6-AB04-51326FCE6F48}" presName="rootComposite" presStyleCnt="0"/>
      <dgm:spPr/>
    </dgm:pt>
    <dgm:pt modelId="{4D48F21B-A979-47D7-8371-15AF3756E833}" type="pres">
      <dgm:prSet presAssocID="{275BA814-A0B5-43C6-AB04-51326FCE6F48}" presName="rootText" presStyleLbl="node3" presStyleIdx="1" presStyleCnt="8">
        <dgm:presLayoutVars>
          <dgm:chPref val="3"/>
        </dgm:presLayoutVars>
      </dgm:prSet>
      <dgm:spPr/>
    </dgm:pt>
    <dgm:pt modelId="{8220F2F3-203F-429D-AA80-F0AA129193A9}" type="pres">
      <dgm:prSet presAssocID="{275BA814-A0B5-43C6-AB04-51326FCE6F48}" presName="rootConnector" presStyleLbl="node3" presStyleIdx="1" presStyleCnt="8"/>
      <dgm:spPr/>
    </dgm:pt>
    <dgm:pt modelId="{477EE516-2F71-42DB-9077-29E9FB8CB0CF}" type="pres">
      <dgm:prSet presAssocID="{275BA814-A0B5-43C6-AB04-51326FCE6F48}" presName="hierChild4" presStyleCnt="0"/>
      <dgm:spPr/>
    </dgm:pt>
    <dgm:pt modelId="{7A36FA02-71B6-4916-AE62-2D075F151019}" type="pres">
      <dgm:prSet presAssocID="{275BA814-A0B5-43C6-AB04-51326FCE6F48}" presName="hierChild5" presStyleCnt="0"/>
      <dgm:spPr/>
    </dgm:pt>
    <dgm:pt modelId="{EECFD6E1-0FD4-4373-AB75-2BC02677BC43}" type="pres">
      <dgm:prSet presAssocID="{B5CA6924-B7E4-4699-BBF2-0100A4A6201D}" presName="Name64" presStyleLbl="parChTrans1D3" presStyleIdx="2" presStyleCnt="8"/>
      <dgm:spPr/>
    </dgm:pt>
    <dgm:pt modelId="{F5E2733E-4385-4266-8E3D-13913BA04D5E}" type="pres">
      <dgm:prSet presAssocID="{112B06A2-A20F-4D0F-A714-959F9AA0B291}" presName="hierRoot2" presStyleCnt="0">
        <dgm:presLayoutVars>
          <dgm:hierBranch val="init"/>
        </dgm:presLayoutVars>
      </dgm:prSet>
      <dgm:spPr/>
    </dgm:pt>
    <dgm:pt modelId="{B64C3C64-9A4C-48E4-9017-04DFCE0BBE17}" type="pres">
      <dgm:prSet presAssocID="{112B06A2-A20F-4D0F-A714-959F9AA0B291}" presName="rootComposite" presStyleCnt="0"/>
      <dgm:spPr/>
    </dgm:pt>
    <dgm:pt modelId="{0DB890F4-7532-4E71-99AF-FB0B4CF890A7}" type="pres">
      <dgm:prSet presAssocID="{112B06A2-A20F-4D0F-A714-959F9AA0B291}" presName="rootText" presStyleLbl="node3" presStyleIdx="2" presStyleCnt="8">
        <dgm:presLayoutVars>
          <dgm:chPref val="3"/>
        </dgm:presLayoutVars>
      </dgm:prSet>
      <dgm:spPr/>
    </dgm:pt>
    <dgm:pt modelId="{EAEE9559-CC89-44D6-A503-B20D9AFDD399}" type="pres">
      <dgm:prSet presAssocID="{112B06A2-A20F-4D0F-A714-959F9AA0B291}" presName="rootConnector" presStyleLbl="node3" presStyleIdx="2" presStyleCnt="8"/>
      <dgm:spPr/>
    </dgm:pt>
    <dgm:pt modelId="{64043BC3-15AD-4B9B-A8A7-B9D6E13B18BA}" type="pres">
      <dgm:prSet presAssocID="{112B06A2-A20F-4D0F-A714-959F9AA0B291}" presName="hierChild4" presStyleCnt="0"/>
      <dgm:spPr/>
    </dgm:pt>
    <dgm:pt modelId="{D6468F54-FE01-4691-ABB1-C2EF972FB826}" type="pres">
      <dgm:prSet presAssocID="{112B06A2-A20F-4D0F-A714-959F9AA0B291}" presName="hierChild5" presStyleCnt="0"/>
      <dgm:spPr/>
    </dgm:pt>
    <dgm:pt modelId="{54C690E4-0664-4B2A-ADA9-830063AE9A0B}" type="pres">
      <dgm:prSet presAssocID="{3531CFB4-113D-410C-83C4-1B387A88F6A2}" presName="Name64" presStyleLbl="parChTrans1D3" presStyleIdx="3" presStyleCnt="8"/>
      <dgm:spPr/>
    </dgm:pt>
    <dgm:pt modelId="{F74E6E6E-FD69-4F21-B064-CEAC35A7E69F}" type="pres">
      <dgm:prSet presAssocID="{EBB02BFD-997B-4044-9CF9-63CA4957E296}" presName="hierRoot2" presStyleCnt="0">
        <dgm:presLayoutVars>
          <dgm:hierBranch val="init"/>
        </dgm:presLayoutVars>
      </dgm:prSet>
      <dgm:spPr/>
    </dgm:pt>
    <dgm:pt modelId="{887BC6E6-0BFC-472E-9DA7-0960D7C8D1AF}" type="pres">
      <dgm:prSet presAssocID="{EBB02BFD-997B-4044-9CF9-63CA4957E296}" presName="rootComposite" presStyleCnt="0"/>
      <dgm:spPr/>
    </dgm:pt>
    <dgm:pt modelId="{683CF25B-6EBE-41AD-96F3-179D28730C1F}" type="pres">
      <dgm:prSet presAssocID="{EBB02BFD-997B-4044-9CF9-63CA4957E296}" presName="rootText" presStyleLbl="node3" presStyleIdx="3" presStyleCnt="8">
        <dgm:presLayoutVars>
          <dgm:chPref val="3"/>
        </dgm:presLayoutVars>
      </dgm:prSet>
      <dgm:spPr/>
    </dgm:pt>
    <dgm:pt modelId="{8BBCF0E4-4F3E-4031-90A5-E2042B343BAC}" type="pres">
      <dgm:prSet presAssocID="{EBB02BFD-997B-4044-9CF9-63CA4957E296}" presName="rootConnector" presStyleLbl="node3" presStyleIdx="3" presStyleCnt="8"/>
      <dgm:spPr/>
    </dgm:pt>
    <dgm:pt modelId="{63567EC8-C8C2-4F7C-AD41-C27D95D95494}" type="pres">
      <dgm:prSet presAssocID="{EBB02BFD-997B-4044-9CF9-63CA4957E296}" presName="hierChild4" presStyleCnt="0"/>
      <dgm:spPr/>
    </dgm:pt>
    <dgm:pt modelId="{3174DDAF-5916-4C3F-A481-E63754A17796}" type="pres">
      <dgm:prSet presAssocID="{EBB02BFD-997B-4044-9CF9-63CA4957E296}" presName="hierChild5" presStyleCnt="0"/>
      <dgm:spPr/>
    </dgm:pt>
    <dgm:pt modelId="{2C357C95-8F86-467A-921E-844656B0AF1D}" type="pres">
      <dgm:prSet presAssocID="{50DF6ECD-F574-4200-A07D-3EA149594A93}" presName="Name64" presStyleLbl="parChTrans1D3" presStyleIdx="4" presStyleCnt="8"/>
      <dgm:spPr/>
    </dgm:pt>
    <dgm:pt modelId="{60065F57-739A-44E5-9F2F-484E3F3CB7C0}" type="pres">
      <dgm:prSet presAssocID="{75F567D1-BF88-4D0A-A379-A3EA4E32B3B8}" presName="hierRoot2" presStyleCnt="0">
        <dgm:presLayoutVars>
          <dgm:hierBranch val="init"/>
        </dgm:presLayoutVars>
      </dgm:prSet>
      <dgm:spPr/>
    </dgm:pt>
    <dgm:pt modelId="{781E3843-B924-4B03-A028-09F5CAC6BB9A}" type="pres">
      <dgm:prSet presAssocID="{75F567D1-BF88-4D0A-A379-A3EA4E32B3B8}" presName="rootComposite" presStyleCnt="0"/>
      <dgm:spPr/>
    </dgm:pt>
    <dgm:pt modelId="{831DB364-2B98-46F6-AD8E-40C47D34EEE5}" type="pres">
      <dgm:prSet presAssocID="{75F567D1-BF88-4D0A-A379-A3EA4E32B3B8}" presName="rootText" presStyleLbl="node3" presStyleIdx="4" presStyleCnt="8">
        <dgm:presLayoutVars>
          <dgm:chPref val="3"/>
        </dgm:presLayoutVars>
      </dgm:prSet>
      <dgm:spPr/>
    </dgm:pt>
    <dgm:pt modelId="{4F1404DB-6609-4A80-BDFD-CC7085EF499E}" type="pres">
      <dgm:prSet presAssocID="{75F567D1-BF88-4D0A-A379-A3EA4E32B3B8}" presName="rootConnector" presStyleLbl="node3" presStyleIdx="4" presStyleCnt="8"/>
      <dgm:spPr/>
    </dgm:pt>
    <dgm:pt modelId="{9B75FD95-F792-4CD8-B183-AC55D3E7959C}" type="pres">
      <dgm:prSet presAssocID="{75F567D1-BF88-4D0A-A379-A3EA4E32B3B8}" presName="hierChild4" presStyleCnt="0"/>
      <dgm:spPr/>
    </dgm:pt>
    <dgm:pt modelId="{568E3DE4-34B3-433F-925A-4C5F26D0BCD3}" type="pres">
      <dgm:prSet presAssocID="{75F567D1-BF88-4D0A-A379-A3EA4E32B3B8}" presName="hierChild5" presStyleCnt="0"/>
      <dgm:spPr/>
    </dgm:pt>
    <dgm:pt modelId="{1F32B3C9-646C-4DD9-BD6A-0B2B5060C597}" type="pres">
      <dgm:prSet presAssocID="{B9584E60-2EAD-4495-9570-1A6473A15CD2}" presName="hierChild5" presStyleCnt="0"/>
      <dgm:spPr/>
    </dgm:pt>
    <dgm:pt modelId="{1EBFADF3-2AFB-4FB9-BE0B-424400C9332B}" type="pres">
      <dgm:prSet presAssocID="{00210443-3DFD-4ADB-A86E-7BA9E3DD9BCA}" presName="Name64" presStyleLbl="parChTrans1D2" presStyleIdx="1" presStyleCnt="2"/>
      <dgm:spPr/>
    </dgm:pt>
    <dgm:pt modelId="{64E9616F-2FAD-4F09-AF46-B84555842601}" type="pres">
      <dgm:prSet presAssocID="{5BCD1088-D8EC-45D2-937A-FF97F4A11720}" presName="hierRoot2" presStyleCnt="0">
        <dgm:presLayoutVars>
          <dgm:hierBranch val="init"/>
        </dgm:presLayoutVars>
      </dgm:prSet>
      <dgm:spPr/>
    </dgm:pt>
    <dgm:pt modelId="{DE96D400-2AD8-401C-91CA-B316D3A5EC40}" type="pres">
      <dgm:prSet presAssocID="{5BCD1088-D8EC-45D2-937A-FF97F4A11720}" presName="rootComposite" presStyleCnt="0"/>
      <dgm:spPr/>
    </dgm:pt>
    <dgm:pt modelId="{94DC18CB-C14B-4A66-B138-FCF16979C6E5}" type="pres">
      <dgm:prSet presAssocID="{5BCD1088-D8EC-45D2-937A-FF97F4A11720}" presName="rootText" presStyleLbl="node2" presStyleIdx="1" presStyleCnt="2">
        <dgm:presLayoutVars>
          <dgm:chPref val="3"/>
        </dgm:presLayoutVars>
      </dgm:prSet>
      <dgm:spPr/>
    </dgm:pt>
    <dgm:pt modelId="{B927A704-CCC0-4145-8CDE-3E862E0FA6F2}" type="pres">
      <dgm:prSet presAssocID="{5BCD1088-D8EC-45D2-937A-FF97F4A11720}" presName="rootConnector" presStyleLbl="node2" presStyleIdx="1" presStyleCnt="2"/>
      <dgm:spPr/>
    </dgm:pt>
    <dgm:pt modelId="{A2862395-DA5D-45DD-83D1-43681BCDF316}" type="pres">
      <dgm:prSet presAssocID="{5BCD1088-D8EC-45D2-937A-FF97F4A11720}" presName="hierChild4" presStyleCnt="0"/>
      <dgm:spPr/>
    </dgm:pt>
    <dgm:pt modelId="{C16B62BB-A551-4155-BF1D-82D7AC9B840C}" type="pres">
      <dgm:prSet presAssocID="{17AAE304-CA7D-4D67-BA46-335F912380F7}" presName="Name64" presStyleLbl="parChTrans1D3" presStyleIdx="5" presStyleCnt="8"/>
      <dgm:spPr/>
    </dgm:pt>
    <dgm:pt modelId="{B20098B9-25E1-4C6A-8C5F-7974D4AE3637}" type="pres">
      <dgm:prSet presAssocID="{20991A9E-D32A-4247-B2F8-EC9793F22C22}" presName="hierRoot2" presStyleCnt="0">
        <dgm:presLayoutVars>
          <dgm:hierBranch val="init"/>
        </dgm:presLayoutVars>
      </dgm:prSet>
      <dgm:spPr/>
    </dgm:pt>
    <dgm:pt modelId="{7A692846-188F-4DED-8B75-82A18F50BA9B}" type="pres">
      <dgm:prSet presAssocID="{20991A9E-D32A-4247-B2F8-EC9793F22C22}" presName="rootComposite" presStyleCnt="0"/>
      <dgm:spPr/>
    </dgm:pt>
    <dgm:pt modelId="{D7325B8E-0FE1-4AFC-A1B0-F6B755EF3894}" type="pres">
      <dgm:prSet presAssocID="{20991A9E-D32A-4247-B2F8-EC9793F22C22}" presName="rootText" presStyleLbl="node3" presStyleIdx="5" presStyleCnt="8">
        <dgm:presLayoutVars>
          <dgm:chPref val="3"/>
        </dgm:presLayoutVars>
      </dgm:prSet>
      <dgm:spPr/>
    </dgm:pt>
    <dgm:pt modelId="{0BDC35B7-A221-410E-919B-5E11FCD38010}" type="pres">
      <dgm:prSet presAssocID="{20991A9E-D32A-4247-B2F8-EC9793F22C22}" presName="rootConnector" presStyleLbl="node3" presStyleIdx="5" presStyleCnt="8"/>
      <dgm:spPr/>
    </dgm:pt>
    <dgm:pt modelId="{DEDF6010-9DAD-41EB-B8C6-5A2DEF35CA6E}" type="pres">
      <dgm:prSet presAssocID="{20991A9E-D32A-4247-B2F8-EC9793F22C22}" presName="hierChild4" presStyleCnt="0"/>
      <dgm:spPr/>
    </dgm:pt>
    <dgm:pt modelId="{40BF53CC-F161-43F0-9E81-44DEB881C541}" type="pres">
      <dgm:prSet presAssocID="{20991A9E-D32A-4247-B2F8-EC9793F22C22}" presName="hierChild5" presStyleCnt="0"/>
      <dgm:spPr/>
    </dgm:pt>
    <dgm:pt modelId="{D55F2204-50F1-4084-A313-DB708DB51791}" type="pres">
      <dgm:prSet presAssocID="{D8D816CF-1494-4EC8-AB67-FB9E60542D00}" presName="Name64" presStyleLbl="parChTrans1D3" presStyleIdx="6" presStyleCnt="8"/>
      <dgm:spPr/>
    </dgm:pt>
    <dgm:pt modelId="{C0C7E6BC-9DAD-4A1B-9558-5785A68136A9}" type="pres">
      <dgm:prSet presAssocID="{4DA1574D-5867-4696-A3FA-CC3E171A0661}" presName="hierRoot2" presStyleCnt="0">
        <dgm:presLayoutVars>
          <dgm:hierBranch val="init"/>
        </dgm:presLayoutVars>
      </dgm:prSet>
      <dgm:spPr/>
    </dgm:pt>
    <dgm:pt modelId="{D79848F3-106A-45A5-BE88-2AEB1FE2C734}" type="pres">
      <dgm:prSet presAssocID="{4DA1574D-5867-4696-A3FA-CC3E171A0661}" presName="rootComposite" presStyleCnt="0"/>
      <dgm:spPr/>
    </dgm:pt>
    <dgm:pt modelId="{13E50BBE-DF78-404B-A173-9233713CB499}" type="pres">
      <dgm:prSet presAssocID="{4DA1574D-5867-4696-A3FA-CC3E171A0661}" presName="rootText" presStyleLbl="node3" presStyleIdx="6" presStyleCnt="8">
        <dgm:presLayoutVars>
          <dgm:chPref val="3"/>
        </dgm:presLayoutVars>
      </dgm:prSet>
      <dgm:spPr/>
    </dgm:pt>
    <dgm:pt modelId="{B5149578-DD7D-4070-BF7D-1F6888349F57}" type="pres">
      <dgm:prSet presAssocID="{4DA1574D-5867-4696-A3FA-CC3E171A0661}" presName="rootConnector" presStyleLbl="node3" presStyleIdx="6" presStyleCnt="8"/>
      <dgm:spPr/>
    </dgm:pt>
    <dgm:pt modelId="{5D5B51A5-1677-4927-B1F9-9CEF30876C3C}" type="pres">
      <dgm:prSet presAssocID="{4DA1574D-5867-4696-A3FA-CC3E171A0661}" presName="hierChild4" presStyleCnt="0"/>
      <dgm:spPr/>
    </dgm:pt>
    <dgm:pt modelId="{644607CF-B59F-4883-9C14-4F4711A226F0}" type="pres">
      <dgm:prSet presAssocID="{4DA1574D-5867-4696-A3FA-CC3E171A0661}" presName="hierChild5" presStyleCnt="0"/>
      <dgm:spPr/>
    </dgm:pt>
    <dgm:pt modelId="{A294B4D7-B8BD-4F63-9E57-360AAF762407}" type="pres">
      <dgm:prSet presAssocID="{D925CD7A-4434-4305-B062-1466D3BE9EDB}" presName="Name64" presStyleLbl="parChTrans1D3" presStyleIdx="7" presStyleCnt="8"/>
      <dgm:spPr/>
    </dgm:pt>
    <dgm:pt modelId="{72B406A7-E983-47AF-A59F-0C08EAF0DCAD}" type="pres">
      <dgm:prSet presAssocID="{C486C648-6E48-4808-A411-6349256A5AB7}" presName="hierRoot2" presStyleCnt="0">
        <dgm:presLayoutVars>
          <dgm:hierBranch val="init"/>
        </dgm:presLayoutVars>
      </dgm:prSet>
      <dgm:spPr/>
    </dgm:pt>
    <dgm:pt modelId="{8A85E59B-C079-4263-A25E-4A8D9233ABAB}" type="pres">
      <dgm:prSet presAssocID="{C486C648-6E48-4808-A411-6349256A5AB7}" presName="rootComposite" presStyleCnt="0"/>
      <dgm:spPr/>
    </dgm:pt>
    <dgm:pt modelId="{61387A82-830F-4DA7-BB86-A83826C0585B}" type="pres">
      <dgm:prSet presAssocID="{C486C648-6E48-4808-A411-6349256A5AB7}" presName="rootText" presStyleLbl="node3" presStyleIdx="7" presStyleCnt="8">
        <dgm:presLayoutVars>
          <dgm:chPref val="3"/>
        </dgm:presLayoutVars>
      </dgm:prSet>
      <dgm:spPr/>
    </dgm:pt>
    <dgm:pt modelId="{B8B10EF4-243D-47D4-AA8E-FCCEDBE12D3B}" type="pres">
      <dgm:prSet presAssocID="{C486C648-6E48-4808-A411-6349256A5AB7}" presName="rootConnector" presStyleLbl="node3" presStyleIdx="7" presStyleCnt="8"/>
      <dgm:spPr/>
    </dgm:pt>
    <dgm:pt modelId="{18DFF8B5-7486-41D7-AB78-C0C15C49358B}" type="pres">
      <dgm:prSet presAssocID="{C486C648-6E48-4808-A411-6349256A5AB7}" presName="hierChild4" presStyleCnt="0"/>
      <dgm:spPr/>
    </dgm:pt>
    <dgm:pt modelId="{2C66A2A1-7F10-4BBC-91F2-C6B33404E568}" type="pres">
      <dgm:prSet presAssocID="{C486C648-6E48-4808-A411-6349256A5AB7}" presName="hierChild5" presStyleCnt="0"/>
      <dgm:spPr/>
    </dgm:pt>
    <dgm:pt modelId="{01E2D7E9-4519-4AB9-914D-3D648E7C2E05}" type="pres">
      <dgm:prSet presAssocID="{5BCD1088-D8EC-45D2-937A-FF97F4A11720}" presName="hierChild5" presStyleCnt="0"/>
      <dgm:spPr/>
    </dgm:pt>
    <dgm:pt modelId="{7263A173-0304-42A0-AB84-DEABCBE6EC63}" type="pres">
      <dgm:prSet presAssocID="{EC57E883-5E84-4F38-A7EA-F84F1675E79D}" presName="hierChild3" presStyleCnt="0"/>
      <dgm:spPr/>
    </dgm:pt>
  </dgm:ptLst>
  <dgm:cxnLst>
    <dgm:cxn modelId="{C3899103-0A3C-4991-B957-0376A57F9244}" type="presOf" srcId="{D8D816CF-1494-4EC8-AB67-FB9E60542D00}" destId="{D55F2204-50F1-4084-A313-DB708DB51791}" srcOrd="0" destOrd="0" presId="urn:microsoft.com/office/officeart/2009/3/layout/HorizontalOrganizationChart"/>
    <dgm:cxn modelId="{4232CB05-2FA3-45F7-BFF5-74F049E8C3E4}" type="presOf" srcId="{20991A9E-D32A-4247-B2F8-EC9793F22C22}" destId="{0BDC35B7-A221-410E-919B-5E11FCD38010}" srcOrd="1" destOrd="0" presId="urn:microsoft.com/office/officeart/2009/3/layout/HorizontalOrganizationChart"/>
    <dgm:cxn modelId="{EB04BF0D-C17B-4F4B-8AA6-FA4AAA6CF43F}" srcId="{5BCD1088-D8EC-45D2-937A-FF97F4A11720}" destId="{C486C648-6E48-4808-A411-6349256A5AB7}" srcOrd="2" destOrd="0" parTransId="{D925CD7A-4434-4305-B062-1466D3BE9EDB}" sibTransId="{97F4E95C-F7BD-40D1-B547-E1AE63E60AAE}"/>
    <dgm:cxn modelId="{E7368911-E562-4038-A307-6095A39330C2}" type="presOf" srcId="{EC57E883-5E84-4F38-A7EA-F84F1675E79D}" destId="{08335407-176A-44C7-92A4-A7969F43C32C}" srcOrd="0" destOrd="0" presId="urn:microsoft.com/office/officeart/2009/3/layout/HorizontalOrganizationChart"/>
    <dgm:cxn modelId="{5E5C4014-2F59-413B-A814-B34D7662534C}" srcId="{B9584E60-2EAD-4495-9570-1A6473A15CD2}" destId="{EBB02BFD-997B-4044-9CF9-63CA4957E296}" srcOrd="3" destOrd="0" parTransId="{3531CFB4-113D-410C-83C4-1B387A88F6A2}" sibTransId="{C385E55D-4C15-4676-8DFE-47FB00142868}"/>
    <dgm:cxn modelId="{2E553416-F436-4C72-8721-0A30180FFD9D}" type="presOf" srcId="{C486C648-6E48-4808-A411-6349256A5AB7}" destId="{B8B10EF4-243D-47D4-AA8E-FCCEDBE12D3B}" srcOrd="1" destOrd="0" presId="urn:microsoft.com/office/officeart/2009/3/layout/HorizontalOrganizationChart"/>
    <dgm:cxn modelId="{50C72F1C-2A21-4492-ABE0-54C84F4C2FD1}" type="presOf" srcId="{75F567D1-BF88-4D0A-A379-A3EA4E32B3B8}" destId="{831DB364-2B98-46F6-AD8E-40C47D34EEE5}" srcOrd="0" destOrd="0" presId="urn:microsoft.com/office/officeart/2009/3/layout/HorizontalOrganizationChart"/>
    <dgm:cxn modelId="{C06BDB1F-580C-4BBE-B343-A35418336461}" type="presOf" srcId="{8B701526-F3B0-4EB0-B41C-3E4908E1A4E8}" destId="{30E1094B-F16F-45C6-BB99-4263AE5025F4}" srcOrd="1" destOrd="0" presId="urn:microsoft.com/office/officeart/2009/3/layout/HorizontalOrganizationChart"/>
    <dgm:cxn modelId="{CAB50723-1F33-4E14-B3FC-03485E55C6F6}" type="presOf" srcId="{90EDECF7-B94E-400B-9CD6-286F357012DE}" destId="{A82B937D-1D94-474C-BEE5-F80C6982C5F9}" srcOrd="0" destOrd="0" presId="urn:microsoft.com/office/officeart/2009/3/layout/HorizontalOrganizationChart"/>
    <dgm:cxn modelId="{2AFFCD24-6558-4EBE-B8DF-E3287700B8E7}" type="presOf" srcId="{50DF6ECD-F574-4200-A07D-3EA149594A93}" destId="{2C357C95-8F86-467A-921E-844656B0AF1D}" srcOrd="0" destOrd="0" presId="urn:microsoft.com/office/officeart/2009/3/layout/HorizontalOrganizationChart"/>
    <dgm:cxn modelId="{3EEC3F27-E31A-40FA-8DEF-98AC113108CF}" type="presOf" srcId="{5BCD1088-D8EC-45D2-937A-FF97F4A11720}" destId="{B927A704-CCC0-4145-8CDE-3E862E0FA6F2}" srcOrd="1" destOrd="0" presId="urn:microsoft.com/office/officeart/2009/3/layout/HorizontalOrganizationChart"/>
    <dgm:cxn modelId="{F77D1B33-ECC1-4DC3-A1F2-4E64793F3532}" type="presOf" srcId="{423DFB33-0719-412D-83D7-D41E10AC16C5}" destId="{F01D8D3D-EE52-4B49-B4AA-8D76D5EF5A66}" srcOrd="0" destOrd="0" presId="urn:microsoft.com/office/officeart/2009/3/layout/HorizontalOrganizationChart"/>
    <dgm:cxn modelId="{120C4F38-EABD-462F-9C63-DB2478A47592}" type="presOf" srcId="{D925CD7A-4434-4305-B062-1466D3BE9EDB}" destId="{A294B4D7-B8BD-4F63-9E57-360AAF762407}" srcOrd="0" destOrd="0" presId="urn:microsoft.com/office/officeart/2009/3/layout/HorizontalOrganizationChart"/>
    <dgm:cxn modelId="{1A69583F-2898-4DE1-8E77-8B2A253FDD38}" type="presOf" srcId="{A2CE0B62-354A-4A5E-BC62-B4C29F4D977B}" destId="{C207C7BA-1B7C-440E-9DE4-1CD48613C691}" srcOrd="0" destOrd="0" presId="urn:microsoft.com/office/officeart/2009/3/layout/HorizontalOrganizationChart"/>
    <dgm:cxn modelId="{198ED33F-F2DD-4E11-8624-F58CDAE62816}" srcId="{5BCD1088-D8EC-45D2-937A-FF97F4A11720}" destId="{20991A9E-D32A-4247-B2F8-EC9793F22C22}" srcOrd="0" destOrd="0" parTransId="{17AAE304-CA7D-4D67-BA46-335F912380F7}" sibTransId="{243A6764-D596-458A-9AD1-D089667773B1}"/>
    <dgm:cxn modelId="{04588B5F-B7EE-4A69-B1CB-4E6A68A47150}" type="presOf" srcId="{17AAE304-CA7D-4D67-BA46-335F912380F7}" destId="{C16B62BB-A551-4155-BF1D-82D7AC9B840C}" srcOrd="0" destOrd="0" presId="urn:microsoft.com/office/officeart/2009/3/layout/HorizontalOrganizationChart"/>
    <dgm:cxn modelId="{5C200164-9BAF-46CE-B4CA-A683B04141C6}" type="presOf" srcId="{112B06A2-A20F-4D0F-A714-959F9AA0B291}" destId="{EAEE9559-CC89-44D6-A503-B20D9AFDD399}" srcOrd="1" destOrd="0" presId="urn:microsoft.com/office/officeart/2009/3/layout/HorizontalOrganizationChart"/>
    <dgm:cxn modelId="{2916AF49-1029-4459-9241-C1668575CAF0}" type="presOf" srcId="{EBB02BFD-997B-4044-9CF9-63CA4957E296}" destId="{8BBCF0E4-4F3E-4031-90A5-E2042B343BAC}" srcOrd="1" destOrd="0" presId="urn:microsoft.com/office/officeart/2009/3/layout/HorizontalOrganizationChart"/>
    <dgm:cxn modelId="{C291C959-33D1-4AEE-86DE-24906A896986}" type="presOf" srcId="{EC57E883-5E84-4F38-A7EA-F84F1675E79D}" destId="{6A4C4D3A-1B45-46DF-931E-066C88735099}" srcOrd="1" destOrd="0" presId="urn:microsoft.com/office/officeart/2009/3/layout/HorizontalOrganizationChart"/>
    <dgm:cxn modelId="{5108397A-999E-457F-8C96-7243E9283A9F}" type="presOf" srcId="{B5CA6924-B7E4-4699-BBF2-0100A4A6201D}" destId="{EECFD6E1-0FD4-4373-AB75-2BC02677BC43}" srcOrd="0" destOrd="0" presId="urn:microsoft.com/office/officeart/2009/3/layout/HorizontalOrganizationChart"/>
    <dgm:cxn modelId="{B75F467A-51BC-40A1-BFE7-91E8FED981F3}" type="presOf" srcId="{EBB02BFD-997B-4044-9CF9-63CA4957E296}" destId="{683CF25B-6EBE-41AD-96F3-179D28730C1F}" srcOrd="0" destOrd="0" presId="urn:microsoft.com/office/officeart/2009/3/layout/HorizontalOrganizationChart"/>
    <dgm:cxn modelId="{9BC20C81-DCDC-42A7-932E-592E284F71F3}" srcId="{EC57E883-5E84-4F38-A7EA-F84F1675E79D}" destId="{5BCD1088-D8EC-45D2-937A-FF97F4A11720}" srcOrd="1" destOrd="0" parTransId="{00210443-3DFD-4ADB-A86E-7BA9E3DD9BCA}" sibTransId="{C05E3556-F77D-4786-9514-14AA61C496D3}"/>
    <dgm:cxn modelId="{98A76182-955E-4F9C-8EE7-32A0355DE2A0}" type="presOf" srcId="{4DA1574D-5867-4696-A3FA-CC3E171A0661}" destId="{B5149578-DD7D-4070-BF7D-1F6888349F57}" srcOrd="1" destOrd="0" presId="urn:microsoft.com/office/officeart/2009/3/layout/HorizontalOrganizationChart"/>
    <dgm:cxn modelId="{81FAD086-492E-4584-BC84-524FB10BE535}" type="presOf" srcId="{3531CFB4-113D-410C-83C4-1B387A88F6A2}" destId="{54C690E4-0664-4B2A-ADA9-830063AE9A0B}" srcOrd="0" destOrd="0" presId="urn:microsoft.com/office/officeart/2009/3/layout/HorizontalOrganizationChart"/>
    <dgm:cxn modelId="{40BBE38E-34D1-4E26-82CF-BA2C8B0CA734}" type="presOf" srcId="{C486C648-6E48-4808-A411-6349256A5AB7}" destId="{61387A82-830F-4DA7-BB86-A83826C0585B}" srcOrd="0" destOrd="0" presId="urn:microsoft.com/office/officeart/2009/3/layout/HorizontalOrganizationChart"/>
    <dgm:cxn modelId="{01EB6E8F-A2E1-49E0-A2C7-7F509CCA5F32}" srcId="{5BCD1088-D8EC-45D2-937A-FF97F4A11720}" destId="{4DA1574D-5867-4696-A3FA-CC3E171A0661}" srcOrd="1" destOrd="0" parTransId="{D8D816CF-1494-4EC8-AB67-FB9E60542D00}" sibTransId="{1A1A397A-E84C-4B13-A785-A3C533F3BEE6}"/>
    <dgm:cxn modelId="{90BFDE98-AEFF-4AD1-A47A-1FE897A79C07}" type="presOf" srcId="{75F567D1-BF88-4D0A-A379-A3EA4E32B3B8}" destId="{4F1404DB-6609-4A80-BDFD-CC7085EF499E}" srcOrd="1" destOrd="0" presId="urn:microsoft.com/office/officeart/2009/3/layout/HorizontalOrganizationChart"/>
    <dgm:cxn modelId="{3E6DFF9B-8409-4C1C-B88C-72BD5D31403E}" type="presOf" srcId="{8B701526-F3B0-4EB0-B41C-3E4908E1A4E8}" destId="{BBA3814F-6E5E-4472-8FAE-EF738887B527}" srcOrd="0" destOrd="0" presId="urn:microsoft.com/office/officeart/2009/3/layout/HorizontalOrganizationChart"/>
    <dgm:cxn modelId="{EFC4F3A0-A4C7-496A-8862-ED51935FFE05}" srcId="{90EDECF7-B94E-400B-9CD6-286F357012DE}" destId="{EC57E883-5E84-4F38-A7EA-F84F1675E79D}" srcOrd="0" destOrd="0" parTransId="{540E258B-CF59-4A7C-A190-7486E5FA9542}" sibTransId="{7BF9D9E6-4F82-4311-9C24-472569B978E4}"/>
    <dgm:cxn modelId="{D72241A2-8F62-45B9-8280-AF0198A51BDA}" type="presOf" srcId="{275BA814-A0B5-43C6-AB04-51326FCE6F48}" destId="{4D48F21B-A979-47D7-8371-15AF3756E833}" srcOrd="0" destOrd="0" presId="urn:microsoft.com/office/officeart/2009/3/layout/HorizontalOrganizationChart"/>
    <dgm:cxn modelId="{2CBB3BA8-C24F-4611-A99D-ACA5479C2052}" type="presOf" srcId="{275BA814-A0B5-43C6-AB04-51326FCE6F48}" destId="{8220F2F3-203F-429D-AA80-F0AA129193A9}" srcOrd="1" destOrd="0" presId="urn:microsoft.com/office/officeart/2009/3/layout/HorizontalOrganizationChart"/>
    <dgm:cxn modelId="{1C5D50AE-4504-4F5B-8F80-8380B33CF070}" type="presOf" srcId="{20991A9E-D32A-4247-B2F8-EC9793F22C22}" destId="{D7325B8E-0FE1-4AFC-A1B0-F6B755EF3894}" srcOrd="0" destOrd="0" presId="urn:microsoft.com/office/officeart/2009/3/layout/HorizontalOrganizationChart"/>
    <dgm:cxn modelId="{9938EFB2-CF10-4F6B-B7B8-CB05BF4B889C}" type="presOf" srcId="{B9584E60-2EAD-4495-9570-1A6473A15CD2}" destId="{8C670577-39FF-43FB-AD6C-A99C27787B12}" srcOrd="0" destOrd="0" presId="urn:microsoft.com/office/officeart/2009/3/layout/HorizontalOrganizationChart"/>
    <dgm:cxn modelId="{09BEE2B4-17A0-4ACF-A67F-C82F659F6725}" type="presOf" srcId="{112B06A2-A20F-4D0F-A714-959F9AA0B291}" destId="{0DB890F4-7532-4E71-99AF-FB0B4CF890A7}" srcOrd="0" destOrd="0" presId="urn:microsoft.com/office/officeart/2009/3/layout/HorizontalOrganizationChart"/>
    <dgm:cxn modelId="{744793C2-77A1-47F9-B589-BFAC4E65519F}" srcId="{B9584E60-2EAD-4495-9570-1A6473A15CD2}" destId="{112B06A2-A20F-4D0F-A714-959F9AA0B291}" srcOrd="2" destOrd="0" parTransId="{B5CA6924-B7E4-4699-BBF2-0100A4A6201D}" sibTransId="{948E8C55-95AB-4ABE-8623-F525A2E0989A}"/>
    <dgm:cxn modelId="{D11DFBC8-5AF9-4226-981C-FBB9AB44DDD9}" type="presOf" srcId="{B9584E60-2EAD-4495-9570-1A6473A15CD2}" destId="{71A64169-8FBC-4955-A77B-C5DE0980FD08}" srcOrd="1" destOrd="0" presId="urn:microsoft.com/office/officeart/2009/3/layout/HorizontalOrganizationChart"/>
    <dgm:cxn modelId="{30BB74DC-448E-4E4C-8E94-953FC5433E81}" type="presOf" srcId="{4DA1574D-5867-4696-A3FA-CC3E171A0661}" destId="{13E50BBE-DF78-404B-A173-9233713CB499}" srcOrd="0" destOrd="0" presId="urn:microsoft.com/office/officeart/2009/3/layout/HorizontalOrganizationChart"/>
    <dgm:cxn modelId="{982B78DF-5997-4F03-BCD1-A58853CBAEE1}" srcId="{B9584E60-2EAD-4495-9570-1A6473A15CD2}" destId="{275BA814-A0B5-43C6-AB04-51326FCE6F48}" srcOrd="1" destOrd="0" parTransId="{EAB651EC-12E1-41DB-801C-1740932AA913}" sibTransId="{DDF17311-DD41-44FE-BDF8-836775D6B67E}"/>
    <dgm:cxn modelId="{96DE98E2-C7DF-407E-B412-1FD5749D4230}" srcId="{EC57E883-5E84-4F38-A7EA-F84F1675E79D}" destId="{B9584E60-2EAD-4495-9570-1A6473A15CD2}" srcOrd="0" destOrd="0" parTransId="{423DFB33-0719-412D-83D7-D41E10AC16C5}" sibTransId="{586250BC-F810-4CAC-B462-EF2DA3517063}"/>
    <dgm:cxn modelId="{F5D96AE4-52B7-4A90-BC17-CB5B80DACF48}" srcId="{B9584E60-2EAD-4495-9570-1A6473A15CD2}" destId="{8B701526-F3B0-4EB0-B41C-3E4908E1A4E8}" srcOrd="0" destOrd="0" parTransId="{A2CE0B62-354A-4A5E-BC62-B4C29F4D977B}" sibTransId="{6F527ED1-E2F9-4BA5-93BB-BE85F93A6D23}"/>
    <dgm:cxn modelId="{004DBEEC-955B-41F7-A18A-93FBC4090E3B}" type="presOf" srcId="{5BCD1088-D8EC-45D2-937A-FF97F4A11720}" destId="{94DC18CB-C14B-4A66-B138-FCF16979C6E5}" srcOrd="0" destOrd="0" presId="urn:microsoft.com/office/officeart/2009/3/layout/HorizontalOrganizationChart"/>
    <dgm:cxn modelId="{BDD562EF-4CCB-4414-AAD7-C630CFE4DD18}" srcId="{B9584E60-2EAD-4495-9570-1A6473A15CD2}" destId="{75F567D1-BF88-4D0A-A379-A3EA4E32B3B8}" srcOrd="4" destOrd="0" parTransId="{50DF6ECD-F574-4200-A07D-3EA149594A93}" sibTransId="{9C1BF771-336D-4293-AFDB-F430E6B9917B}"/>
    <dgm:cxn modelId="{BD8721F2-4D25-4044-B95B-9B5CC5243915}" type="presOf" srcId="{EAB651EC-12E1-41DB-801C-1740932AA913}" destId="{3F7FBC8B-0779-4FEA-8BBA-FAD563C62F0B}" srcOrd="0" destOrd="0" presId="urn:microsoft.com/office/officeart/2009/3/layout/HorizontalOrganizationChart"/>
    <dgm:cxn modelId="{915706F6-48FD-44C2-ABCB-B2644D2076D7}" type="presOf" srcId="{00210443-3DFD-4ADB-A86E-7BA9E3DD9BCA}" destId="{1EBFADF3-2AFB-4FB9-BE0B-424400C9332B}" srcOrd="0" destOrd="0" presId="urn:microsoft.com/office/officeart/2009/3/layout/HorizontalOrganizationChart"/>
    <dgm:cxn modelId="{667465B0-EEF6-4E49-9AA3-147DC31EA574}" type="presParOf" srcId="{A82B937D-1D94-474C-BEE5-F80C6982C5F9}" destId="{B7CE6052-AC22-4F09-9847-998EE8B78713}" srcOrd="0" destOrd="0" presId="urn:microsoft.com/office/officeart/2009/3/layout/HorizontalOrganizationChart"/>
    <dgm:cxn modelId="{D277B663-C83D-4360-8A9C-382CF574A621}" type="presParOf" srcId="{B7CE6052-AC22-4F09-9847-998EE8B78713}" destId="{78D86C89-9C46-4AE5-81F3-F10C032D385D}" srcOrd="0" destOrd="0" presId="urn:microsoft.com/office/officeart/2009/3/layout/HorizontalOrganizationChart"/>
    <dgm:cxn modelId="{D2204811-7781-4E86-AB8D-CF202FC142CF}" type="presParOf" srcId="{78D86C89-9C46-4AE5-81F3-F10C032D385D}" destId="{08335407-176A-44C7-92A4-A7969F43C32C}" srcOrd="0" destOrd="0" presId="urn:microsoft.com/office/officeart/2009/3/layout/HorizontalOrganizationChart"/>
    <dgm:cxn modelId="{40D136C4-EF82-43A3-8219-A03A4E3F5870}" type="presParOf" srcId="{78D86C89-9C46-4AE5-81F3-F10C032D385D}" destId="{6A4C4D3A-1B45-46DF-931E-066C88735099}" srcOrd="1" destOrd="0" presId="urn:microsoft.com/office/officeart/2009/3/layout/HorizontalOrganizationChart"/>
    <dgm:cxn modelId="{74729F4A-1317-4FDE-95A8-F710FD594BCF}" type="presParOf" srcId="{B7CE6052-AC22-4F09-9847-998EE8B78713}" destId="{E899B0AD-5F32-473C-A31B-84DF34C98B3E}" srcOrd="1" destOrd="0" presId="urn:microsoft.com/office/officeart/2009/3/layout/HorizontalOrganizationChart"/>
    <dgm:cxn modelId="{07B7BA1A-D06E-4E2B-8B98-79CFF757AFD6}" type="presParOf" srcId="{E899B0AD-5F32-473C-A31B-84DF34C98B3E}" destId="{F01D8D3D-EE52-4B49-B4AA-8D76D5EF5A66}" srcOrd="0" destOrd="0" presId="urn:microsoft.com/office/officeart/2009/3/layout/HorizontalOrganizationChart"/>
    <dgm:cxn modelId="{517A391B-FBE2-4152-B423-002E3C562093}" type="presParOf" srcId="{E899B0AD-5F32-473C-A31B-84DF34C98B3E}" destId="{7FDF35C5-36C2-4C45-8616-FF8A8B27F94D}" srcOrd="1" destOrd="0" presId="urn:microsoft.com/office/officeart/2009/3/layout/HorizontalOrganizationChart"/>
    <dgm:cxn modelId="{0C1173E9-EEFF-4084-9B57-6AFE5E9826AE}" type="presParOf" srcId="{7FDF35C5-36C2-4C45-8616-FF8A8B27F94D}" destId="{61C9B97F-7155-44C4-96C3-18CA396A415E}" srcOrd="0" destOrd="0" presId="urn:microsoft.com/office/officeart/2009/3/layout/HorizontalOrganizationChart"/>
    <dgm:cxn modelId="{CA1B9284-6D0A-411B-929C-F04C37361EAA}" type="presParOf" srcId="{61C9B97F-7155-44C4-96C3-18CA396A415E}" destId="{8C670577-39FF-43FB-AD6C-A99C27787B12}" srcOrd="0" destOrd="0" presId="urn:microsoft.com/office/officeart/2009/3/layout/HorizontalOrganizationChart"/>
    <dgm:cxn modelId="{8EC7F161-170A-4969-B38C-212F09053FBA}" type="presParOf" srcId="{61C9B97F-7155-44C4-96C3-18CA396A415E}" destId="{71A64169-8FBC-4955-A77B-C5DE0980FD08}" srcOrd="1" destOrd="0" presId="urn:microsoft.com/office/officeart/2009/3/layout/HorizontalOrganizationChart"/>
    <dgm:cxn modelId="{751D43D1-79F6-48F9-B9FB-E1FF1DBF662E}" type="presParOf" srcId="{7FDF35C5-36C2-4C45-8616-FF8A8B27F94D}" destId="{CC0AC765-F318-4FFE-8EEF-F3E5E56D2FDA}" srcOrd="1" destOrd="0" presId="urn:microsoft.com/office/officeart/2009/3/layout/HorizontalOrganizationChart"/>
    <dgm:cxn modelId="{791BB3F3-FA73-4CBC-B309-E94A27F06997}" type="presParOf" srcId="{CC0AC765-F318-4FFE-8EEF-F3E5E56D2FDA}" destId="{C207C7BA-1B7C-440E-9DE4-1CD48613C691}" srcOrd="0" destOrd="0" presId="urn:microsoft.com/office/officeart/2009/3/layout/HorizontalOrganizationChart"/>
    <dgm:cxn modelId="{B6596667-C42A-494D-9958-CC59D05B7A78}" type="presParOf" srcId="{CC0AC765-F318-4FFE-8EEF-F3E5E56D2FDA}" destId="{1FFE969D-9DDA-48F5-B807-FC04D7387965}" srcOrd="1" destOrd="0" presId="urn:microsoft.com/office/officeart/2009/3/layout/HorizontalOrganizationChart"/>
    <dgm:cxn modelId="{785EC4E9-5AA0-4E50-94B6-85FB9D49B157}" type="presParOf" srcId="{1FFE969D-9DDA-48F5-B807-FC04D7387965}" destId="{CEDE0BDB-E8B6-46F0-ADDE-736290D49CF9}" srcOrd="0" destOrd="0" presId="urn:microsoft.com/office/officeart/2009/3/layout/HorizontalOrganizationChart"/>
    <dgm:cxn modelId="{7C362455-0616-4423-938D-AE4F4D814ABD}" type="presParOf" srcId="{CEDE0BDB-E8B6-46F0-ADDE-736290D49CF9}" destId="{BBA3814F-6E5E-4472-8FAE-EF738887B527}" srcOrd="0" destOrd="0" presId="urn:microsoft.com/office/officeart/2009/3/layout/HorizontalOrganizationChart"/>
    <dgm:cxn modelId="{008AD08E-6C30-4FD9-80AC-391D615D38EE}" type="presParOf" srcId="{CEDE0BDB-E8B6-46F0-ADDE-736290D49CF9}" destId="{30E1094B-F16F-45C6-BB99-4263AE5025F4}" srcOrd="1" destOrd="0" presId="urn:microsoft.com/office/officeart/2009/3/layout/HorizontalOrganizationChart"/>
    <dgm:cxn modelId="{1C7758BF-0F31-42A1-A42A-E346EF5DE86C}" type="presParOf" srcId="{1FFE969D-9DDA-48F5-B807-FC04D7387965}" destId="{E8CFA0A3-1E3D-40D8-8AC8-DB2A6D45B31F}" srcOrd="1" destOrd="0" presId="urn:microsoft.com/office/officeart/2009/3/layout/HorizontalOrganizationChart"/>
    <dgm:cxn modelId="{BBC05896-D9FB-433C-B441-C9D8895DD961}" type="presParOf" srcId="{1FFE969D-9DDA-48F5-B807-FC04D7387965}" destId="{E8379C40-DB59-4A7C-B17C-153BBC83F9E6}" srcOrd="2" destOrd="0" presId="urn:microsoft.com/office/officeart/2009/3/layout/HorizontalOrganizationChart"/>
    <dgm:cxn modelId="{6CE5329B-1504-4520-AAEF-EB84AB08E98C}" type="presParOf" srcId="{CC0AC765-F318-4FFE-8EEF-F3E5E56D2FDA}" destId="{3F7FBC8B-0779-4FEA-8BBA-FAD563C62F0B}" srcOrd="2" destOrd="0" presId="urn:microsoft.com/office/officeart/2009/3/layout/HorizontalOrganizationChart"/>
    <dgm:cxn modelId="{8D2E32DC-499B-498F-AC34-8BA3AB49687D}" type="presParOf" srcId="{CC0AC765-F318-4FFE-8EEF-F3E5E56D2FDA}" destId="{628F9A7B-9C1B-48B9-B4E4-B0B65C362BB9}" srcOrd="3" destOrd="0" presId="urn:microsoft.com/office/officeart/2009/3/layout/HorizontalOrganizationChart"/>
    <dgm:cxn modelId="{11797A9F-6791-42BA-84DF-3F62A4D6F27B}" type="presParOf" srcId="{628F9A7B-9C1B-48B9-B4E4-B0B65C362BB9}" destId="{6131E3A5-57D6-4621-A2A6-6AA6A7B235DA}" srcOrd="0" destOrd="0" presId="urn:microsoft.com/office/officeart/2009/3/layout/HorizontalOrganizationChart"/>
    <dgm:cxn modelId="{BA026C4B-25CF-4961-9166-5E7C2C72E22D}" type="presParOf" srcId="{6131E3A5-57D6-4621-A2A6-6AA6A7B235DA}" destId="{4D48F21B-A979-47D7-8371-15AF3756E833}" srcOrd="0" destOrd="0" presId="urn:microsoft.com/office/officeart/2009/3/layout/HorizontalOrganizationChart"/>
    <dgm:cxn modelId="{1FE28736-95D7-4A95-AF6D-63C45D0DF54F}" type="presParOf" srcId="{6131E3A5-57D6-4621-A2A6-6AA6A7B235DA}" destId="{8220F2F3-203F-429D-AA80-F0AA129193A9}" srcOrd="1" destOrd="0" presId="urn:microsoft.com/office/officeart/2009/3/layout/HorizontalOrganizationChart"/>
    <dgm:cxn modelId="{E0A6FFDB-820E-4111-980C-371A7EBF4BE3}" type="presParOf" srcId="{628F9A7B-9C1B-48B9-B4E4-B0B65C362BB9}" destId="{477EE516-2F71-42DB-9077-29E9FB8CB0CF}" srcOrd="1" destOrd="0" presId="urn:microsoft.com/office/officeart/2009/3/layout/HorizontalOrganizationChart"/>
    <dgm:cxn modelId="{119BDB71-2297-4BC7-A733-643AB98F5530}" type="presParOf" srcId="{628F9A7B-9C1B-48B9-B4E4-B0B65C362BB9}" destId="{7A36FA02-71B6-4916-AE62-2D075F151019}" srcOrd="2" destOrd="0" presId="urn:microsoft.com/office/officeart/2009/3/layout/HorizontalOrganizationChart"/>
    <dgm:cxn modelId="{F5245302-26EA-4A25-A742-29D5ACEEA10D}" type="presParOf" srcId="{CC0AC765-F318-4FFE-8EEF-F3E5E56D2FDA}" destId="{EECFD6E1-0FD4-4373-AB75-2BC02677BC43}" srcOrd="4" destOrd="0" presId="urn:microsoft.com/office/officeart/2009/3/layout/HorizontalOrganizationChart"/>
    <dgm:cxn modelId="{BDF35F82-5CA8-437E-9BB3-45949D5777A9}" type="presParOf" srcId="{CC0AC765-F318-4FFE-8EEF-F3E5E56D2FDA}" destId="{F5E2733E-4385-4266-8E3D-13913BA04D5E}" srcOrd="5" destOrd="0" presId="urn:microsoft.com/office/officeart/2009/3/layout/HorizontalOrganizationChart"/>
    <dgm:cxn modelId="{4AD816AC-35B4-4BBA-9DDF-FC2919A3E793}" type="presParOf" srcId="{F5E2733E-4385-4266-8E3D-13913BA04D5E}" destId="{B64C3C64-9A4C-48E4-9017-04DFCE0BBE17}" srcOrd="0" destOrd="0" presId="urn:microsoft.com/office/officeart/2009/3/layout/HorizontalOrganizationChart"/>
    <dgm:cxn modelId="{D0254AA3-45FD-43C9-AA64-F639371133B0}" type="presParOf" srcId="{B64C3C64-9A4C-48E4-9017-04DFCE0BBE17}" destId="{0DB890F4-7532-4E71-99AF-FB0B4CF890A7}" srcOrd="0" destOrd="0" presId="urn:microsoft.com/office/officeart/2009/3/layout/HorizontalOrganizationChart"/>
    <dgm:cxn modelId="{56FBD9E8-5332-48C4-B63E-E1914ACCEB2C}" type="presParOf" srcId="{B64C3C64-9A4C-48E4-9017-04DFCE0BBE17}" destId="{EAEE9559-CC89-44D6-A503-B20D9AFDD399}" srcOrd="1" destOrd="0" presId="urn:microsoft.com/office/officeart/2009/3/layout/HorizontalOrganizationChart"/>
    <dgm:cxn modelId="{3DB20F4D-FC65-4254-AFBD-421FC49FDDF9}" type="presParOf" srcId="{F5E2733E-4385-4266-8E3D-13913BA04D5E}" destId="{64043BC3-15AD-4B9B-A8A7-B9D6E13B18BA}" srcOrd="1" destOrd="0" presId="urn:microsoft.com/office/officeart/2009/3/layout/HorizontalOrganizationChart"/>
    <dgm:cxn modelId="{C812A1D4-F4C5-4D46-BCEF-55B2A1631B18}" type="presParOf" srcId="{F5E2733E-4385-4266-8E3D-13913BA04D5E}" destId="{D6468F54-FE01-4691-ABB1-C2EF972FB826}" srcOrd="2" destOrd="0" presId="urn:microsoft.com/office/officeart/2009/3/layout/HorizontalOrganizationChart"/>
    <dgm:cxn modelId="{61520293-19CB-4297-8837-C927104D8A9D}" type="presParOf" srcId="{CC0AC765-F318-4FFE-8EEF-F3E5E56D2FDA}" destId="{54C690E4-0664-4B2A-ADA9-830063AE9A0B}" srcOrd="6" destOrd="0" presId="urn:microsoft.com/office/officeart/2009/3/layout/HorizontalOrganizationChart"/>
    <dgm:cxn modelId="{713DC7A3-6428-4A5B-A299-B82C830FD135}" type="presParOf" srcId="{CC0AC765-F318-4FFE-8EEF-F3E5E56D2FDA}" destId="{F74E6E6E-FD69-4F21-B064-CEAC35A7E69F}" srcOrd="7" destOrd="0" presId="urn:microsoft.com/office/officeart/2009/3/layout/HorizontalOrganizationChart"/>
    <dgm:cxn modelId="{CFBC9D10-4ABC-4C7B-A481-0522A6090F6B}" type="presParOf" srcId="{F74E6E6E-FD69-4F21-B064-CEAC35A7E69F}" destId="{887BC6E6-0BFC-472E-9DA7-0960D7C8D1AF}" srcOrd="0" destOrd="0" presId="urn:microsoft.com/office/officeart/2009/3/layout/HorizontalOrganizationChart"/>
    <dgm:cxn modelId="{558291AB-C9D0-4761-8DDF-A6987E482AB1}" type="presParOf" srcId="{887BC6E6-0BFC-472E-9DA7-0960D7C8D1AF}" destId="{683CF25B-6EBE-41AD-96F3-179D28730C1F}" srcOrd="0" destOrd="0" presId="urn:microsoft.com/office/officeart/2009/3/layout/HorizontalOrganizationChart"/>
    <dgm:cxn modelId="{0C7B9205-18E3-45F5-8404-476A67DFD60F}" type="presParOf" srcId="{887BC6E6-0BFC-472E-9DA7-0960D7C8D1AF}" destId="{8BBCF0E4-4F3E-4031-90A5-E2042B343BAC}" srcOrd="1" destOrd="0" presId="urn:microsoft.com/office/officeart/2009/3/layout/HorizontalOrganizationChart"/>
    <dgm:cxn modelId="{B3A70F13-557C-436D-BC91-65D2A56F5138}" type="presParOf" srcId="{F74E6E6E-FD69-4F21-B064-CEAC35A7E69F}" destId="{63567EC8-C8C2-4F7C-AD41-C27D95D95494}" srcOrd="1" destOrd="0" presId="urn:microsoft.com/office/officeart/2009/3/layout/HorizontalOrganizationChart"/>
    <dgm:cxn modelId="{948391CD-BFA5-41B7-9E94-DC53B50739D7}" type="presParOf" srcId="{F74E6E6E-FD69-4F21-B064-CEAC35A7E69F}" destId="{3174DDAF-5916-4C3F-A481-E63754A17796}" srcOrd="2" destOrd="0" presId="urn:microsoft.com/office/officeart/2009/3/layout/HorizontalOrganizationChart"/>
    <dgm:cxn modelId="{ADE7555A-B183-4179-B280-FF3D63E0BBF7}" type="presParOf" srcId="{CC0AC765-F318-4FFE-8EEF-F3E5E56D2FDA}" destId="{2C357C95-8F86-467A-921E-844656B0AF1D}" srcOrd="8" destOrd="0" presId="urn:microsoft.com/office/officeart/2009/3/layout/HorizontalOrganizationChart"/>
    <dgm:cxn modelId="{E04BF435-1691-4D93-B3BF-AB05BF46102B}" type="presParOf" srcId="{CC0AC765-F318-4FFE-8EEF-F3E5E56D2FDA}" destId="{60065F57-739A-44E5-9F2F-484E3F3CB7C0}" srcOrd="9" destOrd="0" presId="urn:microsoft.com/office/officeart/2009/3/layout/HorizontalOrganizationChart"/>
    <dgm:cxn modelId="{C9F536F0-4663-4780-A7B2-17FFB227B214}" type="presParOf" srcId="{60065F57-739A-44E5-9F2F-484E3F3CB7C0}" destId="{781E3843-B924-4B03-A028-09F5CAC6BB9A}" srcOrd="0" destOrd="0" presId="urn:microsoft.com/office/officeart/2009/3/layout/HorizontalOrganizationChart"/>
    <dgm:cxn modelId="{16F9FDB7-BE37-4092-9409-07AA0E06D32D}" type="presParOf" srcId="{781E3843-B924-4B03-A028-09F5CAC6BB9A}" destId="{831DB364-2B98-46F6-AD8E-40C47D34EEE5}" srcOrd="0" destOrd="0" presId="urn:microsoft.com/office/officeart/2009/3/layout/HorizontalOrganizationChart"/>
    <dgm:cxn modelId="{D304252E-3312-4F51-BE88-0056F83F8C7A}" type="presParOf" srcId="{781E3843-B924-4B03-A028-09F5CAC6BB9A}" destId="{4F1404DB-6609-4A80-BDFD-CC7085EF499E}" srcOrd="1" destOrd="0" presId="urn:microsoft.com/office/officeart/2009/3/layout/HorizontalOrganizationChart"/>
    <dgm:cxn modelId="{76809860-5E11-405C-985C-D4FE71AE2875}" type="presParOf" srcId="{60065F57-739A-44E5-9F2F-484E3F3CB7C0}" destId="{9B75FD95-F792-4CD8-B183-AC55D3E7959C}" srcOrd="1" destOrd="0" presId="urn:microsoft.com/office/officeart/2009/3/layout/HorizontalOrganizationChart"/>
    <dgm:cxn modelId="{6AE090A2-3E74-4F4F-8636-7CEB1FF8EDCB}" type="presParOf" srcId="{60065F57-739A-44E5-9F2F-484E3F3CB7C0}" destId="{568E3DE4-34B3-433F-925A-4C5F26D0BCD3}" srcOrd="2" destOrd="0" presId="urn:microsoft.com/office/officeart/2009/3/layout/HorizontalOrganizationChart"/>
    <dgm:cxn modelId="{77C073E2-762F-4745-AA64-45A6844177D7}" type="presParOf" srcId="{7FDF35C5-36C2-4C45-8616-FF8A8B27F94D}" destId="{1F32B3C9-646C-4DD9-BD6A-0B2B5060C597}" srcOrd="2" destOrd="0" presId="urn:microsoft.com/office/officeart/2009/3/layout/HorizontalOrganizationChart"/>
    <dgm:cxn modelId="{8E34D4BC-E74C-46CC-B06A-4954EE1DC488}" type="presParOf" srcId="{E899B0AD-5F32-473C-A31B-84DF34C98B3E}" destId="{1EBFADF3-2AFB-4FB9-BE0B-424400C9332B}" srcOrd="2" destOrd="0" presId="urn:microsoft.com/office/officeart/2009/3/layout/HorizontalOrganizationChart"/>
    <dgm:cxn modelId="{5AEE1755-9511-48F6-AA95-2B8E1ED3BF18}" type="presParOf" srcId="{E899B0AD-5F32-473C-A31B-84DF34C98B3E}" destId="{64E9616F-2FAD-4F09-AF46-B84555842601}" srcOrd="3" destOrd="0" presId="urn:microsoft.com/office/officeart/2009/3/layout/HorizontalOrganizationChart"/>
    <dgm:cxn modelId="{2890A579-7BC6-4F3A-B1F8-A2583127CF9E}" type="presParOf" srcId="{64E9616F-2FAD-4F09-AF46-B84555842601}" destId="{DE96D400-2AD8-401C-91CA-B316D3A5EC40}" srcOrd="0" destOrd="0" presId="urn:microsoft.com/office/officeart/2009/3/layout/HorizontalOrganizationChart"/>
    <dgm:cxn modelId="{2AB8B12B-6C7D-4226-B1A0-699EE75B9B1F}" type="presParOf" srcId="{DE96D400-2AD8-401C-91CA-B316D3A5EC40}" destId="{94DC18CB-C14B-4A66-B138-FCF16979C6E5}" srcOrd="0" destOrd="0" presId="urn:microsoft.com/office/officeart/2009/3/layout/HorizontalOrganizationChart"/>
    <dgm:cxn modelId="{82C9C847-8DB9-4517-AD86-563EDF6949F9}" type="presParOf" srcId="{DE96D400-2AD8-401C-91CA-B316D3A5EC40}" destId="{B927A704-CCC0-4145-8CDE-3E862E0FA6F2}" srcOrd="1" destOrd="0" presId="urn:microsoft.com/office/officeart/2009/3/layout/HorizontalOrganizationChart"/>
    <dgm:cxn modelId="{9301D3BA-CA88-49E0-AD0A-C1FFE3B02012}" type="presParOf" srcId="{64E9616F-2FAD-4F09-AF46-B84555842601}" destId="{A2862395-DA5D-45DD-83D1-43681BCDF316}" srcOrd="1" destOrd="0" presId="urn:microsoft.com/office/officeart/2009/3/layout/HorizontalOrganizationChart"/>
    <dgm:cxn modelId="{B2424F7E-A88D-4911-B83D-8F6DDABE52CD}" type="presParOf" srcId="{A2862395-DA5D-45DD-83D1-43681BCDF316}" destId="{C16B62BB-A551-4155-BF1D-82D7AC9B840C}" srcOrd="0" destOrd="0" presId="urn:microsoft.com/office/officeart/2009/3/layout/HorizontalOrganizationChart"/>
    <dgm:cxn modelId="{91EF81CA-E14B-4A3D-BD3F-1B27E00F31A9}" type="presParOf" srcId="{A2862395-DA5D-45DD-83D1-43681BCDF316}" destId="{B20098B9-25E1-4C6A-8C5F-7974D4AE3637}" srcOrd="1" destOrd="0" presId="urn:microsoft.com/office/officeart/2009/3/layout/HorizontalOrganizationChart"/>
    <dgm:cxn modelId="{3451C402-3171-4083-AD1F-7D69992A6749}" type="presParOf" srcId="{B20098B9-25E1-4C6A-8C5F-7974D4AE3637}" destId="{7A692846-188F-4DED-8B75-82A18F50BA9B}" srcOrd="0" destOrd="0" presId="urn:microsoft.com/office/officeart/2009/3/layout/HorizontalOrganizationChart"/>
    <dgm:cxn modelId="{38D6032B-63EF-4707-BE93-9E2211D6A3D6}" type="presParOf" srcId="{7A692846-188F-4DED-8B75-82A18F50BA9B}" destId="{D7325B8E-0FE1-4AFC-A1B0-F6B755EF3894}" srcOrd="0" destOrd="0" presId="urn:microsoft.com/office/officeart/2009/3/layout/HorizontalOrganizationChart"/>
    <dgm:cxn modelId="{E28D693E-986D-4616-8D55-21B03D8076BE}" type="presParOf" srcId="{7A692846-188F-4DED-8B75-82A18F50BA9B}" destId="{0BDC35B7-A221-410E-919B-5E11FCD38010}" srcOrd="1" destOrd="0" presId="urn:microsoft.com/office/officeart/2009/3/layout/HorizontalOrganizationChart"/>
    <dgm:cxn modelId="{022D7A13-925F-499D-BA7A-E5BFF6BD9428}" type="presParOf" srcId="{B20098B9-25E1-4C6A-8C5F-7974D4AE3637}" destId="{DEDF6010-9DAD-41EB-B8C6-5A2DEF35CA6E}" srcOrd="1" destOrd="0" presId="urn:microsoft.com/office/officeart/2009/3/layout/HorizontalOrganizationChart"/>
    <dgm:cxn modelId="{D5E55EAF-A623-4103-B1B0-290F3530408C}" type="presParOf" srcId="{B20098B9-25E1-4C6A-8C5F-7974D4AE3637}" destId="{40BF53CC-F161-43F0-9E81-44DEB881C541}" srcOrd="2" destOrd="0" presId="urn:microsoft.com/office/officeart/2009/3/layout/HorizontalOrganizationChart"/>
    <dgm:cxn modelId="{4CA46AE5-0386-4CC1-9D44-68E70957E96B}" type="presParOf" srcId="{A2862395-DA5D-45DD-83D1-43681BCDF316}" destId="{D55F2204-50F1-4084-A313-DB708DB51791}" srcOrd="2" destOrd="0" presId="urn:microsoft.com/office/officeart/2009/3/layout/HorizontalOrganizationChart"/>
    <dgm:cxn modelId="{86006D5D-CFAA-4FB2-A497-485258F1514E}" type="presParOf" srcId="{A2862395-DA5D-45DD-83D1-43681BCDF316}" destId="{C0C7E6BC-9DAD-4A1B-9558-5785A68136A9}" srcOrd="3" destOrd="0" presId="urn:microsoft.com/office/officeart/2009/3/layout/HorizontalOrganizationChart"/>
    <dgm:cxn modelId="{37F6FA2A-C4DC-4617-A1E3-340D7D6F8882}" type="presParOf" srcId="{C0C7E6BC-9DAD-4A1B-9558-5785A68136A9}" destId="{D79848F3-106A-45A5-BE88-2AEB1FE2C734}" srcOrd="0" destOrd="0" presId="urn:microsoft.com/office/officeart/2009/3/layout/HorizontalOrganizationChart"/>
    <dgm:cxn modelId="{6C71133A-1A54-4CA4-99C3-2705FFCC6DF3}" type="presParOf" srcId="{D79848F3-106A-45A5-BE88-2AEB1FE2C734}" destId="{13E50BBE-DF78-404B-A173-9233713CB499}" srcOrd="0" destOrd="0" presId="urn:microsoft.com/office/officeart/2009/3/layout/HorizontalOrganizationChart"/>
    <dgm:cxn modelId="{FFABB276-EC0E-4CCF-B30E-CF9E587CD97D}" type="presParOf" srcId="{D79848F3-106A-45A5-BE88-2AEB1FE2C734}" destId="{B5149578-DD7D-4070-BF7D-1F6888349F57}" srcOrd="1" destOrd="0" presId="urn:microsoft.com/office/officeart/2009/3/layout/HorizontalOrganizationChart"/>
    <dgm:cxn modelId="{D04D9D0C-EE9A-4F45-A0A8-62DDC2C8782D}" type="presParOf" srcId="{C0C7E6BC-9DAD-4A1B-9558-5785A68136A9}" destId="{5D5B51A5-1677-4927-B1F9-9CEF30876C3C}" srcOrd="1" destOrd="0" presId="urn:microsoft.com/office/officeart/2009/3/layout/HorizontalOrganizationChart"/>
    <dgm:cxn modelId="{D98636C6-163A-4BF4-BBB0-7AA9FA6FAD24}" type="presParOf" srcId="{C0C7E6BC-9DAD-4A1B-9558-5785A68136A9}" destId="{644607CF-B59F-4883-9C14-4F4711A226F0}" srcOrd="2" destOrd="0" presId="urn:microsoft.com/office/officeart/2009/3/layout/HorizontalOrganizationChart"/>
    <dgm:cxn modelId="{6B51CCA1-4191-471A-B46D-E43E0FC15426}" type="presParOf" srcId="{A2862395-DA5D-45DD-83D1-43681BCDF316}" destId="{A294B4D7-B8BD-4F63-9E57-360AAF762407}" srcOrd="4" destOrd="0" presId="urn:microsoft.com/office/officeart/2009/3/layout/HorizontalOrganizationChart"/>
    <dgm:cxn modelId="{C2BA1A2E-FF46-48F0-9A3E-04FEA473E730}" type="presParOf" srcId="{A2862395-DA5D-45DD-83D1-43681BCDF316}" destId="{72B406A7-E983-47AF-A59F-0C08EAF0DCAD}" srcOrd="5" destOrd="0" presId="urn:microsoft.com/office/officeart/2009/3/layout/HorizontalOrganizationChart"/>
    <dgm:cxn modelId="{5CFDC35D-D58D-4173-9076-8C0591AFAEA4}" type="presParOf" srcId="{72B406A7-E983-47AF-A59F-0C08EAF0DCAD}" destId="{8A85E59B-C079-4263-A25E-4A8D9233ABAB}" srcOrd="0" destOrd="0" presId="urn:microsoft.com/office/officeart/2009/3/layout/HorizontalOrganizationChart"/>
    <dgm:cxn modelId="{0BDCD14F-9CCE-4A93-A99B-6237BEF6C9D7}" type="presParOf" srcId="{8A85E59B-C079-4263-A25E-4A8D9233ABAB}" destId="{61387A82-830F-4DA7-BB86-A83826C0585B}" srcOrd="0" destOrd="0" presId="urn:microsoft.com/office/officeart/2009/3/layout/HorizontalOrganizationChart"/>
    <dgm:cxn modelId="{DBC1FB09-E843-44F9-8EAF-06E866C4D257}" type="presParOf" srcId="{8A85E59B-C079-4263-A25E-4A8D9233ABAB}" destId="{B8B10EF4-243D-47D4-AA8E-FCCEDBE12D3B}" srcOrd="1" destOrd="0" presId="urn:microsoft.com/office/officeart/2009/3/layout/HorizontalOrganizationChart"/>
    <dgm:cxn modelId="{276C9D61-F7F4-452C-AF73-B47A64415F9E}" type="presParOf" srcId="{72B406A7-E983-47AF-A59F-0C08EAF0DCAD}" destId="{18DFF8B5-7486-41D7-AB78-C0C15C49358B}" srcOrd="1" destOrd="0" presId="urn:microsoft.com/office/officeart/2009/3/layout/HorizontalOrganizationChart"/>
    <dgm:cxn modelId="{75B3B5D3-90BB-4B08-8A96-7D9CBDBC1A19}" type="presParOf" srcId="{72B406A7-E983-47AF-A59F-0C08EAF0DCAD}" destId="{2C66A2A1-7F10-4BBC-91F2-C6B33404E568}" srcOrd="2" destOrd="0" presId="urn:microsoft.com/office/officeart/2009/3/layout/HorizontalOrganizationChart"/>
    <dgm:cxn modelId="{7D4B47E7-1FBC-40C5-975F-2FEDA75E2E37}" type="presParOf" srcId="{64E9616F-2FAD-4F09-AF46-B84555842601}" destId="{01E2D7E9-4519-4AB9-914D-3D648E7C2E05}" srcOrd="2" destOrd="0" presId="urn:microsoft.com/office/officeart/2009/3/layout/HorizontalOrganizationChart"/>
    <dgm:cxn modelId="{6C41E9C9-CF52-4C1A-8B06-86D6F72CFD88}" type="presParOf" srcId="{B7CE6052-AC22-4F09-9847-998EE8B78713}" destId="{7263A173-0304-42A0-AB84-DEABCBE6EC63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D428D9-5BD6-4F97-B56C-D3B1DAEB9BD4}">
      <dsp:nvSpPr>
        <dsp:cNvPr id="0" name=""/>
        <dsp:cNvSpPr/>
      </dsp:nvSpPr>
      <dsp:spPr>
        <a:xfrm>
          <a:off x="1947129" y="4079396"/>
          <a:ext cx="354212" cy="7615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7106" y="0"/>
              </a:lnTo>
              <a:lnTo>
                <a:pt x="177106" y="761556"/>
              </a:lnTo>
              <a:lnTo>
                <a:pt x="354212" y="7615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DD7C85-C91B-4B45-8BD0-A11B9C8E93D8}">
      <dsp:nvSpPr>
        <dsp:cNvPr id="0" name=""/>
        <dsp:cNvSpPr/>
      </dsp:nvSpPr>
      <dsp:spPr>
        <a:xfrm>
          <a:off x="1947129" y="4033676"/>
          <a:ext cx="3542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4212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A5158E-0CB5-4236-B422-7A48142EF328}">
      <dsp:nvSpPr>
        <dsp:cNvPr id="0" name=""/>
        <dsp:cNvSpPr/>
      </dsp:nvSpPr>
      <dsp:spPr>
        <a:xfrm>
          <a:off x="1947129" y="3317840"/>
          <a:ext cx="354212" cy="761556"/>
        </a:xfrm>
        <a:custGeom>
          <a:avLst/>
          <a:gdLst/>
          <a:ahLst/>
          <a:cxnLst/>
          <a:rect l="0" t="0" r="0" b="0"/>
          <a:pathLst>
            <a:path>
              <a:moveTo>
                <a:pt x="0" y="761556"/>
              </a:moveTo>
              <a:lnTo>
                <a:pt x="177106" y="761556"/>
              </a:lnTo>
              <a:lnTo>
                <a:pt x="177106" y="0"/>
              </a:lnTo>
              <a:lnTo>
                <a:pt x="354212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271175-C9FF-4C52-A111-4AE1E2C994C0}">
      <dsp:nvSpPr>
        <dsp:cNvPr id="0" name=""/>
        <dsp:cNvSpPr/>
      </dsp:nvSpPr>
      <dsp:spPr>
        <a:xfrm>
          <a:off x="1947129" y="1413949"/>
          <a:ext cx="354212" cy="11423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7106" y="0"/>
              </a:lnTo>
              <a:lnTo>
                <a:pt x="177106" y="1142334"/>
              </a:lnTo>
              <a:lnTo>
                <a:pt x="354212" y="11423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1E5387-8BDE-4D10-BA6F-0A8143529DA0}">
      <dsp:nvSpPr>
        <dsp:cNvPr id="0" name=""/>
        <dsp:cNvSpPr/>
      </dsp:nvSpPr>
      <dsp:spPr>
        <a:xfrm>
          <a:off x="1947129" y="1413949"/>
          <a:ext cx="354212" cy="3807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7106" y="0"/>
              </a:lnTo>
              <a:lnTo>
                <a:pt x="177106" y="380778"/>
              </a:lnTo>
              <a:lnTo>
                <a:pt x="354212" y="3807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0BD56D-3061-4CDC-8869-A512F6BB6E35}">
      <dsp:nvSpPr>
        <dsp:cNvPr id="0" name=""/>
        <dsp:cNvSpPr/>
      </dsp:nvSpPr>
      <dsp:spPr>
        <a:xfrm>
          <a:off x="1947129" y="1033171"/>
          <a:ext cx="354212" cy="380778"/>
        </a:xfrm>
        <a:custGeom>
          <a:avLst/>
          <a:gdLst/>
          <a:ahLst/>
          <a:cxnLst/>
          <a:rect l="0" t="0" r="0" b="0"/>
          <a:pathLst>
            <a:path>
              <a:moveTo>
                <a:pt x="0" y="380778"/>
              </a:moveTo>
              <a:lnTo>
                <a:pt x="177106" y="380778"/>
              </a:lnTo>
              <a:lnTo>
                <a:pt x="177106" y="0"/>
              </a:lnTo>
              <a:lnTo>
                <a:pt x="354212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0BD33E-5AD9-4E08-B5AF-F43AEDEB9C69}">
      <dsp:nvSpPr>
        <dsp:cNvPr id="0" name=""/>
        <dsp:cNvSpPr/>
      </dsp:nvSpPr>
      <dsp:spPr>
        <a:xfrm>
          <a:off x="1947129" y="271615"/>
          <a:ext cx="354212" cy="1142334"/>
        </a:xfrm>
        <a:custGeom>
          <a:avLst/>
          <a:gdLst/>
          <a:ahLst/>
          <a:cxnLst/>
          <a:rect l="0" t="0" r="0" b="0"/>
          <a:pathLst>
            <a:path>
              <a:moveTo>
                <a:pt x="0" y="1142334"/>
              </a:moveTo>
              <a:lnTo>
                <a:pt x="177106" y="1142334"/>
              </a:lnTo>
              <a:lnTo>
                <a:pt x="177106" y="0"/>
              </a:lnTo>
              <a:lnTo>
                <a:pt x="354212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9782A2-829A-4FAD-9514-DA751724E4FA}">
      <dsp:nvSpPr>
        <dsp:cNvPr id="0" name=""/>
        <dsp:cNvSpPr/>
      </dsp:nvSpPr>
      <dsp:spPr>
        <a:xfrm>
          <a:off x="176068" y="1143862"/>
          <a:ext cx="1771061" cy="5401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Flow</a:t>
          </a:r>
        </a:p>
      </dsp:txBody>
      <dsp:txXfrm>
        <a:off x="176068" y="1143862"/>
        <a:ext cx="1771061" cy="540173"/>
      </dsp:txXfrm>
    </dsp:sp>
    <dsp:sp modelId="{210563E3-E4B4-4CA8-A0A0-54D0D94BE02F}">
      <dsp:nvSpPr>
        <dsp:cNvPr id="0" name=""/>
        <dsp:cNvSpPr/>
      </dsp:nvSpPr>
      <dsp:spPr>
        <a:xfrm>
          <a:off x="2301342" y="1528"/>
          <a:ext cx="1771061" cy="5401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Linear</a:t>
          </a:r>
        </a:p>
      </dsp:txBody>
      <dsp:txXfrm>
        <a:off x="2301342" y="1528"/>
        <a:ext cx="1771061" cy="540173"/>
      </dsp:txXfrm>
    </dsp:sp>
    <dsp:sp modelId="{406BADF8-7D13-4F8A-9208-F37E9B5C5561}">
      <dsp:nvSpPr>
        <dsp:cNvPr id="0" name=""/>
        <dsp:cNvSpPr/>
      </dsp:nvSpPr>
      <dsp:spPr>
        <a:xfrm>
          <a:off x="2301342" y="763084"/>
          <a:ext cx="1771061" cy="5401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Circular</a:t>
          </a:r>
        </a:p>
      </dsp:txBody>
      <dsp:txXfrm>
        <a:off x="2301342" y="763084"/>
        <a:ext cx="1771061" cy="540173"/>
      </dsp:txXfrm>
    </dsp:sp>
    <dsp:sp modelId="{7E955C9E-D88F-4B07-8DC4-1D2D24F3710D}">
      <dsp:nvSpPr>
        <dsp:cNvPr id="0" name=""/>
        <dsp:cNvSpPr/>
      </dsp:nvSpPr>
      <dsp:spPr>
        <a:xfrm>
          <a:off x="2301342" y="1524640"/>
          <a:ext cx="1771061" cy="5401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Divergent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Convergent</a:t>
          </a:r>
        </a:p>
      </dsp:txBody>
      <dsp:txXfrm>
        <a:off x="2301342" y="1524640"/>
        <a:ext cx="1771061" cy="540173"/>
      </dsp:txXfrm>
    </dsp:sp>
    <dsp:sp modelId="{5029E993-DECE-4289-84C5-AE06E144EFD7}">
      <dsp:nvSpPr>
        <dsp:cNvPr id="0" name=""/>
        <dsp:cNvSpPr/>
      </dsp:nvSpPr>
      <dsp:spPr>
        <a:xfrm>
          <a:off x="2301342" y="2286197"/>
          <a:ext cx="1771061" cy="5401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Multidirectional</a:t>
          </a:r>
        </a:p>
      </dsp:txBody>
      <dsp:txXfrm>
        <a:off x="2301342" y="2286197"/>
        <a:ext cx="1771061" cy="540173"/>
      </dsp:txXfrm>
    </dsp:sp>
    <dsp:sp modelId="{235C0431-457F-4591-87AA-01636B516664}">
      <dsp:nvSpPr>
        <dsp:cNvPr id="0" name=""/>
        <dsp:cNvSpPr/>
      </dsp:nvSpPr>
      <dsp:spPr>
        <a:xfrm>
          <a:off x="176068" y="3809309"/>
          <a:ext cx="1771061" cy="5401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Structure</a:t>
          </a:r>
        </a:p>
      </dsp:txBody>
      <dsp:txXfrm>
        <a:off x="176068" y="3809309"/>
        <a:ext cx="1771061" cy="540173"/>
      </dsp:txXfrm>
    </dsp:sp>
    <dsp:sp modelId="{5B7F820B-0232-4539-88D2-859058361D43}">
      <dsp:nvSpPr>
        <dsp:cNvPr id="0" name=""/>
        <dsp:cNvSpPr/>
      </dsp:nvSpPr>
      <dsp:spPr>
        <a:xfrm>
          <a:off x="2301342" y="3047753"/>
          <a:ext cx="1771061" cy="5401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Matrices</a:t>
          </a:r>
        </a:p>
      </dsp:txBody>
      <dsp:txXfrm>
        <a:off x="2301342" y="3047753"/>
        <a:ext cx="1771061" cy="540173"/>
      </dsp:txXfrm>
    </dsp:sp>
    <dsp:sp modelId="{96F35301-192B-495D-ABDD-4F8EF9C04C08}">
      <dsp:nvSpPr>
        <dsp:cNvPr id="0" name=""/>
        <dsp:cNvSpPr/>
      </dsp:nvSpPr>
      <dsp:spPr>
        <a:xfrm>
          <a:off x="2301342" y="3809309"/>
          <a:ext cx="1771061" cy="5401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Trees</a:t>
          </a:r>
        </a:p>
      </dsp:txBody>
      <dsp:txXfrm>
        <a:off x="2301342" y="3809309"/>
        <a:ext cx="1771061" cy="540173"/>
      </dsp:txXfrm>
    </dsp:sp>
    <dsp:sp modelId="{EFD792A0-524C-4102-9789-241D66BAC7C9}">
      <dsp:nvSpPr>
        <dsp:cNvPr id="0" name=""/>
        <dsp:cNvSpPr/>
      </dsp:nvSpPr>
      <dsp:spPr>
        <a:xfrm>
          <a:off x="2301342" y="4570865"/>
          <a:ext cx="1771061" cy="5401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Layers</a:t>
          </a:r>
        </a:p>
      </dsp:txBody>
      <dsp:txXfrm>
        <a:off x="2301342" y="4570865"/>
        <a:ext cx="1771061" cy="5401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55D190-116B-45E0-A439-835E6CCE24A0}">
      <dsp:nvSpPr>
        <dsp:cNvPr id="0" name=""/>
        <dsp:cNvSpPr/>
      </dsp:nvSpPr>
      <dsp:spPr>
        <a:xfrm>
          <a:off x="2026539" y="3907734"/>
          <a:ext cx="339409" cy="7297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9704" y="0"/>
              </a:lnTo>
              <a:lnTo>
                <a:pt x="169704" y="729731"/>
              </a:lnTo>
              <a:lnTo>
                <a:pt x="339409" y="7297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262C5B-08CD-4A61-92E3-48366730ADFB}">
      <dsp:nvSpPr>
        <dsp:cNvPr id="0" name=""/>
        <dsp:cNvSpPr/>
      </dsp:nvSpPr>
      <dsp:spPr>
        <a:xfrm>
          <a:off x="2026539" y="3862014"/>
          <a:ext cx="33940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39409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633A74-BF32-4CD3-AC86-416246170B3B}">
      <dsp:nvSpPr>
        <dsp:cNvPr id="0" name=""/>
        <dsp:cNvSpPr/>
      </dsp:nvSpPr>
      <dsp:spPr>
        <a:xfrm>
          <a:off x="2026539" y="3178003"/>
          <a:ext cx="339409" cy="729731"/>
        </a:xfrm>
        <a:custGeom>
          <a:avLst/>
          <a:gdLst/>
          <a:ahLst/>
          <a:cxnLst/>
          <a:rect l="0" t="0" r="0" b="0"/>
          <a:pathLst>
            <a:path>
              <a:moveTo>
                <a:pt x="0" y="729731"/>
              </a:moveTo>
              <a:lnTo>
                <a:pt x="169704" y="729731"/>
              </a:lnTo>
              <a:lnTo>
                <a:pt x="169704" y="0"/>
              </a:lnTo>
              <a:lnTo>
                <a:pt x="33940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D7633D-DF47-473F-A746-CA881B223C21}">
      <dsp:nvSpPr>
        <dsp:cNvPr id="0" name=""/>
        <dsp:cNvSpPr/>
      </dsp:nvSpPr>
      <dsp:spPr>
        <a:xfrm>
          <a:off x="2026539" y="1353675"/>
          <a:ext cx="339409" cy="10945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9704" y="0"/>
              </a:lnTo>
              <a:lnTo>
                <a:pt x="169704" y="1094596"/>
              </a:lnTo>
              <a:lnTo>
                <a:pt x="339409" y="10945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D8B847-FFAC-4C50-AD94-A6E33A1C969A}">
      <dsp:nvSpPr>
        <dsp:cNvPr id="0" name=""/>
        <dsp:cNvSpPr/>
      </dsp:nvSpPr>
      <dsp:spPr>
        <a:xfrm>
          <a:off x="2026539" y="1353675"/>
          <a:ext cx="339409" cy="364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9704" y="0"/>
              </a:lnTo>
              <a:lnTo>
                <a:pt x="169704" y="364865"/>
              </a:lnTo>
              <a:lnTo>
                <a:pt x="339409" y="3648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EC3FAD-3A5C-46FD-9D43-0507FDAEC948}">
      <dsp:nvSpPr>
        <dsp:cNvPr id="0" name=""/>
        <dsp:cNvSpPr/>
      </dsp:nvSpPr>
      <dsp:spPr>
        <a:xfrm>
          <a:off x="2026539" y="988809"/>
          <a:ext cx="339409" cy="364865"/>
        </a:xfrm>
        <a:custGeom>
          <a:avLst/>
          <a:gdLst/>
          <a:ahLst/>
          <a:cxnLst/>
          <a:rect l="0" t="0" r="0" b="0"/>
          <a:pathLst>
            <a:path>
              <a:moveTo>
                <a:pt x="0" y="364865"/>
              </a:moveTo>
              <a:lnTo>
                <a:pt x="169704" y="364865"/>
              </a:lnTo>
              <a:lnTo>
                <a:pt x="169704" y="0"/>
              </a:lnTo>
              <a:lnTo>
                <a:pt x="33940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811E82-63BD-401E-B9B2-5E9DF26D3D8F}">
      <dsp:nvSpPr>
        <dsp:cNvPr id="0" name=""/>
        <dsp:cNvSpPr/>
      </dsp:nvSpPr>
      <dsp:spPr>
        <a:xfrm>
          <a:off x="2026539" y="259078"/>
          <a:ext cx="339409" cy="1094596"/>
        </a:xfrm>
        <a:custGeom>
          <a:avLst/>
          <a:gdLst/>
          <a:ahLst/>
          <a:cxnLst/>
          <a:rect l="0" t="0" r="0" b="0"/>
          <a:pathLst>
            <a:path>
              <a:moveTo>
                <a:pt x="0" y="1094596"/>
              </a:moveTo>
              <a:lnTo>
                <a:pt x="169704" y="1094596"/>
              </a:lnTo>
              <a:lnTo>
                <a:pt x="169704" y="0"/>
              </a:lnTo>
              <a:lnTo>
                <a:pt x="33940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E443DA-AE4B-4CEB-BB1D-001FD8842411}">
      <dsp:nvSpPr>
        <dsp:cNvPr id="0" name=""/>
        <dsp:cNvSpPr/>
      </dsp:nvSpPr>
      <dsp:spPr>
        <a:xfrm>
          <a:off x="329490" y="1094875"/>
          <a:ext cx="1697048" cy="517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Cluster</a:t>
          </a:r>
        </a:p>
      </dsp:txBody>
      <dsp:txXfrm>
        <a:off x="329490" y="1094875"/>
        <a:ext cx="1697048" cy="517599"/>
      </dsp:txXfrm>
    </dsp:sp>
    <dsp:sp modelId="{C9E4CC98-30F6-4BE9-BA9A-1410BAE626C7}">
      <dsp:nvSpPr>
        <dsp:cNvPr id="0" name=""/>
        <dsp:cNvSpPr/>
      </dsp:nvSpPr>
      <dsp:spPr>
        <a:xfrm>
          <a:off x="2365948" y="278"/>
          <a:ext cx="1697048" cy="517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Overlapping</a:t>
          </a:r>
        </a:p>
      </dsp:txBody>
      <dsp:txXfrm>
        <a:off x="2365948" y="278"/>
        <a:ext cx="1697048" cy="517599"/>
      </dsp:txXfrm>
    </dsp:sp>
    <dsp:sp modelId="{212F25BE-5ED4-4F8F-8F77-5BA1A6F26287}">
      <dsp:nvSpPr>
        <dsp:cNvPr id="0" name=""/>
        <dsp:cNvSpPr/>
      </dsp:nvSpPr>
      <dsp:spPr>
        <a:xfrm>
          <a:off x="2365948" y="730009"/>
          <a:ext cx="1697048" cy="517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Closure</a:t>
          </a:r>
        </a:p>
      </dsp:txBody>
      <dsp:txXfrm>
        <a:off x="2365948" y="730009"/>
        <a:ext cx="1697048" cy="517599"/>
      </dsp:txXfrm>
    </dsp:sp>
    <dsp:sp modelId="{3A6A44A0-4309-4D66-8BA0-C6FC4644DFA8}">
      <dsp:nvSpPr>
        <dsp:cNvPr id="0" name=""/>
        <dsp:cNvSpPr/>
      </dsp:nvSpPr>
      <dsp:spPr>
        <a:xfrm>
          <a:off x="2365948" y="1459741"/>
          <a:ext cx="1697048" cy="517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Enclosed</a:t>
          </a:r>
        </a:p>
      </dsp:txBody>
      <dsp:txXfrm>
        <a:off x="2365948" y="1459741"/>
        <a:ext cx="1697048" cy="517599"/>
      </dsp:txXfrm>
    </dsp:sp>
    <dsp:sp modelId="{4ACC7BE5-279B-49BA-8A16-CBB75A269A90}">
      <dsp:nvSpPr>
        <dsp:cNvPr id="0" name=""/>
        <dsp:cNvSpPr/>
      </dsp:nvSpPr>
      <dsp:spPr>
        <a:xfrm>
          <a:off x="2365948" y="2189472"/>
          <a:ext cx="1697048" cy="517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Linked</a:t>
          </a:r>
        </a:p>
      </dsp:txBody>
      <dsp:txXfrm>
        <a:off x="2365948" y="2189472"/>
        <a:ext cx="1697048" cy="517599"/>
      </dsp:txXfrm>
    </dsp:sp>
    <dsp:sp modelId="{09E096D6-650E-4832-B1D5-1232E7C27037}">
      <dsp:nvSpPr>
        <dsp:cNvPr id="0" name=""/>
        <dsp:cNvSpPr/>
      </dsp:nvSpPr>
      <dsp:spPr>
        <a:xfrm>
          <a:off x="329490" y="3648934"/>
          <a:ext cx="1697048" cy="517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Radiate</a:t>
          </a:r>
        </a:p>
      </dsp:txBody>
      <dsp:txXfrm>
        <a:off x="329490" y="3648934"/>
        <a:ext cx="1697048" cy="517599"/>
      </dsp:txXfrm>
    </dsp:sp>
    <dsp:sp modelId="{1C9178B3-A7CF-486C-8567-2BDE8F30193D}">
      <dsp:nvSpPr>
        <dsp:cNvPr id="0" name=""/>
        <dsp:cNvSpPr/>
      </dsp:nvSpPr>
      <dsp:spPr>
        <a:xfrm>
          <a:off x="2365948" y="2919203"/>
          <a:ext cx="1697048" cy="517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From a point</a:t>
          </a:r>
        </a:p>
      </dsp:txBody>
      <dsp:txXfrm>
        <a:off x="2365948" y="2919203"/>
        <a:ext cx="1697048" cy="517599"/>
      </dsp:txXfrm>
    </dsp:sp>
    <dsp:sp modelId="{03F5D772-DC67-448F-A50B-DFAD84ABCDDE}">
      <dsp:nvSpPr>
        <dsp:cNvPr id="0" name=""/>
        <dsp:cNvSpPr/>
      </dsp:nvSpPr>
      <dsp:spPr>
        <a:xfrm>
          <a:off x="2365948" y="3648934"/>
          <a:ext cx="1697048" cy="517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With a core</a:t>
          </a:r>
        </a:p>
      </dsp:txBody>
      <dsp:txXfrm>
        <a:off x="2365948" y="3648934"/>
        <a:ext cx="1697048" cy="517599"/>
      </dsp:txXfrm>
    </dsp:sp>
    <dsp:sp modelId="{B41A9528-0B8C-4534-BA57-D2788CFE6B0F}">
      <dsp:nvSpPr>
        <dsp:cNvPr id="0" name=""/>
        <dsp:cNvSpPr/>
      </dsp:nvSpPr>
      <dsp:spPr>
        <a:xfrm>
          <a:off x="2365948" y="4378665"/>
          <a:ext cx="1697048" cy="517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Without a core</a:t>
          </a:r>
        </a:p>
      </dsp:txBody>
      <dsp:txXfrm>
        <a:off x="2365948" y="4378665"/>
        <a:ext cx="1697048" cy="5175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94B4D7-B8BD-4F63-9E57-360AAF762407}">
      <dsp:nvSpPr>
        <dsp:cNvPr id="0" name=""/>
        <dsp:cNvSpPr/>
      </dsp:nvSpPr>
      <dsp:spPr>
        <a:xfrm>
          <a:off x="3214365" y="4377880"/>
          <a:ext cx="292035" cy="6278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6017" y="0"/>
              </a:lnTo>
              <a:lnTo>
                <a:pt x="146017" y="627877"/>
              </a:lnTo>
              <a:lnTo>
                <a:pt x="292035" y="6278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5F2204-50F1-4084-A313-DB708DB51791}">
      <dsp:nvSpPr>
        <dsp:cNvPr id="0" name=""/>
        <dsp:cNvSpPr/>
      </dsp:nvSpPr>
      <dsp:spPr>
        <a:xfrm>
          <a:off x="3214365" y="4332160"/>
          <a:ext cx="29203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92035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6B62BB-A551-4155-BF1D-82D7AC9B840C}">
      <dsp:nvSpPr>
        <dsp:cNvPr id="0" name=""/>
        <dsp:cNvSpPr/>
      </dsp:nvSpPr>
      <dsp:spPr>
        <a:xfrm>
          <a:off x="3214365" y="3750003"/>
          <a:ext cx="292035" cy="627877"/>
        </a:xfrm>
        <a:custGeom>
          <a:avLst/>
          <a:gdLst/>
          <a:ahLst/>
          <a:cxnLst/>
          <a:rect l="0" t="0" r="0" b="0"/>
          <a:pathLst>
            <a:path>
              <a:moveTo>
                <a:pt x="0" y="627877"/>
              </a:moveTo>
              <a:lnTo>
                <a:pt x="146017" y="627877"/>
              </a:lnTo>
              <a:lnTo>
                <a:pt x="146017" y="0"/>
              </a:lnTo>
              <a:lnTo>
                <a:pt x="292035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BFADF3-2AFB-4FB9-BE0B-424400C9332B}">
      <dsp:nvSpPr>
        <dsp:cNvPr id="0" name=""/>
        <dsp:cNvSpPr/>
      </dsp:nvSpPr>
      <dsp:spPr>
        <a:xfrm>
          <a:off x="1462150" y="3122126"/>
          <a:ext cx="292035" cy="12557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6017" y="0"/>
              </a:lnTo>
              <a:lnTo>
                <a:pt x="146017" y="1255754"/>
              </a:lnTo>
              <a:lnTo>
                <a:pt x="292035" y="12557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357C95-8F86-467A-921E-844656B0AF1D}">
      <dsp:nvSpPr>
        <dsp:cNvPr id="0" name=""/>
        <dsp:cNvSpPr/>
      </dsp:nvSpPr>
      <dsp:spPr>
        <a:xfrm>
          <a:off x="3214365" y="1866372"/>
          <a:ext cx="292035" cy="12557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6017" y="0"/>
              </a:lnTo>
              <a:lnTo>
                <a:pt x="146017" y="1255754"/>
              </a:lnTo>
              <a:lnTo>
                <a:pt x="292035" y="12557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690E4-0664-4B2A-ADA9-830063AE9A0B}">
      <dsp:nvSpPr>
        <dsp:cNvPr id="0" name=""/>
        <dsp:cNvSpPr/>
      </dsp:nvSpPr>
      <dsp:spPr>
        <a:xfrm>
          <a:off x="3214365" y="1866372"/>
          <a:ext cx="292035" cy="6278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6017" y="0"/>
              </a:lnTo>
              <a:lnTo>
                <a:pt x="146017" y="627877"/>
              </a:lnTo>
              <a:lnTo>
                <a:pt x="292035" y="6278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CFD6E1-0FD4-4373-AB75-2BC02677BC43}">
      <dsp:nvSpPr>
        <dsp:cNvPr id="0" name=""/>
        <dsp:cNvSpPr/>
      </dsp:nvSpPr>
      <dsp:spPr>
        <a:xfrm>
          <a:off x="3214365" y="1820652"/>
          <a:ext cx="29203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92035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7FBC8B-0779-4FEA-8BBA-FAD563C62F0B}">
      <dsp:nvSpPr>
        <dsp:cNvPr id="0" name=""/>
        <dsp:cNvSpPr/>
      </dsp:nvSpPr>
      <dsp:spPr>
        <a:xfrm>
          <a:off x="3214365" y="1238495"/>
          <a:ext cx="292035" cy="627877"/>
        </a:xfrm>
        <a:custGeom>
          <a:avLst/>
          <a:gdLst/>
          <a:ahLst/>
          <a:cxnLst/>
          <a:rect l="0" t="0" r="0" b="0"/>
          <a:pathLst>
            <a:path>
              <a:moveTo>
                <a:pt x="0" y="627877"/>
              </a:moveTo>
              <a:lnTo>
                <a:pt x="146017" y="627877"/>
              </a:lnTo>
              <a:lnTo>
                <a:pt x="146017" y="0"/>
              </a:lnTo>
              <a:lnTo>
                <a:pt x="292035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07C7BA-1B7C-440E-9DE4-1CD48613C691}">
      <dsp:nvSpPr>
        <dsp:cNvPr id="0" name=""/>
        <dsp:cNvSpPr/>
      </dsp:nvSpPr>
      <dsp:spPr>
        <a:xfrm>
          <a:off x="3214365" y="610618"/>
          <a:ext cx="292035" cy="1255754"/>
        </a:xfrm>
        <a:custGeom>
          <a:avLst/>
          <a:gdLst/>
          <a:ahLst/>
          <a:cxnLst/>
          <a:rect l="0" t="0" r="0" b="0"/>
          <a:pathLst>
            <a:path>
              <a:moveTo>
                <a:pt x="0" y="1255754"/>
              </a:moveTo>
              <a:lnTo>
                <a:pt x="146017" y="1255754"/>
              </a:lnTo>
              <a:lnTo>
                <a:pt x="146017" y="0"/>
              </a:lnTo>
              <a:lnTo>
                <a:pt x="292035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1D8D3D-EE52-4B49-B4AA-8D76D5EF5A66}">
      <dsp:nvSpPr>
        <dsp:cNvPr id="0" name=""/>
        <dsp:cNvSpPr/>
      </dsp:nvSpPr>
      <dsp:spPr>
        <a:xfrm>
          <a:off x="1462150" y="1866372"/>
          <a:ext cx="292035" cy="1255754"/>
        </a:xfrm>
        <a:custGeom>
          <a:avLst/>
          <a:gdLst/>
          <a:ahLst/>
          <a:cxnLst/>
          <a:rect l="0" t="0" r="0" b="0"/>
          <a:pathLst>
            <a:path>
              <a:moveTo>
                <a:pt x="0" y="1255754"/>
              </a:moveTo>
              <a:lnTo>
                <a:pt x="146017" y="1255754"/>
              </a:lnTo>
              <a:lnTo>
                <a:pt x="146017" y="0"/>
              </a:lnTo>
              <a:lnTo>
                <a:pt x="292035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335407-176A-44C7-92A4-A7969F43C32C}">
      <dsp:nvSpPr>
        <dsp:cNvPr id="0" name=""/>
        <dsp:cNvSpPr/>
      </dsp:nvSpPr>
      <dsp:spPr>
        <a:xfrm>
          <a:off x="1971" y="2899449"/>
          <a:ext cx="1460179" cy="4453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Realistic Concepts</a:t>
          </a:r>
        </a:p>
      </dsp:txBody>
      <dsp:txXfrm>
        <a:off x="1971" y="2899449"/>
        <a:ext cx="1460179" cy="445354"/>
      </dsp:txXfrm>
    </dsp:sp>
    <dsp:sp modelId="{8C670577-39FF-43FB-AD6C-A99C27787B12}">
      <dsp:nvSpPr>
        <dsp:cNvPr id="0" name=""/>
        <dsp:cNvSpPr/>
      </dsp:nvSpPr>
      <dsp:spPr>
        <a:xfrm>
          <a:off x="1754186" y="1643694"/>
          <a:ext cx="1460179" cy="4453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Pictorial</a:t>
          </a:r>
        </a:p>
      </dsp:txBody>
      <dsp:txXfrm>
        <a:off x="1754186" y="1643694"/>
        <a:ext cx="1460179" cy="445354"/>
      </dsp:txXfrm>
    </dsp:sp>
    <dsp:sp modelId="{BBA3814F-6E5E-4472-8FAE-EF738887B527}">
      <dsp:nvSpPr>
        <dsp:cNvPr id="0" name=""/>
        <dsp:cNvSpPr/>
      </dsp:nvSpPr>
      <dsp:spPr>
        <a:xfrm>
          <a:off x="3506401" y="387940"/>
          <a:ext cx="1460179" cy="4453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Process</a:t>
          </a:r>
          <a:endParaRPr lang="en-US" sz="1600" kern="1200" dirty="0"/>
        </a:p>
      </dsp:txBody>
      <dsp:txXfrm>
        <a:off x="3506401" y="387940"/>
        <a:ext cx="1460179" cy="445354"/>
      </dsp:txXfrm>
    </dsp:sp>
    <dsp:sp modelId="{4D48F21B-A979-47D7-8371-15AF3756E833}">
      <dsp:nvSpPr>
        <dsp:cNvPr id="0" name=""/>
        <dsp:cNvSpPr/>
      </dsp:nvSpPr>
      <dsp:spPr>
        <a:xfrm>
          <a:off x="3506401" y="1015817"/>
          <a:ext cx="1460179" cy="4453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Reveal</a:t>
          </a:r>
        </a:p>
      </dsp:txBody>
      <dsp:txXfrm>
        <a:off x="3506401" y="1015817"/>
        <a:ext cx="1460179" cy="445354"/>
      </dsp:txXfrm>
    </dsp:sp>
    <dsp:sp modelId="{0DB890F4-7532-4E71-99AF-FB0B4CF890A7}">
      <dsp:nvSpPr>
        <dsp:cNvPr id="0" name=""/>
        <dsp:cNvSpPr/>
      </dsp:nvSpPr>
      <dsp:spPr>
        <a:xfrm>
          <a:off x="3506401" y="1643694"/>
          <a:ext cx="1460179" cy="4453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Direction</a:t>
          </a:r>
        </a:p>
      </dsp:txBody>
      <dsp:txXfrm>
        <a:off x="3506401" y="1643694"/>
        <a:ext cx="1460179" cy="445354"/>
      </dsp:txXfrm>
    </dsp:sp>
    <dsp:sp modelId="{683CF25B-6EBE-41AD-96F3-179D28730C1F}">
      <dsp:nvSpPr>
        <dsp:cNvPr id="0" name=""/>
        <dsp:cNvSpPr/>
      </dsp:nvSpPr>
      <dsp:spPr>
        <a:xfrm>
          <a:off x="3506401" y="2271572"/>
          <a:ext cx="1460179" cy="4453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Location</a:t>
          </a:r>
        </a:p>
      </dsp:txBody>
      <dsp:txXfrm>
        <a:off x="3506401" y="2271572"/>
        <a:ext cx="1460179" cy="445354"/>
      </dsp:txXfrm>
    </dsp:sp>
    <dsp:sp modelId="{831DB364-2B98-46F6-AD8E-40C47D34EEE5}">
      <dsp:nvSpPr>
        <dsp:cNvPr id="0" name=""/>
        <dsp:cNvSpPr/>
      </dsp:nvSpPr>
      <dsp:spPr>
        <a:xfrm>
          <a:off x="3506401" y="2899449"/>
          <a:ext cx="1460179" cy="4453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Influence</a:t>
          </a:r>
        </a:p>
      </dsp:txBody>
      <dsp:txXfrm>
        <a:off x="3506401" y="2899449"/>
        <a:ext cx="1460179" cy="445354"/>
      </dsp:txXfrm>
    </dsp:sp>
    <dsp:sp modelId="{94DC18CB-C14B-4A66-B138-FCF16979C6E5}">
      <dsp:nvSpPr>
        <dsp:cNvPr id="0" name=""/>
        <dsp:cNvSpPr/>
      </dsp:nvSpPr>
      <dsp:spPr>
        <a:xfrm>
          <a:off x="1754186" y="4155203"/>
          <a:ext cx="1460179" cy="4453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Display Data</a:t>
          </a:r>
        </a:p>
      </dsp:txBody>
      <dsp:txXfrm>
        <a:off x="1754186" y="4155203"/>
        <a:ext cx="1460179" cy="445354"/>
      </dsp:txXfrm>
    </dsp:sp>
    <dsp:sp modelId="{D7325B8E-0FE1-4AFC-A1B0-F6B755EF3894}">
      <dsp:nvSpPr>
        <dsp:cNvPr id="0" name=""/>
        <dsp:cNvSpPr/>
      </dsp:nvSpPr>
      <dsp:spPr>
        <a:xfrm>
          <a:off x="3506401" y="3527326"/>
          <a:ext cx="1460179" cy="4453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Comparison</a:t>
          </a:r>
        </a:p>
      </dsp:txBody>
      <dsp:txXfrm>
        <a:off x="3506401" y="3527326"/>
        <a:ext cx="1460179" cy="445354"/>
      </dsp:txXfrm>
    </dsp:sp>
    <dsp:sp modelId="{13E50BBE-DF78-404B-A173-9233713CB499}">
      <dsp:nvSpPr>
        <dsp:cNvPr id="0" name=""/>
        <dsp:cNvSpPr/>
      </dsp:nvSpPr>
      <dsp:spPr>
        <a:xfrm>
          <a:off x="3506401" y="4155203"/>
          <a:ext cx="1460179" cy="4453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Trend</a:t>
          </a:r>
        </a:p>
      </dsp:txBody>
      <dsp:txXfrm>
        <a:off x="3506401" y="4155203"/>
        <a:ext cx="1460179" cy="445354"/>
      </dsp:txXfrm>
    </dsp:sp>
    <dsp:sp modelId="{61387A82-830F-4DA7-BB86-A83826C0585B}">
      <dsp:nvSpPr>
        <dsp:cNvPr id="0" name=""/>
        <dsp:cNvSpPr/>
      </dsp:nvSpPr>
      <dsp:spPr>
        <a:xfrm>
          <a:off x="3506401" y="4783080"/>
          <a:ext cx="1460179" cy="4453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Distribution</a:t>
          </a:r>
        </a:p>
      </dsp:txBody>
      <dsp:txXfrm>
        <a:off x="3506401" y="4783080"/>
        <a:ext cx="1460179" cy="4453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F2A0847-3F3A-48F5-BD27-25163E677C37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41762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gray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52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6635C5A-352F-41E6-BF34-465FD9462F8E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8817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lnSpc>
        <a:spcPct val="90000"/>
      </a:lnSpc>
      <a:spcBef>
        <a:spcPct val="20000"/>
      </a:spcBef>
      <a:spcAft>
        <a:spcPct val="0"/>
      </a:spcAft>
      <a:tabLst>
        <a:tab pos="271463" algn="l"/>
      </a:tabLs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271463" indent="-269875" algn="l" rtl="0" fontAlgn="base">
      <a:lnSpc>
        <a:spcPct val="90000"/>
      </a:lnSpc>
      <a:spcBef>
        <a:spcPct val="20000"/>
      </a:spcBef>
      <a:spcAft>
        <a:spcPct val="0"/>
      </a:spcAft>
      <a:buChar char="•"/>
      <a:tabLst>
        <a:tab pos="271463" algn="l"/>
      </a:tabLs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533400" indent="-260350" algn="l" rtl="0" fontAlgn="base">
      <a:lnSpc>
        <a:spcPct val="90000"/>
      </a:lnSpc>
      <a:spcBef>
        <a:spcPct val="20000"/>
      </a:spcBef>
      <a:spcAft>
        <a:spcPct val="0"/>
      </a:spcAft>
      <a:buChar char="•"/>
      <a:tabLst>
        <a:tab pos="271463" algn="l"/>
      </a:tabLs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804863" indent="-269875" algn="l" rtl="0" fontAlgn="base">
      <a:lnSpc>
        <a:spcPct val="90000"/>
      </a:lnSpc>
      <a:spcBef>
        <a:spcPct val="20000"/>
      </a:spcBef>
      <a:spcAft>
        <a:spcPct val="0"/>
      </a:spcAft>
      <a:buChar char="•"/>
      <a:tabLst>
        <a:tab pos="271463" algn="l"/>
      </a:tabLs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984250" indent="-177800" algn="l" rtl="0" fontAlgn="base">
      <a:lnSpc>
        <a:spcPct val="90000"/>
      </a:lnSpc>
      <a:spcBef>
        <a:spcPct val="20000"/>
      </a:spcBef>
      <a:spcAft>
        <a:spcPct val="0"/>
      </a:spcAft>
      <a:buChar char="•"/>
      <a:tabLst>
        <a:tab pos="271463" algn="l"/>
      </a:tabLs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635C5A-352F-41E6-BF34-465FD9462F8E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2243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635C5A-352F-41E6-BF34-465FD9462F8E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0089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</a:t>
            </a:r>
            <a:r>
              <a:rPr lang="en-US" dirty="0" err="1"/>
              <a:t>zahlt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auf Y (</a:t>
            </a:r>
            <a:r>
              <a:rPr lang="en-US" dirty="0" err="1"/>
              <a:t>Liste</a:t>
            </a:r>
            <a:r>
              <a:rPr lang="en-US" dirty="0"/>
              <a:t> von </a:t>
            </a:r>
            <a:r>
              <a:rPr lang="en-US" dirty="0" err="1"/>
              <a:t>Punkten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635C5A-352F-41E6-BF34-465FD9462F8E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949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Steps to heaven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635C5A-352F-41E6-BF34-465FD9462F8E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534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Cluster map</a:t>
            </a:r>
          </a:p>
          <a:p>
            <a:r>
              <a:rPr lang="en-US" dirty="0" err="1"/>
              <a:t>Hierarchisch</a:t>
            </a:r>
            <a:endParaRPr lang="en-US" dirty="0"/>
          </a:p>
          <a:p>
            <a:r>
              <a:rPr lang="en-US" dirty="0"/>
              <a:t>Landscapes</a:t>
            </a:r>
          </a:p>
          <a:p>
            <a:r>
              <a:rPr lang="en-US" dirty="0"/>
              <a:t>Grouping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635C5A-352F-41E6-BF34-465FD9462F8E}" type="slidenum">
              <a:rPr lang="de-DE" smtClean="0"/>
              <a:pPr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63608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Every hype and mega-trend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own </a:t>
            </a:r>
            <a:r>
              <a:rPr lang="de-DE" dirty="0" err="1"/>
              <a:t>myriad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opinions</a:t>
            </a:r>
            <a:r>
              <a:rPr lang="de-DE" dirty="0"/>
              <a:t> and </a:t>
            </a:r>
            <a:r>
              <a:rPr lang="de-DE" dirty="0" err="1"/>
              <a:t>speculations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draw</a:t>
            </a:r>
            <a:r>
              <a:rPr lang="de-DE" dirty="0"/>
              <a:t> </a:t>
            </a:r>
            <a:r>
              <a:rPr lang="de-DE" dirty="0" err="1"/>
              <a:t>similar</a:t>
            </a:r>
            <a:r>
              <a:rPr lang="de-DE" dirty="0"/>
              <a:t> </a:t>
            </a:r>
            <a:r>
              <a:rPr lang="de-DE" dirty="0" err="1"/>
              <a:t>pictures</a:t>
            </a:r>
            <a:r>
              <a:rPr lang="de-DE" dirty="0"/>
              <a:t> in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digitalization</a:t>
            </a:r>
            <a:r>
              <a:rPr lang="de-DE" dirty="0"/>
              <a:t> </a:t>
            </a:r>
            <a:r>
              <a:rPr lang="de-DE" dirty="0" err="1"/>
              <a:t>topics</a:t>
            </a:r>
            <a:r>
              <a:rPr lang="de-DE" dirty="0"/>
              <a:t>. Imagine </a:t>
            </a:r>
            <a:r>
              <a:rPr lang="de-DE" dirty="0" err="1"/>
              <a:t>the</a:t>
            </a:r>
            <a:r>
              <a:rPr lang="de-DE" dirty="0"/>
              <a:t> 1000+ </a:t>
            </a:r>
            <a:r>
              <a:rPr lang="de-DE" dirty="0" err="1"/>
              <a:t>startups</a:t>
            </a:r>
            <a:r>
              <a:rPr lang="de-DE" dirty="0"/>
              <a:t> and 100+ </a:t>
            </a:r>
            <a:r>
              <a:rPr lang="de-DE" dirty="0" err="1"/>
              <a:t>consultancies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AI </a:t>
            </a:r>
            <a:r>
              <a:rPr lang="de-DE" dirty="0" err="1"/>
              <a:t>field</a:t>
            </a:r>
            <a:r>
              <a:rPr lang="de-DE" dirty="0"/>
              <a:t> – and </a:t>
            </a:r>
            <a:r>
              <a:rPr lang="de-DE" dirty="0" err="1"/>
              <a:t>they</a:t>
            </a:r>
            <a:r>
              <a:rPr lang="de-DE" dirty="0"/>
              <a:t> all </a:t>
            </a:r>
            <a:r>
              <a:rPr lang="de-DE" dirty="0" err="1"/>
              <a:t>try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sell</a:t>
            </a:r>
            <a:r>
              <a:rPr lang="de-DE" dirty="0"/>
              <a:t> </a:t>
            </a:r>
            <a:r>
              <a:rPr lang="de-DE" dirty="0" err="1"/>
              <a:t>us</a:t>
            </a:r>
            <a:r>
              <a:rPr lang="de-DE" dirty="0"/>
              <a:t> </a:t>
            </a:r>
            <a:r>
              <a:rPr lang="de-DE" dirty="0" err="1"/>
              <a:t>something</a:t>
            </a:r>
            <a:r>
              <a:rPr lang="de-DE" dirty="0"/>
              <a:t> and </a:t>
            </a:r>
            <a:r>
              <a:rPr lang="de-DE" dirty="0" err="1"/>
              <a:t>contact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colleagues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next</a:t>
            </a:r>
            <a:r>
              <a:rPr lang="de-DE" dirty="0"/>
              <a:t> </a:t>
            </a:r>
            <a:r>
              <a:rPr lang="de-DE" dirty="0" err="1"/>
              <a:t>big</a:t>
            </a:r>
            <a:r>
              <a:rPr lang="de-DE" dirty="0"/>
              <a:t> </a:t>
            </a:r>
            <a:r>
              <a:rPr lang="de-DE" dirty="0" err="1"/>
              <a:t>thing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platform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examples</a:t>
            </a:r>
            <a:r>
              <a:rPr lang="de-DE" dirty="0"/>
              <a:t> – </a:t>
            </a:r>
            <a:r>
              <a:rPr lang="de-DE" dirty="0" err="1"/>
              <a:t>how</a:t>
            </a:r>
            <a:r>
              <a:rPr lang="de-DE" dirty="0"/>
              <a:t> do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cope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overload</a:t>
            </a:r>
            <a:r>
              <a:rPr lang="de-DE" dirty="0"/>
              <a:t>?</a:t>
            </a:r>
          </a:p>
          <a:p>
            <a:endParaRPr lang="de-DE" dirty="0"/>
          </a:p>
          <a:p>
            <a:r>
              <a:rPr lang="de-DE" dirty="0"/>
              <a:t>Note 2: AI Landscape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a </a:t>
            </a:r>
            <a:r>
              <a:rPr lang="de-DE" dirty="0" err="1"/>
              <a:t>bit</a:t>
            </a:r>
            <a:r>
              <a:rPr lang="de-DE" dirty="0"/>
              <a:t> </a:t>
            </a:r>
            <a:r>
              <a:rPr lang="de-DE" dirty="0" err="1"/>
              <a:t>bigger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others</a:t>
            </a:r>
            <a:r>
              <a:rPr lang="de-DE" dirty="0"/>
              <a:t>, </a:t>
            </a:r>
            <a:r>
              <a:rPr lang="de-DE" dirty="0" err="1"/>
              <a:t>reason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while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globally</a:t>
            </a:r>
            <a:r>
              <a:rPr lang="de-DE" dirty="0"/>
              <a:t> </a:t>
            </a:r>
            <a:r>
              <a:rPr lang="de-DE" dirty="0" err="1"/>
              <a:t>applied</a:t>
            </a:r>
            <a:r>
              <a:rPr lang="de-DE" dirty="0"/>
              <a:t>, AI </a:t>
            </a:r>
            <a:r>
              <a:rPr lang="de-DE" dirty="0" err="1"/>
              <a:t>solutions</a:t>
            </a:r>
            <a:r>
              <a:rPr lang="de-DE" dirty="0"/>
              <a:t> </a:t>
            </a:r>
            <a:r>
              <a:rPr lang="de-DE" dirty="0" err="1"/>
              <a:t>tend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narrow</a:t>
            </a:r>
            <a:r>
              <a:rPr lang="de-DE" dirty="0"/>
              <a:t> in </a:t>
            </a:r>
            <a:r>
              <a:rPr lang="de-DE" dirty="0" err="1"/>
              <a:t>scope</a:t>
            </a:r>
            <a:r>
              <a:rPr lang="de-DE" dirty="0"/>
              <a:t> – </a:t>
            </a:r>
            <a:r>
              <a:rPr lang="de-DE" dirty="0" err="1"/>
              <a:t>we</a:t>
            </a:r>
            <a:r>
              <a:rPr lang="de-DE" dirty="0"/>
              <a:t> do not </a:t>
            </a:r>
            <a:r>
              <a:rPr lang="de-DE" dirty="0" err="1"/>
              <a:t>see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anticipate</a:t>
            </a:r>
            <a:r>
              <a:rPr lang="de-DE" dirty="0"/>
              <a:t> strong </a:t>
            </a:r>
            <a:r>
              <a:rPr lang="de-DE" dirty="0" err="1"/>
              <a:t>consolidations</a:t>
            </a:r>
            <a:r>
              <a:rPr lang="de-DE" dirty="0"/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635C5A-352F-41E6-BF34-465FD9462F8E}" type="slidenum">
              <a:rPr lang="de-DE" smtClean="0"/>
              <a:pPr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462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6.jpe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(with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B1D4CB11-33DD-4427-99E2-7A01236383A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 bwMode="gray">
          <a:xfrm>
            <a:off x="407988" y="1"/>
            <a:ext cx="11784012" cy="6023869"/>
          </a:xfrm>
          <a:custGeom>
            <a:avLst/>
            <a:gdLst>
              <a:gd name="connsiteX0" fmla="*/ 0 w 11784012"/>
              <a:gd name="connsiteY0" fmla="*/ 0 h 6023869"/>
              <a:gd name="connsiteX1" fmla="*/ 11784012 w 11784012"/>
              <a:gd name="connsiteY1" fmla="*/ 0 h 6023869"/>
              <a:gd name="connsiteX2" fmla="*/ 11784012 w 11784012"/>
              <a:gd name="connsiteY2" fmla="*/ 6023869 h 6023869"/>
              <a:gd name="connsiteX3" fmla="*/ 431428 w 11784012"/>
              <a:gd name="connsiteY3" fmla="*/ 6023869 h 6023869"/>
              <a:gd name="connsiteX4" fmla="*/ 431428 w 11784012"/>
              <a:gd name="connsiteY4" fmla="*/ 6023867 h 6023869"/>
              <a:gd name="connsiteX5" fmla="*/ 196623 w 11784012"/>
              <a:gd name="connsiteY5" fmla="*/ 6023867 h 6023869"/>
              <a:gd name="connsiteX6" fmla="*/ 0 w 11784012"/>
              <a:gd name="connsiteY6" fmla="*/ 5827244 h 6023869"/>
              <a:gd name="connsiteX7" fmla="*/ 0 w 11784012"/>
              <a:gd name="connsiteY7" fmla="*/ 5592415 h 6023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784012" h="6023869">
                <a:moveTo>
                  <a:pt x="0" y="0"/>
                </a:moveTo>
                <a:lnTo>
                  <a:pt x="11784012" y="0"/>
                </a:lnTo>
                <a:lnTo>
                  <a:pt x="11784012" y="6023869"/>
                </a:lnTo>
                <a:lnTo>
                  <a:pt x="431428" y="6023869"/>
                </a:lnTo>
                <a:lnTo>
                  <a:pt x="431428" y="6023867"/>
                </a:lnTo>
                <a:lnTo>
                  <a:pt x="196623" y="6023867"/>
                </a:lnTo>
                <a:cubicBezTo>
                  <a:pt x="88031" y="6023867"/>
                  <a:pt x="0" y="5935836"/>
                  <a:pt x="0" y="5827244"/>
                </a:cubicBezTo>
                <a:lnTo>
                  <a:pt x="0" y="559241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square" tIns="0" anchor="ctr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407988" y="3068960"/>
            <a:ext cx="7118454" cy="2414836"/>
          </a:xfrm>
          <a:prstGeom prst="round1Rect">
            <a:avLst>
              <a:gd name="adj" fmla="val 8916"/>
            </a:avLst>
          </a:prstGeom>
          <a:solidFill>
            <a:schemeClr val="bg1"/>
          </a:solidFill>
        </p:spPr>
        <p:txBody>
          <a:bodyPr lIns="1314000" tIns="288000"/>
          <a:lstStyle>
            <a:lvl1pPr marL="0" indent="0">
              <a:spcBef>
                <a:spcPts val="0"/>
              </a:spcBef>
              <a:spcAft>
                <a:spcPts val="1800"/>
              </a:spcAft>
              <a:buNone/>
              <a:defRPr sz="3800" b="0">
                <a:solidFill>
                  <a:schemeClr val="accent2"/>
                </a:solidFill>
              </a:defRPr>
            </a:lvl1pPr>
            <a:lvl2pPr marL="1588" indent="0">
              <a:spcBef>
                <a:spcPts val="0"/>
              </a:spcBef>
              <a:buNone/>
              <a:defRPr sz="1200" b="1" baseline="0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buNone/>
              <a:tabLst/>
              <a:defRPr sz="1200" b="0">
                <a:solidFill>
                  <a:schemeClr val="accent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3326" name="Rectangle 14"/>
          <p:cNvSpPr>
            <a:spLocks noChangeArrowheads="1"/>
          </p:cNvSpPr>
          <p:nvPr userDrawn="1"/>
        </p:nvSpPr>
        <p:spPr bwMode="gray">
          <a:xfrm>
            <a:off x="0" y="3068960"/>
            <a:ext cx="407988" cy="2414836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64310" tIns="32155" rIns="64310" bIns="32155" anchor="ctr"/>
          <a:lstStyle/>
          <a:p>
            <a:pPr defTabSz="642938" eaLnBrk="0" hangingPunct="0"/>
            <a:endParaRPr lang="en-US" sz="500" noProof="0" dirty="0">
              <a:solidFill>
                <a:srgbClr val="00A5E9"/>
              </a:solidFill>
              <a:ea typeface="ヒラギノ角ゴ Pro W3" charset="-128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69A97F6-0E3E-4479-A19C-B8EA6BD2BB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807" y="6232350"/>
            <a:ext cx="1592244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809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(18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>
          <a:xfrm>
            <a:off x="407368" y="1201738"/>
            <a:ext cx="11376646" cy="5106987"/>
          </a:xfrm>
        </p:spPr>
        <p:txBody>
          <a:bodyPr tIns="36000"/>
          <a:lstStyle>
            <a:lvl1pPr marL="182563" indent="-182563">
              <a:spcBef>
                <a:spcPts val="400"/>
              </a:spcBef>
              <a:tabLst>
                <a:tab pos="182563" algn="l"/>
              </a:tabLst>
              <a:defRPr sz="1800"/>
            </a:lvl1pPr>
            <a:lvl2pPr marL="358775" indent="-179388">
              <a:spcBef>
                <a:spcPts val="400"/>
              </a:spcBef>
              <a:defRPr sz="1800"/>
            </a:lvl2pPr>
            <a:lvl3pPr marL="538163" indent="-179388">
              <a:spcBef>
                <a:spcPts val="400"/>
              </a:spcBef>
              <a:defRPr sz="1800"/>
            </a:lvl3pPr>
            <a:lvl4pPr marL="717550" indent="-179388">
              <a:spcBef>
                <a:spcPts val="400"/>
              </a:spcBef>
              <a:defRPr sz="1800"/>
            </a:lvl4pPr>
            <a:lvl5pPr marL="896938" indent="-179388">
              <a:spcBef>
                <a:spcPts val="400"/>
              </a:spcBef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6011C837-D561-4F34-9DF6-B23BC8AF8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9A39-D2FB-4E3E-8A3D-7CFC5679A798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D0F1EC21-E10D-46B6-BC2D-CD9A71111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Title of presentation, Input by "Insert &gt; Header &amp; Footer"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AED57495-551D-4AD4-B1A7-4960ABD2B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31368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(16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>
          <a:xfrm>
            <a:off x="407988" y="1206501"/>
            <a:ext cx="11376026" cy="5102224"/>
          </a:xfrm>
        </p:spPr>
        <p:txBody>
          <a:bodyPr tIns="36000"/>
          <a:lstStyle>
            <a:lvl1pPr marL="179388" indent="-179388">
              <a:spcBef>
                <a:spcPts val="400"/>
              </a:spcBef>
              <a:tabLst>
                <a:tab pos="179388" algn="l"/>
              </a:tabLst>
              <a:defRPr sz="1600"/>
            </a:lvl1pPr>
            <a:lvl2pPr marL="358775" indent="-179388">
              <a:spcBef>
                <a:spcPts val="400"/>
              </a:spcBef>
              <a:defRPr sz="1600"/>
            </a:lvl2pPr>
            <a:lvl3pPr marL="538163" indent="-179388">
              <a:spcBef>
                <a:spcPts val="400"/>
              </a:spcBef>
              <a:defRPr sz="1600"/>
            </a:lvl3pPr>
            <a:lvl4pPr marL="717550" indent="-179388">
              <a:spcBef>
                <a:spcPts val="400"/>
              </a:spcBef>
              <a:defRPr sz="1600"/>
            </a:lvl4pPr>
            <a:lvl5pPr marL="896938" indent="-179388">
              <a:spcBef>
                <a:spcPts val="400"/>
              </a:spcBef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14D6E253-00D0-4439-B9F8-94D67604C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8A848-A10D-42B6-B780-6404A2B20647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85F9234F-7AF9-4FC9-BF57-DD0683EDB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Title of presentation, Input by "Insert &gt; Header &amp; Footer"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2DAEF887-F646-4B6D-BD4E-DE8A02A59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62567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(14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>
          <a:xfrm>
            <a:off x="407368" y="1207526"/>
            <a:ext cx="11376645" cy="5101200"/>
          </a:xfrm>
        </p:spPr>
        <p:txBody>
          <a:bodyPr tIns="36000"/>
          <a:lstStyle>
            <a:lvl1pPr marL="179388" indent="-179388">
              <a:spcBef>
                <a:spcPts val="400"/>
              </a:spcBef>
              <a:tabLst>
                <a:tab pos="179388" algn="l"/>
              </a:tabLst>
              <a:defRPr sz="1400"/>
            </a:lvl1pPr>
            <a:lvl2pPr marL="358775" indent="-179388">
              <a:spcBef>
                <a:spcPts val="400"/>
              </a:spcBef>
              <a:defRPr sz="1400"/>
            </a:lvl2pPr>
            <a:lvl3pPr marL="538163" indent="-179388">
              <a:spcBef>
                <a:spcPts val="400"/>
              </a:spcBef>
              <a:defRPr sz="1400"/>
            </a:lvl3pPr>
            <a:lvl4pPr marL="717550" indent="-179388">
              <a:spcBef>
                <a:spcPts val="400"/>
              </a:spcBef>
              <a:defRPr sz="1400"/>
            </a:lvl4pPr>
            <a:lvl5pPr marL="896938" indent="-179388">
              <a:spcBef>
                <a:spcPts val="400"/>
              </a:spcBef>
              <a:defRPr sz="14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ACAB5FC3-78C2-403F-90F3-4F63814E8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30FC8-893F-4D50-A481-AC0C1CC63E1D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3B41B787-BCFB-4D81-8996-63BE89E68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Title of presentation, Input by "Insert &gt; Header &amp; Footer"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D6282CDC-6C8A-4F04-A6AF-AF79316A9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36687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15A2FB1-3844-45B5-A03C-444BD7846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0ABB252-6D50-4862-8848-738C1E33E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Title of presentation, Input by "Insert &gt; Header &amp; Footer"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347101E-461B-43DD-BA15-F42ED113E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56423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24pt, gre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nhaltsplatzhalter 20">
            <a:extLst>
              <a:ext uri="{FF2B5EF4-FFF2-40B4-BE49-F238E27FC236}">
                <a16:creationId xmlns:a16="http://schemas.microsoft.com/office/drawing/2014/main" id="{9D6C20D1-EA2A-4F4F-9857-4D9E5F7593C1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407989" y="1268413"/>
            <a:ext cx="11784011" cy="5040312"/>
          </a:xfrm>
          <a:custGeom>
            <a:avLst/>
            <a:gdLst>
              <a:gd name="connsiteX0" fmla="*/ 0 w 11784011"/>
              <a:gd name="connsiteY0" fmla="*/ 0 h 5040312"/>
              <a:gd name="connsiteX1" fmla="*/ 6696123 w 11784011"/>
              <a:gd name="connsiteY1" fmla="*/ 0 h 5040312"/>
              <a:gd name="connsiteX2" fmla="*/ 11376021 w 11784011"/>
              <a:gd name="connsiteY2" fmla="*/ 0 h 5040312"/>
              <a:gd name="connsiteX3" fmla="*/ 11784011 w 11784011"/>
              <a:gd name="connsiteY3" fmla="*/ 0 h 5040312"/>
              <a:gd name="connsiteX4" fmla="*/ 11784011 w 11784011"/>
              <a:gd name="connsiteY4" fmla="*/ 5040312 h 5040312"/>
              <a:gd name="connsiteX5" fmla="*/ 6696123 w 11784011"/>
              <a:gd name="connsiteY5" fmla="*/ 5040312 h 5040312"/>
              <a:gd name="connsiteX6" fmla="*/ 6696123 w 11784011"/>
              <a:gd name="connsiteY6" fmla="*/ 5040303 h 5040312"/>
              <a:gd name="connsiteX7" fmla="*/ 196621 w 11784011"/>
              <a:gd name="connsiteY7" fmla="*/ 5040303 h 5040312"/>
              <a:gd name="connsiteX8" fmla="*/ 15450 w 11784011"/>
              <a:gd name="connsiteY8" fmla="*/ 4920215 h 5040312"/>
              <a:gd name="connsiteX9" fmla="*/ 0 w 11784011"/>
              <a:gd name="connsiteY9" fmla="*/ 4843690 h 5040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84011" h="5040312">
                <a:moveTo>
                  <a:pt x="0" y="0"/>
                </a:moveTo>
                <a:lnTo>
                  <a:pt x="6696123" y="0"/>
                </a:lnTo>
                <a:lnTo>
                  <a:pt x="11376021" y="0"/>
                </a:lnTo>
                <a:lnTo>
                  <a:pt x="11784011" y="0"/>
                </a:lnTo>
                <a:lnTo>
                  <a:pt x="11784011" y="5040312"/>
                </a:lnTo>
                <a:lnTo>
                  <a:pt x="6696123" y="5040312"/>
                </a:lnTo>
                <a:lnTo>
                  <a:pt x="6696123" y="5040303"/>
                </a:lnTo>
                <a:lnTo>
                  <a:pt x="196621" y="5040303"/>
                </a:lnTo>
                <a:cubicBezTo>
                  <a:pt x="115177" y="5040303"/>
                  <a:pt x="45299" y="4990786"/>
                  <a:pt x="15450" y="4920215"/>
                </a:cubicBezTo>
                <a:lnTo>
                  <a:pt x="0" y="484369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360000" tIns="306000" rIns="406800" bIns="40680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9D54B39A-2532-4920-9E96-03595B855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C513B-9143-46AC-B652-4B1C16C60CAA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96721834-DDD2-4362-B83B-CD3812129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Title of presentation, Input by "Insert &gt; Header &amp; Footer"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B2AF0311-04EF-4D6F-9659-C1C83B850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487552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20pt, gre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A298D8C3-587A-40AD-B5F3-3728FD356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CBF08-0DF8-4208-94C9-5F17EFDA2ADB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162F9071-80EB-49E7-9071-F74E1C284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Title of presentation, Input by "Insert &gt; Header &amp; Footer"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27E18C1A-B047-4C2C-8EC7-D03FCF804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2900CD28-7ED9-4894-9A49-75FEA1D41AF8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407989" y="1268413"/>
            <a:ext cx="11784011" cy="5040312"/>
          </a:xfrm>
          <a:custGeom>
            <a:avLst/>
            <a:gdLst>
              <a:gd name="connsiteX0" fmla="*/ 0 w 11784011"/>
              <a:gd name="connsiteY0" fmla="*/ 0 h 5040312"/>
              <a:gd name="connsiteX1" fmla="*/ 6696123 w 11784011"/>
              <a:gd name="connsiteY1" fmla="*/ 0 h 5040312"/>
              <a:gd name="connsiteX2" fmla="*/ 11376021 w 11784011"/>
              <a:gd name="connsiteY2" fmla="*/ 0 h 5040312"/>
              <a:gd name="connsiteX3" fmla="*/ 11784011 w 11784011"/>
              <a:gd name="connsiteY3" fmla="*/ 0 h 5040312"/>
              <a:gd name="connsiteX4" fmla="*/ 11784011 w 11784011"/>
              <a:gd name="connsiteY4" fmla="*/ 5040312 h 5040312"/>
              <a:gd name="connsiteX5" fmla="*/ 6696123 w 11784011"/>
              <a:gd name="connsiteY5" fmla="*/ 5040312 h 5040312"/>
              <a:gd name="connsiteX6" fmla="*/ 6696123 w 11784011"/>
              <a:gd name="connsiteY6" fmla="*/ 5040303 h 5040312"/>
              <a:gd name="connsiteX7" fmla="*/ 196621 w 11784011"/>
              <a:gd name="connsiteY7" fmla="*/ 5040303 h 5040312"/>
              <a:gd name="connsiteX8" fmla="*/ 15450 w 11784011"/>
              <a:gd name="connsiteY8" fmla="*/ 4920215 h 5040312"/>
              <a:gd name="connsiteX9" fmla="*/ 0 w 11784011"/>
              <a:gd name="connsiteY9" fmla="*/ 4843690 h 5040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84011" h="5040312">
                <a:moveTo>
                  <a:pt x="0" y="0"/>
                </a:moveTo>
                <a:lnTo>
                  <a:pt x="6696123" y="0"/>
                </a:lnTo>
                <a:lnTo>
                  <a:pt x="11376021" y="0"/>
                </a:lnTo>
                <a:lnTo>
                  <a:pt x="11784011" y="0"/>
                </a:lnTo>
                <a:lnTo>
                  <a:pt x="11784011" y="5040312"/>
                </a:lnTo>
                <a:lnTo>
                  <a:pt x="6696123" y="5040312"/>
                </a:lnTo>
                <a:lnTo>
                  <a:pt x="6696123" y="5040303"/>
                </a:lnTo>
                <a:lnTo>
                  <a:pt x="196621" y="5040303"/>
                </a:lnTo>
                <a:cubicBezTo>
                  <a:pt x="115177" y="5040303"/>
                  <a:pt x="45299" y="4990786"/>
                  <a:pt x="15450" y="4920215"/>
                </a:cubicBezTo>
                <a:lnTo>
                  <a:pt x="0" y="484369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360000" tIns="320400" rIns="406800" bIns="406800"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87996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18pt, gre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73061D78-70DE-459E-91F5-2E23B54C2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5AEFB-1233-431A-866A-7313BD01D15E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4FD4F347-D4D1-45DD-85DB-F058CF108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Title of presentation, Input by "Insert &gt; Header &amp; Footer"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7CCE4566-0CBD-44AF-86CE-887986FA6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ED288AC6-1AF5-40E1-A42F-9119B6A188B5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407989" y="1268413"/>
            <a:ext cx="11784011" cy="5040312"/>
          </a:xfrm>
          <a:custGeom>
            <a:avLst/>
            <a:gdLst>
              <a:gd name="connsiteX0" fmla="*/ 0 w 11784011"/>
              <a:gd name="connsiteY0" fmla="*/ 0 h 5040312"/>
              <a:gd name="connsiteX1" fmla="*/ 6696123 w 11784011"/>
              <a:gd name="connsiteY1" fmla="*/ 0 h 5040312"/>
              <a:gd name="connsiteX2" fmla="*/ 11376021 w 11784011"/>
              <a:gd name="connsiteY2" fmla="*/ 0 h 5040312"/>
              <a:gd name="connsiteX3" fmla="*/ 11784011 w 11784011"/>
              <a:gd name="connsiteY3" fmla="*/ 0 h 5040312"/>
              <a:gd name="connsiteX4" fmla="*/ 11784011 w 11784011"/>
              <a:gd name="connsiteY4" fmla="*/ 5040312 h 5040312"/>
              <a:gd name="connsiteX5" fmla="*/ 6696123 w 11784011"/>
              <a:gd name="connsiteY5" fmla="*/ 5040312 h 5040312"/>
              <a:gd name="connsiteX6" fmla="*/ 6696123 w 11784011"/>
              <a:gd name="connsiteY6" fmla="*/ 5040303 h 5040312"/>
              <a:gd name="connsiteX7" fmla="*/ 196621 w 11784011"/>
              <a:gd name="connsiteY7" fmla="*/ 5040303 h 5040312"/>
              <a:gd name="connsiteX8" fmla="*/ 15450 w 11784011"/>
              <a:gd name="connsiteY8" fmla="*/ 4920215 h 5040312"/>
              <a:gd name="connsiteX9" fmla="*/ 0 w 11784011"/>
              <a:gd name="connsiteY9" fmla="*/ 4843690 h 5040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84011" h="5040312">
                <a:moveTo>
                  <a:pt x="0" y="0"/>
                </a:moveTo>
                <a:lnTo>
                  <a:pt x="6696123" y="0"/>
                </a:lnTo>
                <a:lnTo>
                  <a:pt x="11376021" y="0"/>
                </a:lnTo>
                <a:lnTo>
                  <a:pt x="11784011" y="0"/>
                </a:lnTo>
                <a:lnTo>
                  <a:pt x="11784011" y="5040312"/>
                </a:lnTo>
                <a:lnTo>
                  <a:pt x="6696123" y="5040312"/>
                </a:lnTo>
                <a:lnTo>
                  <a:pt x="6696123" y="5040303"/>
                </a:lnTo>
                <a:lnTo>
                  <a:pt x="196621" y="5040303"/>
                </a:lnTo>
                <a:cubicBezTo>
                  <a:pt x="115177" y="5040303"/>
                  <a:pt x="45299" y="4990786"/>
                  <a:pt x="15450" y="4920215"/>
                </a:cubicBezTo>
                <a:lnTo>
                  <a:pt x="0" y="484369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360000" tIns="320400" rIns="406800" bIns="406800"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03197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16pt, gre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3F1EF47C-B115-4B4E-9BC3-B6E31FF52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BE25F-0FCE-458D-A835-D099B9705ABA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907E0C27-94D6-4F50-B9CD-68ACD116B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Title of presentation, Input by "Insert &gt; Header &amp; Footer"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7907FFD9-4D2E-4C9A-9F78-268BC23D4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087464DC-8905-4F51-BA4D-0CEE58F58600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407989" y="1268413"/>
            <a:ext cx="11784011" cy="5040312"/>
          </a:xfrm>
          <a:custGeom>
            <a:avLst/>
            <a:gdLst>
              <a:gd name="connsiteX0" fmla="*/ 0 w 11784011"/>
              <a:gd name="connsiteY0" fmla="*/ 0 h 5040312"/>
              <a:gd name="connsiteX1" fmla="*/ 6696123 w 11784011"/>
              <a:gd name="connsiteY1" fmla="*/ 0 h 5040312"/>
              <a:gd name="connsiteX2" fmla="*/ 11376021 w 11784011"/>
              <a:gd name="connsiteY2" fmla="*/ 0 h 5040312"/>
              <a:gd name="connsiteX3" fmla="*/ 11784011 w 11784011"/>
              <a:gd name="connsiteY3" fmla="*/ 0 h 5040312"/>
              <a:gd name="connsiteX4" fmla="*/ 11784011 w 11784011"/>
              <a:gd name="connsiteY4" fmla="*/ 5040312 h 5040312"/>
              <a:gd name="connsiteX5" fmla="*/ 6696123 w 11784011"/>
              <a:gd name="connsiteY5" fmla="*/ 5040312 h 5040312"/>
              <a:gd name="connsiteX6" fmla="*/ 6696123 w 11784011"/>
              <a:gd name="connsiteY6" fmla="*/ 5040303 h 5040312"/>
              <a:gd name="connsiteX7" fmla="*/ 196621 w 11784011"/>
              <a:gd name="connsiteY7" fmla="*/ 5040303 h 5040312"/>
              <a:gd name="connsiteX8" fmla="*/ 15450 w 11784011"/>
              <a:gd name="connsiteY8" fmla="*/ 4920215 h 5040312"/>
              <a:gd name="connsiteX9" fmla="*/ 0 w 11784011"/>
              <a:gd name="connsiteY9" fmla="*/ 4843690 h 5040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84011" h="5040312">
                <a:moveTo>
                  <a:pt x="0" y="0"/>
                </a:moveTo>
                <a:lnTo>
                  <a:pt x="6696123" y="0"/>
                </a:lnTo>
                <a:lnTo>
                  <a:pt x="11376021" y="0"/>
                </a:lnTo>
                <a:lnTo>
                  <a:pt x="11784011" y="0"/>
                </a:lnTo>
                <a:lnTo>
                  <a:pt x="11784011" y="5040312"/>
                </a:lnTo>
                <a:lnTo>
                  <a:pt x="6696123" y="5040312"/>
                </a:lnTo>
                <a:lnTo>
                  <a:pt x="6696123" y="5040303"/>
                </a:lnTo>
                <a:lnTo>
                  <a:pt x="196621" y="5040303"/>
                </a:lnTo>
                <a:cubicBezTo>
                  <a:pt x="115177" y="5040303"/>
                  <a:pt x="45299" y="4990786"/>
                  <a:pt x="15450" y="4920215"/>
                </a:cubicBezTo>
                <a:lnTo>
                  <a:pt x="0" y="484369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360000" tIns="324000" rIns="406800" bIns="40680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136168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14pt, gre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058660B5-E867-48AF-B3DC-C8B055807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B6956-3B08-42FD-BF52-20A961F7343B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C58F2BBD-A854-41C2-A824-EC32BC3E0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Title of presentation, Input by "Insert &gt; Header &amp; Footer"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EECC725E-8F70-4B64-8FDC-4FC9CB146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52907658-6188-4C17-A570-2E85F8E0CEF9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407989" y="1268413"/>
            <a:ext cx="11784011" cy="5040312"/>
          </a:xfrm>
          <a:custGeom>
            <a:avLst/>
            <a:gdLst>
              <a:gd name="connsiteX0" fmla="*/ 0 w 11784011"/>
              <a:gd name="connsiteY0" fmla="*/ 0 h 5040312"/>
              <a:gd name="connsiteX1" fmla="*/ 6696123 w 11784011"/>
              <a:gd name="connsiteY1" fmla="*/ 0 h 5040312"/>
              <a:gd name="connsiteX2" fmla="*/ 11376021 w 11784011"/>
              <a:gd name="connsiteY2" fmla="*/ 0 h 5040312"/>
              <a:gd name="connsiteX3" fmla="*/ 11784011 w 11784011"/>
              <a:gd name="connsiteY3" fmla="*/ 0 h 5040312"/>
              <a:gd name="connsiteX4" fmla="*/ 11784011 w 11784011"/>
              <a:gd name="connsiteY4" fmla="*/ 5040312 h 5040312"/>
              <a:gd name="connsiteX5" fmla="*/ 6696123 w 11784011"/>
              <a:gd name="connsiteY5" fmla="*/ 5040312 h 5040312"/>
              <a:gd name="connsiteX6" fmla="*/ 6696123 w 11784011"/>
              <a:gd name="connsiteY6" fmla="*/ 5040303 h 5040312"/>
              <a:gd name="connsiteX7" fmla="*/ 196621 w 11784011"/>
              <a:gd name="connsiteY7" fmla="*/ 5040303 h 5040312"/>
              <a:gd name="connsiteX8" fmla="*/ 15450 w 11784011"/>
              <a:gd name="connsiteY8" fmla="*/ 4920215 h 5040312"/>
              <a:gd name="connsiteX9" fmla="*/ 0 w 11784011"/>
              <a:gd name="connsiteY9" fmla="*/ 4843690 h 5040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84011" h="5040312">
                <a:moveTo>
                  <a:pt x="0" y="0"/>
                </a:moveTo>
                <a:lnTo>
                  <a:pt x="6696123" y="0"/>
                </a:lnTo>
                <a:lnTo>
                  <a:pt x="11376021" y="0"/>
                </a:lnTo>
                <a:lnTo>
                  <a:pt x="11784011" y="0"/>
                </a:lnTo>
                <a:lnTo>
                  <a:pt x="11784011" y="5040312"/>
                </a:lnTo>
                <a:lnTo>
                  <a:pt x="6696123" y="5040312"/>
                </a:lnTo>
                <a:lnTo>
                  <a:pt x="6696123" y="5040303"/>
                </a:lnTo>
                <a:lnTo>
                  <a:pt x="196621" y="5040303"/>
                </a:lnTo>
                <a:cubicBezTo>
                  <a:pt x="115177" y="5040303"/>
                  <a:pt x="45299" y="4990786"/>
                  <a:pt x="15450" y="4920215"/>
                </a:cubicBezTo>
                <a:lnTo>
                  <a:pt x="0" y="484369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360000" tIns="334800" rIns="406800" bIns="40680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180202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gre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24B752C1-3BBE-4012-B56D-BBEDDFD25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571E-50C4-49FE-BA46-3E245251594D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969BFD1E-2582-4836-B6B5-3DD14A856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Title of presentation, Input by "Insert &gt; Header &amp; Footer"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D519D23E-5CFB-4551-AC1E-40C6AB91D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C153EC1B-822D-4BB2-AC9D-FF9E25AC6D8B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407989" y="1268413"/>
            <a:ext cx="11784011" cy="5040312"/>
          </a:xfrm>
          <a:custGeom>
            <a:avLst/>
            <a:gdLst>
              <a:gd name="connsiteX0" fmla="*/ 0 w 11784011"/>
              <a:gd name="connsiteY0" fmla="*/ 0 h 5040312"/>
              <a:gd name="connsiteX1" fmla="*/ 6696123 w 11784011"/>
              <a:gd name="connsiteY1" fmla="*/ 0 h 5040312"/>
              <a:gd name="connsiteX2" fmla="*/ 11376021 w 11784011"/>
              <a:gd name="connsiteY2" fmla="*/ 0 h 5040312"/>
              <a:gd name="connsiteX3" fmla="*/ 11784011 w 11784011"/>
              <a:gd name="connsiteY3" fmla="*/ 0 h 5040312"/>
              <a:gd name="connsiteX4" fmla="*/ 11784011 w 11784011"/>
              <a:gd name="connsiteY4" fmla="*/ 5040312 h 5040312"/>
              <a:gd name="connsiteX5" fmla="*/ 6696123 w 11784011"/>
              <a:gd name="connsiteY5" fmla="*/ 5040312 h 5040312"/>
              <a:gd name="connsiteX6" fmla="*/ 6696123 w 11784011"/>
              <a:gd name="connsiteY6" fmla="*/ 5040303 h 5040312"/>
              <a:gd name="connsiteX7" fmla="*/ 196621 w 11784011"/>
              <a:gd name="connsiteY7" fmla="*/ 5040303 h 5040312"/>
              <a:gd name="connsiteX8" fmla="*/ 15450 w 11784011"/>
              <a:gd name="connsiteY8" fmla="*/ 4920215 h 5040312"/>
              <a:gd name="connsiteX9" fmla="*/ 0 w 11784011"/>
              <a:gd name="connsiteY9" fmla="*/ 4843690 h 5040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84011" h="5040312">
                <a:moveTo>
                  <a:pt x="0" y="0"/>
                </a:moveTo>
                <a:lnTo>
                  <a:pt x="6696123" y="0"/>
                </a:lnTo>
                <a:lnTo>
                  <a:pt x="11376021" y="0"/>
                </a:lnTo>
                <a:lnTo>
                  <a:pt x="11784011" y="0"/>
                </a:lnTo>
                <a:lnTo>
                  <a:pt x="11784011" y="5040312"/>
                </a:lnTo>
                <a:lnTo>
                  <a:pt x="6696123" y="5040312"/>
                </a:lnTo>
                <a:lnTo>
                  <a:pt x="6696123" y="5040303"/>
                </a:lnTo>
                <a:lnTo>
                  <a:pt x="196621" y="5040303"/>
                </a:lnTo>
                <a:cubicBezTo>
                  <a:pt x="115177" y="5040303"/>
                  <a:pt x="45299" y="4990786"/>
                  <a:pt x="15450" y="4920215"/>
                </a:cubicBezTo>
                <a:lnTo>
                  <a:pt x="0" y="484369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360000" tIns="306000" rIns="406800" bIns="40680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69991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2 (with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B4C8E925-9B3C-440E-B700-D243E6A9E9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 bwMode="gray">
          <a:xfrm>
            <a:off x="407988" y="1"/>
            <a:ext cx="11784012" cy="6023869"/>
          </a:xfrm>
          <a:custGeom>
            <a:avLst/>
            <a:gdLst>
              <a:gd name="connsiteX0" fmla="*/ 0 w 11784012"/>
              <a:gd name="connsiteY0" fmla="*/ 0 h 6023869"/>
              <a:gd name="connsiteX1" fmla="*/ 11784012 w 11784012"/>
              <a:gd name="connsiteY1" fmla="*/ 0 h 6023869"/>
              <a:gd name="connsiteX2" fmla="*/ 11784012 w 11784012"/>
              <a:gd name="connsiteY2" fmla="*/ 6023869 h 6023869"/>
              <a:gd name="connsiteX3" fmla="*/ 431428 w 11784012"/>
              <a:gd name="connsiteY3" fmla="*/ 6023869 h 6023869"/>
              <a:gd name="connsiteX4" fmla="*/ 431428 w 11784012"/>
              <a:gd name="connsiteY4" fmla="*/ 6023867 h 6023869"/>
              <a:gd name="connsiteX5" fmla="*/ 196623 w 11784012"/>
              <a:gd name="connsiteY5" fmla="*/ 6023867 h 6023869"/>
              <a:gd name="connsiteX6" fmla="*/ 0 w 11784012"/>
              <a:gd name="connsiteY6" fmla="*/ 5827244 h 6023869"/>
              <a:gd name="connsiteX7" fmla="*/ 0 w 11784012"/>
              <a:gd name="connsiteY7" fmla="*/ 5592415 h 6023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784012" h="6023869">
                <a:moveTo>
                  <a:pt x="0" y="0"/>
                </a:moveTo>
                <a:lnTo>
                  <a:pt x="11784012" y="0"/>
                </a:lnTo>
                <a:lnTo>
                  <a:pt x="11784012" y="6023869"/>
                </a:lnTo>
                <a:lnTo>
                  <a:pt x="431428" y="6023869"/>
                </a:lnTo>
                <a:lnTo>
                  <a:pt x="431428" y="6023867"/>
                </a:lnTo>
                <a:lnTo>
                  <a:pt x="196623" y="6023867"/>
                </a:lnTo>
                <a:cubicBezTo>
                  <a:pt x="88031" y="6023867"/>
                  <a:pt x="0" y="5935836"/>
                  <a:pt x="0" y="5827244"/>
                </a:cubicBezTo>
                <a:lnTo>
                  <a:pt x="0" y="559241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square" tIns="0" anchor="ctr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407988" y="475200"/>
            <a:ext cx="7118454" cy="2414836"/>
          </a:xfrm>
          <a:prstGeom prst="round1Rect">
            <a:avLst>
              <a:gd name="adj" fmla="val 8916"/>
            </a:avLst>
          </a:prstGeom>
          <a:solidFill>
            <a:schemeClr val="bg1"/>
          </a:solidFill>
        </p:spPr>
        <p:txBody>
          <a:bodyPr lIns="1314000" tIns="288000"/>
          <a:lstStyle>
            <a:lvl1pPr marL="0" indent="0">
              <a:spcBef>
                <a:spcPts val="0"/>
              </a:spcBef>
              <a:spcAft>
                <a:spcPts val="1800"/>
              </a:spcAft>
              <a:buNone/>
              <a:defRPr sz="3800" b="0">
                <a:solidFill>
                  <a:schemeClr val="accent2"/>
                </a:solidFill>
              </a:defRPr>
            </a:lvl1pPr>
            <a:lvl2pPr marL="1588" indent="0">
              <a:spcBef>
                <a:spcPts val="0"/>
              </a:spcBef>
              <a:buNone/>
              <a:defRPr sz="1200" b="1" baseline="0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buNone/>
              <a:tabLst/>
              <a:defRPr sz="1200" b="0">
                <a:solidFill>
                  <a:schemeClr val="accent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3326" name="Rectangle 14"/>
          <p:cNvSpPr>
            <a:spLocks noChangeArrowheads="1"/>
          </p:cNvSpPr>
          <p:nvPr userDrawn="1"/>
        </p:nvSpPr>
        <p:spPr bwMode="gray">
          <a:xfrm>
            <a:off x="0" y="475200"/>
            <a:ext cx="407988" cy="2414836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64310" tIns="32155" rIns="64310" bIns="32155" anchor="ctr"/>
          <a:lstStyle/>
          <a:p>
            <a:pPr defTabSz="642938" eaLnBrk="0" hangingPunct="0"/>
            <a:endParaRPr lang="en-US" sz="500" noProof="0" dirty="0">
              <a:solidFill>
                <a:srgbClr val="00A5E9"/>
              </a:solidFill>
              <a:ea typeface="ヒラギノ角ゴ Pro W3" charset="-128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E3DC345-4580-4DB5-8A07-7D279D11F1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807" y="6232350"/>
            <a:ext cx="1592244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441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 Pciture (24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919CB8F3-F9ED-4354-B66C-35E219F971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407988" y="1268413"/>
            <a:ext cx="11784012" cy="5040312"/>
          </a:xfrm>
          <a:custGeom>
            <a:avLst/>
            <a:gdLst>
              <a:gd name="connsiteX0" fmla="*/ 0 w 11784012"/>
              <a:gd name="connsiteY0" fmla="*/ 0 h 5040312"/>
              <a:gd name="connsiteX1" fmla="*/ 11784012 w 11784012"/>
              <a:gd name="connsiteY1" fmla="*/ 0 h 5040312"/>
              <a:gd name="connsiteX2" fmla="*/ 11784012 w 11784012"/>
              <a:gd name="connsiteY2" fmla="*/ 5040312 h 5040312"/>
              <a:gd name="connsiteX3" fmla="*/ 431428 w 11784012"/>
              <a:gd name="connsiteY3" fmla="*/ 5040312 h 5040312"/>
              <a:gd name="connsiteX4" fmla="*/ 431428 w 11784012"/>
              <a:gd name="connsiteY4" fmla="*/ 5040310 h 5040312"/>
              <a:gd name="connsiteX5" fmla="*/ 196623 w 11784012"/>
              <a:gd name="connsiteY5" fmla="*/ 5040310 h 5040312"/>
              <a:gd name="connsiteX6" fmla="*/ 0 w 11784012"/>
              <a:gd name="connsiteY6" fmla="*/ 4843687 h 5040312"/>
              <a:gd name="connsiteX7" fmla="*/ 0 w 11784012"/>
              <a:gd name="connsiteY7" fmla="*/ 4608858 h 5040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784012" h="5040312">
                <a:moveTo>
                  <a:pt x="0" y="0"/>
                </a:moveTo>
                <a:lnTo>
                  <a:pt x="11784012" y="0"/>
                </a:lnTo>
                <a:lnTo>
                  <a:pt x="11784012" y="5040312"/>
                </a:lnTo>
                <a:lnTo>
                  <a:pt x="431428" y="5040312"/>
                </a:lnTo>
                <a:lnTo>
                  <a:pt x="431428" y="5040310"/>
                </a:lnTo>
                <a:lnTo>
                  <a:pt x="196623" y="5040310"/>
                </a:lnTo>
                <a:cubicBezTo>
                  <a:pt x="88031" y="5040310"/>
                  <a:pt x="0" y="4952279"/>
                  <a:pt x="0" y="4843687"/>
                </a:cubicBezTo>
                <a:lnTo>
                  <a:pt x="0" y="4608858"/>
                </a:lnTo>
                <a:close/>
              </a:path>
            </a:pathLst>
          </a:custGeom>
          <a:solidFill>
            <a:srgbClr val="EBEBEB"/>
          </a:solidFill>
          <a:ln>
            <a:noFill/>
          </a:ln>
          <a:effectLst/>
        </p:spPr>
        <p:txBody>
          <a:bodyPr wrap="square" tIns="0" anchor="ctr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9D54B39A-2532-4920-9E96-03595B855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8A5CC-D7D5-4F21-ADFD-726146747B80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96721834-DDD2-4362-B83B-CD3812129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Title of presentation, Input by "Insert &gt; Header &amp; Footer"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B2AF0311-04EF-4D6F-9659-C1C83B850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Inhaltsplatzhalter 10">
            <a:extLst>
              <a:ext uri="{FF2B5EF4-FFF2-40B4-BE49-F238E27FC236}">
                <a16:creationId xmlns:a16="http://schemas.microsoft.com/office/drawing/2014/main" id="{F493D387-0A77-441E-A0C0-FD59C4EB764B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407989" y="1268413"/>
            <a:ext cx="11784011" cy="5040312"/>
          </a:xfrm>
          <a:custGeom>
            <a:avLst/>
            <a:gdLst>
              <a:gd name="connsiteX0" fmla="*/ 0 w 11784011"/>
              <a:gd name="connsiteY0" fmla="*/ 0 h 5040312"/>
              <a:gd name="connsiteX1" fmla="*/ 6696123 w 11784011"/>
              <a:gd name="connsiteY1" fmla="*/ 0 h 5040312"/>
              <a:gd name="connsiteX2" fmla="*/ 11376021 w 11784011"/>
              <a:gd name="connsiteY2" fmla="*/ 0 h 5040312"/>
              <a:gd name="connsiteX3" fmla="*/ 11784011 w 11784011"/>
              <a:gd name="connsiteY3" fmla="*/ 0 h 5040312"/>
              <a:gd name="connsiteX4" fmla="*/ 11784011 w 11784011"/>
              <a:gd name="connsiteY4" fmla="*/ 5040312 h 5040312"/>
              <a:gd name="connsiteX5" fmla="*/ 6696123 w 11784011"/>
              <a:gd name="connsiteY5" fmla="*/ 5040312 h 5040312"/>
              <a:gd name="connsiteX6" fmla="*/ 6696123 w 11784011"/>
              <a:gd name="connsiteY6" fmla="*/ 5040303 h 5040312"/>
              <a:gd name="connsiteX7" fmla="*/ 196621 w 11784011"/>
              <a:gd name="connsiteY7" fmla="*/ 5040303 h 5040312"/>
              <a:gd name="connsiteX8" fmla="*/ 15450 w 11784011"/>
              <a:gd name="connsiteY8" fmla="*/ 4920215 h 5040312"/>
              <a:gd name="connsiteX9" fmla="*/ 0 w 11784011"/>
              <a:gd name="connsiteY9" fmla="*/ 4843690 h 5040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84011" h="5040312">
                <a:moveTo>
                  <a:pt x="0" y="0"/>
                </a:moveTo>
                <a:lnTo>
                  <a:pt x="6696123" y="0"/>
                </a:lnTo>
                <a:lnTo>
                  <a:pt x="11376021" y="0"/>
                </a:lnTo>
                <a:lnTo>
                  <a:pt x="11784011" y="0"/>
                </a:lnTo>
                <a:lnTo>
                  <a:pt x="11784011" y="5040312"/>
                </a:lnTo>
                <a:lnTo>
                  <a:pt x="6696123" y="5040312"/>
                </a:lnTo>
                <a:lnTo>
                  <a:pt x="6696123" y="5040303"/>
                </a:lnTo>
                <a:lnTo>
                  <a:pt x="196621" y="5040303"/>
                </a:lnTo>
                <a:cubicBezTo>
                  <a:pt x="115177" y="5040303"/>
                  <a:pt x="45299" y="4990786"/>
                  <a:pt x="15450" y="4920215"/>
                </a:cubicBezTo>
                <a:lnTo>
                  <a:pt x="0" y="484369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</p:spPr>
        <p:txBody>
          <a:bodyPr wrap="square" lIns="360000" tIns="306000" rIns="406800" bIns="40680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119825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(with Tit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B36CEEA1-CCCD-473A-A87C-8F06C3742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19E0-B6D2-4B48-A5C1-462A8B6B933B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B9103B97-2232-4EE3-89B7-C13EFED42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Title of presentation, Input by "Insert &gt; Header &amp; Footer"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9BE62567-F106-4118-972F-5A90B9E3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Bildplatzhalter 9">
            <a:extLst>
              <a:ext uri="{FF2B5EF4-FFF2-40B4-BE49-F238E27FC236}">
                <a16:creationId xmlns:a16="http://schemas.microsoft.com/office/drawing/2014/main" id="{3B7D66EC-23CE-49DB-9CC7-D06F6774AD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0" y="1268413"/>
            <a:ext cx="12192000" cy="5040312"/>
          </a:xfrm>
          <a:solidFill>
            <a:schemeClr val="tx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F57FFF9-7F2F-4BF7-AF01-4416406EC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CD556D2B-C3E2-45A0-8303-96EA875437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5983188"/>
            <a:ext cx="9792468" cy="182116"/>
          </a:xfrm>
        </p:spPr>
        <p:txBody>
          <a:bodyPr t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/>
            </a:lvl1pPr>
          </a:lstStyle>
          <a:p>
            <a:pPr lvl="0"/>
            <a:r>
              <a:rPr lang="en-US" noProof="0" dirty="0" err="1"/>
              <a:t>Bildnachweis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81093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(B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B36CEEA1-CCCD-473A-A87C-8F06C3742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1072F-4C33-4805-86E6-5C2AF1DABC50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B9103B97-2232-4EE3-89B7-C13EFED42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Title of presentation, Input by "Insert &gt; Header &amp; Footer"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9BE62567-F106-4118-972F-5A90B9E3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Bildplatzhalter 9">
            <a:extLst>
              <a:ext uri="{FF2B5EF4-FFF2-40B4-BE49-F238E27FC236}">
                <a16:creationId xmlns:a16="http://schemas.microsoft.com/office/drawing/2014/main" id="{3B7D66EC-23CE-49DB-9CC7-D06F6774AD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308725"/>
          </a:xfrm>
          <a:solidFill>
            <a:schemeClr val="tx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4E7E092-1F62-4449-9D75-FBDB0F00BD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5983188"/>
            <a:ext cx="9792468" cy="182116"/>
          </a:xfrm>
        </p:spPr>
        <p:txBody>
          <a:bodyPr t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/>
            </a:lvl1pPr>
          </a:lstStyle>
          <a:p>
            <a:pPr lvl="0"/>
            <a:r>
              <a:rPr lang="en-US" noProof="0" dirty="0" err="1"/>
              <a:t>Bildnachweis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936005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(Full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9">
            <a:extLst>
              <a:ext uri="{FF2B5EF4-FFF2-40B4-BE49-F238E27FC236}">
                <a16:creationId xmlns:a16="http://schemas.microsoft.com/office/drawing/2014/main" id="{3B7D66EC-23CE-49DB-9CC7-D06F6774AD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  <a:solidFill>
            <a:schemeClr val="tx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F525F8E8-646C-41DA-91C5-C0DFC426B4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6453336"/>
            <a:ext cx="9792468" cy="182116"/>
          </a:xfrm>
        </p:spPr>
        <p:txBody>
          <a:bodyPr t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/>
            </a:lvl1pPr>
          </a:lstStyle>
          <a:p>
            <a:pPr lvl="0"/>
            <a:r>
              <a:rPr lang="en-US" noProof="0" dirty="0" err="1"/>
              <a:t>Bildnachweis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73232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(Full Page with Tit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9">
            <a:extLst>
              <a:ext uri="{FF2B5EF4-FFF2-40B4-BE49-F238E27FC236}">
                <a16:creationId xmlns:a16="http://schemas.microsoft.com/office/drawing/2014/main" id="{3B7D66EC-23CE-49DB-9CC7-D06F6774AD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  <a:solidFill>
            <a:schemeClr val="tx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BF2A21A-4B12-488D-97CE-46F524B86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9E87549C-5A4A-4E08-BFE2-2BAF53509D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6453336"/>
            <a:ext cx="9792468" cy="182116"/>
          </a:xfrm>
        </p:spPr>
        <p:txBody>
          <a:bodyPr t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/>
            </a:lvl1pPr>
          </a:lstStyle>
          <a:p>
            <a:pPr lvl="0"/>
            <a:r>
              <a:rPr lang="en-US" noProof="0" dirty="0" err="1"/>
              <a:t>Bildnachweis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027859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(Full Page with Bo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9">
            <a:extLst>
              <a:ext uri="{FF2B5EF4-FFF2-40B4-BE49-F238E27FC236}">
                <a16:creationId xmlns:a16="http://schemas.microsoft.com/office/drawing/2014/main" id="{3B7D66EC-23CE-49DB-9CC7-D06F6774AD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  <a:solidFill>
            <a:schemeClr val="tx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platzhalter 8">
            <a:extLst>
              <a:ext uri="{FF2B5EF4-FFF2-40B4-BE49-F238E27FC236}">
                <a16:creationId xmlns:a16="http://schemas.microsoft.com/office/drawing/2014/main" id="{864AEA59-5EC5-476A-938E-4B2D80EE9F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05200" y="3093009"/>
            <a:ext cx="5086800" cy="1416111"/>
          </a:xfrm>
          <a:prstGeom prst="rect">
            <a:avLst/>
          </a:prstGeom>
          <a:solidFill>
            <a:schemeClr val="bg1"/>
          </a:solidFill>
        </p:spPr>
        <p:txBody>
          <a:bodyPr lIns="216000" tIns="216000" rIns="396000" bIns="144000" anchor="b" anchorCtr="0">
            <a:spAutoFit/>
          </a:bodyPr>
          <a:lstStyle>
            <a:lvl1pPr marL="0" indent="0" algn="r">
              <a:spcBef>
                <a:spcPts val="0"/>
              </a:spcBef>
              <a:buNone/>
              <a:defRPr sz="38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490EBF41-C6BB-48DD-B454-AA22E41248A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7988" y="6453336"/>
            <a:ext cx="9792468" cy="182116"/>
          </a:xfrm>
        </p:spPr>
        <p:txBody>
          <a:bodyPr t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/>
            </a:lvl1pPr>
          </a:lstStyle>
          <a:p>
            <a:pPr lvl="0"/>
            <a:r>
              <a:rPr lang="en-US" noProof="0" dirty="0" err="1"/>
              <a:t>Bildnachweis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898161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(with Headline and Tex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9">
            <a:extLst>
              <a:ext uri="{FF2B5EF4-FFF2-40B4-BE49-F238E27FC236}">
                <a16:creationId xmlns:a16="http://schemas.microsoft.com/office/drawing/2014/main" id="{58293D0E-B23B-408B-B931-B875A6402B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407988" y="1268413"/>
            <a:ext cx="11784012" cy="3047150"/>
          </a:xfrm>
          <a:solidFill>
            <a:schemeClr val="tx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3F1EF47C-B115-4B4E-9BC3-B6E31FF52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F80F5-6607-460B-8FF8-6903441D67C1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907E0C27-94D6-4F50-B9CD-68ACD116B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Title of presentation, Input by "Insert &gt; Header &amp; Footer"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7907FFD9-4D2E-4C9A-9F78-268BC23D4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F45AA15F-2290-4E16-BD27-4265084331CC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407989" y="4315563"/>
            <a:ext cx="11784012" cy="1993162"/>
          </a:xfrm>
          <a:custGeom>
            <a:avLst/>
            <a:gdLst>
              <a:gd name="connsiteX0" fmla="*/ 0 w 11784011"/>
              <a:gd name="connsiteY0" fmla="*/ 0 h 1993162"/>
              <a:gd name="connsiteX1" fmla="*/ 11784011 w 11784011"/>
              <a:gd name="connsiteY1" fmla="*/ 0 h 1993162"/>
              <a:gd name="connsiteX2" fmla="*/ 11784011 w 11784011"/>
              <a:gd name="connsiteY2" fmla="*/ 1993162 h 1993162"/>
              <a:gd name="connsiteX3" fmla="*/ 6696123 w 11784011"/>
              <a:gd name="connsiteY3" fmla="*/ 1993162 h 1993162"/>
              <a:gd name="connsiteX4" fmla="*/ 6696123 w 11784011"/>
              <a:gd name="connsiteY4" fmla="*/ 1993153 h 1993162"/>
              <a:gd name="connsiteX5" fmla="*/ 196621 w 11784011"/>
              <a:gd name="connsiteY5" fmla="*/ 1993153 h 1993162"/>
              <a:gd name="connsiteX6" fmla="*/ 15450 w 11784011"/>
              <a:gd name="connsiteY6" fmla="*/ 1873065 h 1993162"/>
              <a:gd name="connsiteX7" fmla="*/ 0 w 11784011"/>
              <a:gd name="connsiteY7" fmla="*/ 1796540 h 1993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784011" h="1993162">
                <a:moveTo>
                  <a:pt x="0" y="0"/>
                </a:moveTo>
                <a:lnTo>
                  <a:pt x="11784011" y="0"/>
                </a:lnTo>
                <a:lnTo>
                  <a:pt x="11784011" y="1993162"/>
                </a:lnTo>
                <a:lnTo>
                  <a:pt x="6696123" y="1993162"/>
                </a:lnTo>
                <a:lnTo>
                  <a:pt x="6696123" y="1993153"/>
                </a:lnTo>
                <a:lnTo>
                  <a:pt x="196621" y="1993153"/>
                </a:lnTo>
                <a:cubicBezTo>
                  <a:pt x="115177" y="1993153"/>
                  <a:pt x="45299" y="1943636"/>
                  <a:pt x="15450" y="1873065"/>
                </a:cubicBezTo>
                <a:lnTo>
                  <a:pt x="0" y="179654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360000" tIns="288000" rIns="406800" bIns="324000" anchor="t" anchorCtr="0">
            <a:no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168574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/>
          <p:cNvSpPr>
            <a:spLocks noGrp="1"/>
          </p:cNvSpPr>
          <p:nvPr>
            <p:ph type="pic" sz="quarter" idx="10"/>
          </p:nvPr>
        </p:nvSpPr>
        <p:spPr bwMode="gray">
          <a:xfrm>
            <a:off x="407988" y="1268414"/>
            <a:ext cx="5616575" cy="2447925"/>
          </a:xfrm>
          <a:solidFill>
            <a:schemeClr val="tx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Bildplatzhalter 9"/>
          <p:cNvSpPr>
            <a:spLocks noGrp="1"/>
          </p:cNvSpPr>
          <p:nvPr>
            <p:ph type="pic" sz="quarter" idx="11"/>
          </p:nvPr>
        </p:nvSpPr>
        <p:spPr bwMode="gray">
          <a:xfrm>
            <a:off x="6167438" y="1268413"/>
            <a:ext cx="5617194" cy="2447925"/>
          </a:xfrm>
          <a:solidFill>
            <a:schemeClr val="tx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2" name="Bildplatzhalter 9"/>
          <p:cNvSpPr>
            <a:spLocks noGrp="1"/>
          </p:cNvSpPr>
          <p:nvPr>
            <p:ph type="pic" sz="quarter" idx="12"/>
          </p:nvPr>
        </p:nvSpPr>
        <p:spPr bwMode="gray">
          <a:xfrm>
            <a:off x="407988" y="3860800"/>
            <a:ext cx="5616575" cy="2447925"/>
          </a:xfrm>
          <a:solidFill>
            <a:schemeClr val="tx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3" name="Bildplatzhalter 9"/>
          <p:cNvSpPr>
            <a:spLocks noGrp="1"/>
          </p:cNvSpPr>
          <p:nvPr>
            <p:ph type="pic" sz="quarter" idx="13"/>
          </p:nvPr>
        </p:nvSpPr>
        <p:spPr bwMode="gray">
          <a:xfrm>
            <a:off x="6167438" y="3860799"/>
            <a:ext cx="5617194" cy="2447925"/>
          </a:xfrm>
          <a:solidFill>
            <a:schemeClr val="tx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832E130E-4BB7-4629-B0FB-4E45C18EDDA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887B821-CE0C-40B6-BAEB-8D625611CA53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9646FC4-4A90-4FAB-9798-D9671BE17B3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noProof="0" dirty="0"/>
              <a:t>Title of presentation, Input by "Insert &gt; Header &amp; Footer"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69A946F5-9D98-4403-B056-C6B7DE20E4F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472473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584490-FD90-4FFB-8AD5-1CF3CD6E2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6" name="Bildplatzhalter 9">
            <a:extLst>
              <a:ext uri="{FF2B5EF4-FFF2-40B4-BE49-F238E27FC236}">
                <a16:creationId xmlns:a16="http://schemas.microsoft.com/office/drawing/2014/main" id="{839FB221-DFEE-4BE5-B265-5444F6BDD49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407990" y="1268414"/>
            <a:ext cx="5616574" cy="2447925"/>
          </a:xfrm>
          <a:solidFill>
            <a:schemeClr val="tx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7" name="Bildplatzhalter 9">
            <a:extLst>
              <a:ext uri="{FF2B5EF4-FFF2-40B4-BE49-F238E27FC236}">
                <a16:creationId xmlns:a16="http://schemas.microsoft.com/office/drawing/2014/main" id="{1C46E8BB-AC26-4653-BA51-17D8F3D64B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6167438" y="1268413"/>
            <a:ext cx="5617194" cy="2447925"/>
          </a:xfrm>
          <a:solidFill>
            <a:schemeClr val="tx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60902D80-82AC-43A4-86DA-BFCBBE838F1E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407988" y="3804279"/>
            <a:ext cx="5616575" cy="2504445"/>
          </a:xfrm>
        </p:spPr>
        <p:txBody>
          <a:bodyPr tIns="36000"/>
          <a:lstStyle>
            <a:lvl1pPr marL="179388" indent="-179388">
              <a:spcBef>
                <a:spcPts val="400"/>
              </a:spcBef>
              <a:tabLst>
                <a:tab pos="179388" algn="l"/>
              </a:tabLst>
              <a:defRPr sz="1400"/>
            </a:lvl1pPr>
            <a:lvl2pPr marL="358775" indent="-179388">
              <a:spcBef>
                <a:spcPts val="400"/>
              </a:spcBef>
              <a:defRPr sz="1400"/>
            </a:lvl2pPr>
            <a:lvl3pPr marL="538163" indent="-179388">
              <a:spcBef>
                <a:spcPts val="400"/>
              </a:spcBef>
              <a:defRPr sz="1400"/>
            </a:lvl3pPr>
            <a:lvl4pPr marL="717550" indent="-179388">
              <a:spcBef>
                <a:spcPts val="400"/>
              </a:spcBef>
              <a:defRPr sz="1400"/>
            </a:lvl4pPr>
            <a:lvl5pPr marL="896938" indent="-179388">
              <a:spcBef>
                <a:spcPts val="400"/>
              </a:spcBef>
              <a:defRPr sz="14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77FF63B3-90CE-4273-A230-4E5C3C20536B}"/>
              </a:ext>
            </a:extLst>
          </p:cNvPr>
          <p:cNvSpPr>
            <a:spLocks noGrp="1"/>
          </p:cNvSpPr>
          <p:nvPr>
            <p:ph idx="17"/>
          </p:nvPr>
        </p:nvSpPr>
        <p:spPr bwMode="gray">
          <a:xfrm>
            <a:off x="6170345" y="3804279"/>
            <a:ext cx="5613668" cy="2504445"/>
          </a:xfrm>
        </p:spPr>
        <p:txBody>
          <a:bodyPr tIns="36000"/>
          <a:lstStyle>
            <a:lvl1pPr marL="179388" indent="-179388">
              <a:spcBef>
                <a:spcPts val="400"/>
              </a:spcBef>
              <a:tabLst>
                <a:tab pos="179388" algn="l"/>
              </a:tabLst>
              <a:defRPr sz="1400"/>
            </a:lvl1pPr>
            <a:lvl2pPr marL="358775" indent="-179388">
              <a:spcBef>
                <a:spcPts val="400"/>
              </a:spcBef>
              <a:defRPr sz="1400"/>
            </a:lvl2pPr>
            <a:lvl3pPr marL="538163" indent="-179388">
              <a:spcBef>
                <a:spcPts val="400"/>
              </a:spcBef>
              <a:defRPr sz="1400"/>
            </a:lvl3pPr>
            <a:lvl4pPr marL="717550" indent="-179388">
              <a:spcBef>
                <a:spcPts val="400"/>
              </a:spcBef>
              <a:defRPr sz="1400"/>
            </a:lvl4pPr>
            <a:lvl5pPr marL="896938" indent="-179388">
              <a:spcBef>
                <a:spcPts val="400"/>
              </a:spcBef>
              <a:defRPr sz="14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1" name="Datumsplatzhalter 10">
            <a:extLst>
              <a:ext uri="{FF2B5EF4-FFF2-40B4-BE49-F238E27FC236}">
                <a16:creationId xmlns:a16="http://schemas.microsoft.com/office/drawing/2014/main" id="{2D4A3339-736E-4CE4-9865-FDD9F45C0B56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142D426-161A-40DD-8EC5-CE69F34806E1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8F845AD0-74B9-446D-85B6-67DDA330B87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noProof="0" dirty="0"/>
              <a:t>Title of presentation, Input by "Insert &gt; Header &amp; Footer"</a:t>
            </a:r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39294C23-E601-464A-A92F-1C23D45E4DF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114584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s (grey)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9C53CDA1-BA59-44F8-9E76-0A1E2FF445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407990" y="1268414"/>
            <a:ext cx="11784011" cy="5040311"/>
          </a:xfrm>
          <a:custGeom>
            <a:avLst/>
            <a:gdLst>
              <a:gd name="connsiteX0" fmla="*/ 0 w 11784011"/>
              <a:gd name="connsiteY0" fmla="*/ 0 h 5040311"/>
              <a:gd name="connsiteX1" fmla="*/ 6696123 w 11784011"/>
              <a:gd name="connsiteY1" fmla="*/ 0 h 5040311"/>
              <a:gd name="connsiteX2" fmla="*/ 11376021 w 11784011"/>
              <a:gd name="connsiteY2" fmla="*/ 0 h 5040311"/>
              <a:gd name="connsiteX3" fmla="*/ 11784011 w 11784011"/>
              <a:gd name="connsiteY3" fmla="*/ 0 h 5040311"/>
              <a:gd name="connsiteX4" fmla="*/ 11784011 w 11784011"/>
              <a:gd name="connsiteY4" fmla="*/ 5040311 h 5040311"/>
              <a:gd name="connsiteX5" fmla="*/ 6696123 w 11784011"/>
              <a:gd name="connsiteY5" fmla="*/ 5040311 h 5040311"/>
              <a:gd name="connsiteX6" fmla="*/ 6696123 w 11784011"/>
              <a:gd name="connsiteY6" fmla="*/ 5040303 h 5040311"/>
              <a:gd name="connsiteX7" fmla="*/ 196621 w 11784011"/>
              <a:gd name="connsiteY7" fmla="*/ 5040303 h 5040311"/>
              <a:gd name="connsiteX8" fmla="*/ 15450 w 11784011"/>
              <a:gd name="connsiteY8" fmla="*/ 4920215 h 5040311"/>
              <a:gd name="connsiteX9" fmla="*/ 0 w 11784011"/>
              <a:gd name="connsiteY9" fmla="*/ 4843690 h 5040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84011" h="5040311">
                <a:moveTo>
                  <a:pt x="0" y="0"/>
                </a:moveTo>
                <a:lnTo>
                  <a:pt x="6696123" y="0"/>
                </a:lnTo>
                <a:lnTo>
                  <a:pt x="11376021" y="0"/>
                </a:lnTo>
                <a:lnTo>
                  <a:pt x="11784011" y="0"/>
                </a:lnTo>
                <a:lnTo>
                  <a:pt x="11784011" y="5040311"/>
                </a:lnTo>
                <a:lnTo>
                  <a:pt x="6696123" y="5040311"/>
                </a:lnTo>
                <a:lnTo>
                  <a:pt x="6696123" y="5040303"/>
                </a:lnTo>
                <a:lnTo>
                  <a:pt x="196621" y="5040303"/>
                </a:lnTo>
                <a:cubicBezTo>
                  <a:pt x="115177" y="5040303"/>
                  <a:pt x="45299" y="4990786"/>
                  <a:pt x="15450" y="4920215"/>
                </a:cubicBezTo>
                <a:lnTo>
                  <a:pt x="0" y="4843690"/>
                </a:lnTo>
                <a:close/>
              </a:path>
            </a:pathLst>
          </a:custGeom>
          <a:solidFill>
            <a:srgbClr val="EBEBE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2000" tIns="72000" rIns="72000" bIns="72000">
            <a:noAutofit/>
          </a:bodyPr>
          <a:lstStyle>
            <a:lvl1pPr marL="0" indent="0">
              <a:buNone/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noProof="0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3584490-FD90-4FFB-8AD5-1CF3CD6E2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2B782BF2-E417-489A-B99C-04C92EA281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767574" y="1628775"/>
            <a:ext cx="5256000" cy="2087564"/>
          </a:xfrm>
          <a:solidFill>
            <a:schemeClr val="tx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2" name="Bildplatzhalter 9">
            <a:extLst>
              <a:ext uri="{FF2B5EF4-FFF2-40B4-BE49-F238E27FC236}">
                <a16:creationId xmlns:a16="http://schemas.microsoft.com/office/drawing/2014/main" id="{FC87CD54-A350-4613-8C99-801EE8AA465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6169564" y="1628774"/>
            <a:ext cx="5256000" cy="2087564"/>
          </a:xfrm>
          <a:solidFill>
            <a:schemeClr val="tx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668AC5ED-7C8B-4016-BF2E-C026F4E783B0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767992" y="3804279"/>
            <a:ext cx="5256000" cy="2217109"/>
          </a:xfrm>
        </p:spPr>
        <p:txBody>
          <a:bodyPr tIns="36000"/>
          <a:lstStyle>
            <a:lvl1pPr marL="179388" indent="-179388">
              <a:spcBef>
                <a:spcPts val="400"/>
              </a:spcBef>
              <a:tabLst>
                <a:tab pos="179388" algn="l"/>
              </a:tabLst>
              <a:defRPr sz="1400"/>
            </a:lvl1pPr>
            <a:lvl2pPr marL="358775" indent="-179388">
              <a:spcBef>
                <a:spcPts val="400"/>
              </a:spcBef>
              <a:defRPr sz="1400"/>
            </a:lvl2pPr>
            <a:lvl3pPr marL="538163" indent="-179388">
              <a:spcBef>
                <a:spcPts val="400"/>
              </a:spcBef>
              <a:defRPr sz="1400"/>
            </a:lvl3pPr>
            <a:lvl4pPr marL="717550" indent="-179388">
              <a:spcBef>
                <a:spcPts val="400"/>
              </a:spcBef>
              <a:defRPr sz="1400"/>
            </a:lvl4pPr>
            <a:lvl5pPr marL="896938" indent="-179388">
              <a:spcBef>
                <a:spcPts val="400"/>
              </a:spcBef>
              <a:defRPr sz="14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598B859C-C097-4F11-94E5-C2E209146116}"/>
              </a:ext>
            </a:extLst>
          </p:cNvPr>
          <p:cNvSpPr>
            <a:spLocks noGrp="1"/>
          </p:cNvSpPr>
          <p:nvPr>
            <p:ph idx="17"/>
          </p:nvPr>
        </p:nvSpPr>
        <p:spPr bwMode="gray">
          <a:xfrm>
            <a:off x="6167438" y="3804279"/>
            <a:ext cx="5256000" cy="2217109"/>
          </a:xfrm>
        </p:spPr>
        <p:txBody>
          <a:bodyPr tIns="36000"/>
          <a:lstStyle>
            <a:lvl1pPr marL="179388" indent="-179388">
              <a:spcBef>
                <a:spcPts val="400"/>
              </a:spcBef>
              <a:tabLst>
                <a:tab pos="179388" algn="l"/>
              </a:tabLst>
              <a:defRPr sz="1400"/>
            </a:lvl1pPr>
            <a:lvl2pPr marL="358775" indent="-179388">
              <a:spcBef>
                <a:spcPts val="400"/>
              </a:spcBef>
              <a:defRPr sz="1400"/>
            </a:lvl2pPr>
            <a:lvl3pPr marL="538163" indent="-179388">
              <a:spcBef>
                <a:spcPts val="400"/>
              </a:spcBef>
              <a:defRPr sz="1400"/>
            </a:lvl3pPr>
            <a:lvl4pPr marL="717550" indent="-179388">
              <a:spcBef>
                <a:spcPts val="400"/>
              </a:spcBef>
              <a:defRPr sz="1400"/>
            </a:lvl4pPr>
            <a:lvl5pPr marL="896938" indent="-179388">
              <a:spcBef>
                <a:spcPts val="400"/>
              </a:spcBef>
              <a:defRPr sz="14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94521926-BAC7-4BBB-98CD-F60783FA552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3B39AAA-7EEE-4B7A-AF5F-CB20CBE18807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F2931EEB-4D8F-48CD-B472-E17860B29C3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noProof="0" dirty="0"/>
              <a:t>Title of presentation, Input by "Insert &gt; Header &amp; Footer"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53245421-890F-41B9-84BF-BCF58820D0A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90276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ine Ecke des Rechtecks abrunden 6"/>
          <p:cNvSpPr/>
          <p:nvPr userDrawn="1"/>
        </p:nvSpPr>
        <p:spPr bwMode="gray">
          <a:xfrm rot="10800000">
            <a:off x="407368" y="476246"/>
            <a:ext cx="11786748" cy="2952752"/>
          </a:xfrm>
          <a:custGeom>
            <a:avLst/>
            <a:gdLst/>
            <a:ahLst/>
            <a:cxnLst/>
            <a:rect l="l" t="t" r="r" b="b"/>
            <a:pathLst>
              <a:path w="11762116" h="2952752">
                <a:moveTo>
                  <a:pt x="11762116" y="2952752"/>
                </a:moveTo>
                <a:lnTo>
                  <a:pt x="3048530" y="2952752"/>
                </a:lnTo>
                <a:lnTo>
                  <a:pt x="3048530" y="2952749"/>
                </a:lnTo>
                <a:lnTo>
                  <a:pt x="0" y="2952749"/>
                </a:lnTo>
                <a:lnTo>
                  <a:pt x="0" y="0"/>
                </a:lnTo>
                <a:lnTo>
                  <a:pt x="11413326" y="0"/>
                </a:lnTo>
                <a:lnTo>
                  <a:pt x="11413356" y="3"/>
                </a:lnTo>
                <a:lnTo>
                  <a:pt x="11546477" y="3"/>
                </a:lnTo>
                <a:cubicBezTo>
                  <a:pt x="11665571" y="3"/>
                  <a:pt x="11762116" y="96548"/>
                  <a:pt x="11762116" y="215642"/>
                </a:cubicBezTo>
                <a:close/>
              </a:path>
            </a:pathLst>
          </a:custGeom>
          <a:solidFill>
            <a:schemeClr val="accent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407368" y="908050"/>
            <a:ext cx="7127431" cy="2089150"/>
          </a:xfrm>
          <a:prstGeom prst="round1Rect">
            <a:avLst>
              <a:gd name="adj" fmla="val 8916"/>
            </a:avLst>
          </a:prstGeom>
          <a:solidFill>
            <a:schemeClr val="bg1"/>
          </a:solidFill>
        </p:spPr>
        <p:txBody>
          <a:bodyPr lIns="1314000" tIns="288000"/>
          <a:lstStyle>
            <a:lvl1pPr marL="0" indent="0">
              <a:spcBef>
                <a:spcPts val="0"/>
              </a:spcBef>
              <a:spcAft>
                <a:spcPts val="1800"/>
              </a:spcAft>
              <a:buNone/>
              <a:defRPr sz="3800" b="0">
                <a:solidFill>
                  <a:schemeClr val="accent2"/>
                </a:solidFill>
              </a:defRPr>
            </a:lvl1pPr>
            <a:lvl2pPr marL="1588" indent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buNone/>
              <a:tabLst/>
              <a:defRPr sz="1200" b="0">
                <a:solidFill>
                  <a:schemeClr val="accent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3326" name="Rectangle 14"/>
          <p:cNvSpPr>
            <a:spLocks noChangeArrowheads="1"/>
          </p:cNvSpPr>
          <p:nvPr userDrawn="1"/>
        </p:nvSpPr>
        <p:spPr bwMode="gray">
          <a:xfrm>
            <a:off x="0" y="908050"/>
            <a:ext cx="407368" cy="20891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64310" tIns="32155" rIns="64310" bIns="32155" anchor="ctr"/>
          <a:lstStyle/>
          <a:p>
            <a:pPr defTabSz="642938" eaLnBrk="0" hangingPunct="0"/>
            <a:endParaRPr lang="en-US" sz="500" noProof="0" dirty="0">
              <a:solidFill>
                <a:srgbClr val="00A5E9"/>
              </a:solidFill>
              <a:ea typeface="ヒラギノ角ゴ Pro W3" charset="-128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C6C7879-D525-4685-8F24-6F80394EDD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807" y="6232350"/>
            <a:ext cx="1592244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6446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8AAB1ECF-3920-4C10-BF54-F0DD21288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2266" y="52244"/>
            <a:ext cx="10395460" cy="6416246"/>
          </a:xfrm>
          <a:prstGeom prst="rect">
            <a:avLst/>
          </a:prstGeom>
        </p:spPr>
      </p:pic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B36CEEA1-CCCD-473A-A87C-8F06C3742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32B37-19CE-407D-9712-396DAFAB338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B9103B97-2232-4EE3-89B7-C13EFED42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Title of presentation, Input by "Insert &gt; Header &amp; Footer"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9BE62567-F106-4118-972F-5A90B9E3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Bildplatzhalter 9">
            <a:extLst>
              <a:ext uri="{FF2B5EF4-FFF2-40B4-BE49-F238E27FC236}">
                <a16:creationId xmlns:a16="http://schemas.microsoft.com/office/drawing/2014/main" id="{3B7D66EC-23CE-49DB-9CC7-D06F6774AD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2118360" y="701040"/>
            <a:ext cx="7901940" cy="5097779"/>
          </a:xfrm>
          <a:solidFill>
            <a:schemeClr val="tx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218168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book (with Head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E2665E7A-4E5A-4A75-8355-717EA55976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1503" y="976290"/>
            <a:ext cx="8856000" cy="5466066"/>
          </a:xfrm>
          <a:prstGeom prst="rect">
            <a:avLst/>
          </a:prstGeom>
        </p:spPr>
      </p:pic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B36CEEA1-CCCD-473A-A87C-8F06C3742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BE7E4-007F-4083-896A-CD19DC91B61C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B9103B97-2232-4EE3-89B7-C13EFED42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Title of presentation, Input by "Insert &gt; Header &amp; Footer"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9BE62567-F106-4118-972F-5A90B9E3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F57FFF9-7F2F-4BF7-AF01-4416406EC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5" name="Bildplatzhalter 9">
            <a:extLst>
              <a:ext uri="{FF2B5EF4-FFF2-40B4-BE49-F238E27FC236}">
                <a16:creationId xmlns:a16="http://schemas.microsoft.com/office/drawing/2014/main" id="{3B7D66EC-23CE-49DB-9CC7-D06F6774AD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2705100" y="1524001"/>
            <a:ext cx="6720840" cy="4343400"/>
          </a:xfrm>
          <a:solidFill>
            <a:schemeClr val="tx2"/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385615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(20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 noProof="0"/>
              <a:t>Mastertitelformat bearbeiten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>
          <a:xfrm>
            <a:off x="407988" y="1212215"/>
            <a:ext cx="11376026" cy="5096510"/>
          </a:xfrm>
        </p:spPr>
        <p:txBody>
          <a:bodyPr/>
          <a:lstStyle>
            <a:lvl1pPr marL="228600" indent="-228600">
              <a:tabLst>
                <a:tab pos="228600" algn="l"/>
              </a:tabLst>
              <a:defRPr sz="2000"/>
            </a:lvl1pPr>
            <a:lvl2pPr marL="490538" indent="-247650">
              <a:defRPr sz="2000"/>
            </a:lvl2pPr>
            <a:lvl3pPr marL="719138" indent="-214313">
              <a:defRPr sz="2000"/>
            </a:lvl3pPr>
            <a:lvl4pPr marL="938213" indent="-219075">
              <a:defRPr sz="2000"/>
            </a:lvl4pPr>
            <a:lvl5pPr marL="1128713" indent="-195263">
              <a:defRPr sz="20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US" noProof="0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C44B70F0-BDBB-46EC-9A85-C49C939AE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1/17/2022</a:t>
            </a:r>
            <a:endParaRPr lang="en-US" noProof="0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52F093D5-79CA-4D48-ABA1-E653E3E6F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Proposal Digitalization Innovation Scouting</a:t>
            </a:r>
            <a:endParaRPr lang="en-US" noProof="0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61504FB4-7D47-470E-ABAA-7D2AB1B2B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090702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50228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1">
            <a:extLst>
              <a:ext uri="{FF2B5EF4-FFF2-40B4-BE49-F238E27FC236}">
                <a16:creationId xmlns:a16="http://schemas.microsoft.com/office/drawing/2014/main" id="{E97D86C1-EEEE-4BD2-A810-BC9BB22312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3176"/>
            <a:ext cx="12192000" cy="6854824"/>
          </a:xfrm>
          <a:prstGeom prst="rect">
            <a:avLst/>
          </a:prstGeom>
        </p:spPr>
      </p:pic>
      <p:graphicFrame>
        <p:nvGraphicFramePr>
          <p:cNvPr id="11" name="Objekt 10" hidden="1">
            <a:extLst>
              <a:ext uri="{FF2B5EF4-FFF2-40B4-BE49-F238E27FC236}">
                <a16:creationId xmlns:a16="http://schemas.microsoft.com/office/drawing/2014/main" id="{576DE017-86A7-4C6D-BB8C-59DE6F188C1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7652514"/>
              </p:ext>
            </p:extLst>
          </p:nvPr>
        </p:nvGraphicFramePr>
        <p:xfrm>
          <a:off x="1587" y="1588"/>
          <a:ext cx="158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52" imgH="318" progId="TCLayout.ActiveDocument.1">
                  <p:embed/>
                </p:oleObj>
              </mc:Choice>
              <mc:Fallback>
                <p:oleObj name="think-cell Slide" r:id="rId5" imgW="352" imgH="318" progId="TCLayout.ActiveDocument.1">
                  <p:embed/>
                  <p:pic>
                    <p:nvPicPr>
                      <p:cNvPr id="11" name="Objekt 10" hidden="1">
                        <a:extLst>
                          <a:ext uri="{FF2B5EF4-FFF2-40B4-BE49-F238E27FC236}">
                            <a16:creationId xmlns:a16="http://schemas.microsoft.com/office/drawing/2014/main" id="{576DE017-86A7-4C6D-BB8C-59DE6F188C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eck 9" hidden="1">
            <a:extLst>
              <a:ext uri="{FF2B5EF4-FFF2-40B4-BE49-F238E27FC236}">
                <a16:creationId xmlns:a16="http://schemas.microsoft.com/office/drawing/2014/main" id="{5D5E9AE9-AEC6-45A6-BB0F-E145C7CB6D0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667" cy="158750"/>
          </a:xfrm>
          <a:prstGeom prst="rect">
            <a:avLst/>
          </a:prstGeom>
          <a:solidFill>
            <a:srgbClr val="D2D2DA"/>
          </a:solidFill>
          <a:ln w="12700" cap="sq" cmpd="sng" algn="ctr">
            <a:noFill/>
            <a:prstDash val="solid"/>
            <a:miter lim="800000"/>
            <a:tailEnd type="none"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394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999" b="0" i="0" u="none" strike="noStrike" kern="0" cap="none" spc="0" normalizeH="0" baseline="0" noProof="0" dirty="0">
              <a:ln>
                <a:noFill/>
              </a:ln>
              <a:solidFill>
                <a:srgbClr val="2E2E38"/>
              </a:solidFill>
              <a:effectLst/>
              <a:uLnTx/>
              <a:uFillTx/>
              <a:latin typeface="EYInterstate Light" panose="02000506000000020004" pitchFamily="2" charset="0"/>
              <a:ea typeface="+mj-ea"/>
              <a:cs typeface="Arial" panose="020B0604020202020204" pitchFamily="34" charset="0"/>
              <a:sym typeface="EYInterstate Light" panose="02000506000000020004" pitchFamily="2" charset="0"/>
            </a:endParaRPr>
          </a:p>
        </p:txBody>
      </p:sp>
      <p:sp>
        <p:nvSpPr>
          <p:cNvPr id="2" name="Freeform 56">
            <a:extLst>
              <a:ext uri="{FF2B5EF4-FFF2-40B4-BE49-F238E27FC236}">
                <a16:creationId xmlns:a16="http://schemas.microsoft.com/office/drawing/2014/main" id="{13A7AC18-CF42-4EC5-8D40-441EAE30A06C}"/>
              </a:ext>
            </a:extLst>
          </p:cNvPr>
          <p:cNvSpPr/>
          <p:nvPr userDrawn="1"/>
        </p:nvSpPr>
        <p:spPr>
          <a:xfrm>
            <a:off x="622616" y="795662"/>
            <a:ext cx="4927845" cy="3581484"/>
          </a:xfrm>
          <a:custGeom>
            <a:avLst/>
            <a:gdLst>
              <a:gd name="connsiteX0" fmla="*/ 4238387 w 4257675"/>
              <a:gd name="connsiteY0" fmla="*/ 0 h 3092804"/>
              <a:gd name="connsiteX1" fmla="*/ 4257675 w 4257675"/>
              <a:gd name="connsiteY1" fmla="*/ 0 h 3092804"/>
              <a:gd name="connsiteX2" fmla="*/ 4257675 w 4257675"/>
              <a:gd name="connsiteY2" fmla="*/ 3092804 h 3092804"/>
              <a:gd name="connsiteX3" fmla="*/ 0 w 4257675"/>
              <a:gd name="connsiteY3" fmla="*/ 3092804 h 3092804"/>
              <a:gd name="connsiteX4" fmla="*/ 0 w 4257675"/>
              <a:gd name="connsiteY4" fmla="*/ 747342 h 3092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7675" h="3092804">
                <a:moveTo>
                  <a:pt x="4238387" y="0"/>
                </a:moveTo>
                <a:lnTo>
                  <a:pt x="4257675" y="0"/>
                </a:lnTo>
                <a:lnTo>
                  <a:pt x="4257675" y="3092804"/>
                </a:lnTo>
                <a:lnTo>
                  <a:pt x="0" y="3092804"/>
                </a:lnTo>
                <a:lnTo>
                  <a:pt x="0" y="747342"/>
                </a:lnTo>
                <a:close/>
              </a:path>
            </a:pathLst>
          </a:custGeom>
          <a:solidFill>
            <a:srgbClr val="FF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99" noProof="0" dirty="0"/>
          </a:p>
        </p:txBody>
      </p:sp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899860" y="1954221"/>
            <a:ext cx="4326679" cy="979702"/>
          </a:xfrm>
        </p:spPr>
        <p:txBody>
          <a:bodyPr/>
          <a:lstStyle>
            <a:lvl1pPr>
              <a:defRPr sz="2999" b="0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99860" y="3046159"/>
            <a:ext cx="4326679" cy="10463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Aft>
                <a:spcPts val="1199"/>
              </a:spcAft>
              <a:buNone/>
              <a:defRPr sz="1999">
                <a:solidFill>
                  <a:schemeClr val="bg1"/>
                </a:solidFill>
                <a:latin typeface="EYInterstate" panose="02000503020000020004" pitchFamily="2" charset="0"/>
                <a:cs typeface="Arial" pitchFamily="34" charset="0"/>
              </a:defRPr>
            </a:lvl1pPr>
            <a:lvl2pPr marL="0" indent="0" algn="l">
              <a:buNone/>
              <a:defRPr sz="1599" b="1">
                <a:solidFill>
                  <a:srgbClr val="404040"/>
                </a:solidFill>
              </a:defRPr>
            </a:lvl2pPr>
            <a:lvl3pPr marL="913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8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20099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andar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1" y="294200"/>
            <a:ext cx="10972800" cy="590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69D6F-A030-48CA-9C7C-9FC3A6F1F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D2C54-456B-4796-86B6-11EF575C3DA1}" type="datetime3">
              <a:rPr lang="en-US" noProof="0" smtClean="0"/>
              <a:t>3 June 2025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2C3F7-BD0A-4AD4-95D8-328DA6F53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EY DE PPT Gallery</a:t>
            </a:r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422C8-68BE-4650-89F1-3BECCFF9B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 dirty="0"/>
              <a:t>Page </a:t>
            </a:r>
            <a:fld id="{F1BC30E3-FFE5-4B91-AA19-87A149EBB9E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09599" y="1137920"/>
            <a:ext cx="8250503" cy="4946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3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None/>
              <a:tabLst/>
              <a:defRPr lang="en-US" noProof="0" dirty="0" smtClean="0"/>
            </a:lvl1pPr>
            <a:lvl2pPr marL="271327" marR="0" indent="-271327" algn="l" defTabSz="913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lang="en-US" noProof="0" dirty="0" smtClean="0"/>
            </a:lvl2pPr>
            <a:lvl3pPr marL="510919" marR="0" indent="-233246" algn="l" defTabSz="913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lang="en-US" noProof="0" dirty="0" smtClean="0"/>
            </a:lvl3pPr>
            <a:lvl4pPr marL="745752" marR="0" indent="-231659" algn="l" defTabSz="913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lang="en-US" noProof="0" dirty="0" smtClean="0"/>
            </a:lvl4pPr>
            <a:lvl5pPr marL="944091" marR="0" indent="-201512" algn="l" defTabSz="913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lang="en-US" noProof="0" dirty="0" smtClean="0"/>
            </a:lvl5pPr>
          </a:lstStyle>
          <a:p>
            <a:pPr marL="0" marR="0" lvl="0" indent="0" algn="l" defTabSz="913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None/>
              <a:tabLst/>
              <a:defRPr/>
            </a:pPr>
            <a:r>
              <a:rPr kumimoji="0" lang="en-US" sz="19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rPr>
              <a:t>Click to edit Master text styles</a:t>
            </a:r>
          </a:p>
          <a:p>
            <a:pPr marL="271327" marR="0" lvl="1" indent="-271327" algn="l" defTabSz="913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/>
            </a:pPr>
            <a:r>
              <a:rPr kumimoji="0" lang="en-US" sz="19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rPr>
              <a:t>Second level</a:t>
            </a:r>
          </a:p>
          <a:p>
            <a:pPr marL="510919" marR="0" lvl="2" indent="-233246" algn="l" defTabSz="913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/>
            </a:pPr>
            <a:r>
              <a:rPr kumimoji="0" lang="en-US" sz="17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rPr>
              <a:t>Third level</a:t>
            </a:r>
          </a:p>
          <a:p>
            <a:pPr marL="745752" marR="0" lvl="3" indent="-231659" algn="l" defTabSz="913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/>
            </a:pPr>
            <a:r>
              <a:rPr kumimoji="0" lang="en-US" sz="15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rPr>
              <a:t>Fourth level</a:t>
            </a:r>
          </a:p>
          <a:p>
            <a:pPr marL="944091" marR="0" lvl="4" indent="-201512" algn="l" defTabSz="913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/>
            </a:pPr>
            <a:r>
              <a:rPr kumimoji="0" lang="en-US" sz="13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YInterstate Light" panose="02000506000000020004" pitchFamily="2" charset="0"/>
                <a:ea typeface="+mn-ea"/>
                <a:cs typeface="+mn-cs"/>
              </a:rPr>
              <a:t>Text</a:t>
            </a:r>
          </a:p>
        </p:txBody>
      </p:sp>
      <p:sp>
        <p:nvSpPr>
          <p:cNvPr id="7" name="Line 10">
            <a:extLst>
              <a:ext uri="{FF2B5EF4-FFF2-40B4-BE49-F238E27FC236}">
                <a16:creationId xmlns:a16="http://schemas.microsoft.com/office/drawing/2014/main" id="{FBB59D39-6114-41B0-8E75-E6A062D80427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9600" y="907750"/>
            <a:ext cx="1079438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799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7325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6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Presentation title</a:t>
            </a:r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1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799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1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799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4209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6515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/>
        <p:txBody>
          <a:bodyPr tIns="0"/>
          <a:lstStyle>
            <a:lvl1pPr marL="0" indent="0">
              <a:spcBef>
                <a:spcPts val="0"/>
              </a:spcBef>
              <a:buFont typeface="Arial" pitchFamily="34" charset="0"/>
              <a:buNone/>
              <a:defRPr sz="3800" b="1">
                <a:solidFill>
                  <a:schemeClr val="accent2"/>
                </a:solidFill>
              </a:defRPr>
            </a:lvl1pPr>
            <a:lvl2pPr marL="1588" indent="0">
              <a:spcBef>
                <a:spcPts val="0"/>
              </a:spcBef>
              <a:buNone/>
              <a:defRPr sz="3800">
                <a:solidFill>
                  <a:schemeClr val="accent2"/>
                </a:solidFill>
              </a:defRPr>
            </a:lvl2pPr>
            <a:lvl3pPr marL="273050" indent="0">
              <a:spcBef>
                <a:spcPts val="0"/>
              </a:spcBef>
              <a:buNone/>
              <a:tabLst/>
              <a:defRPr sz="3800">
                <a:solidFill>
                  <a:schemeClr val="accent2"/>
                </a:solidFill>
              </a:defRPr>
            </a:lvl3pPr>
            <a:lvl4pPr marL="534988" indent="0">
              <a:spcBef>
                <a:spcPts val="0"/>
              </a:spcBef>
              <a:buNone/>
              <a:defRPr sz="3800">
                <a:solidFill>
                  <a:schemeClr val="accent2"/>
                </a:solidFill>
              </a:defRPr>
            </a:lvl4pPr>
            <a:lvl5pPr marL="806450" indent="0">
              <a:spcBef>
                <a:spcPts val="0"/>
              </a:spcBef>
              <a:buNone/>
              <a:defRPr sz="3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B75C5D4-D388-4981-A125-9A90BF645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24D0-63FB-480B-BBDB-CFFB05186430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937A002-2BF9-4172-A2F9-EFB349037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Title of presentation, Input by "Insert &gt; Header &amp; Footer"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77E9E7F-AFE5-4316-84C5-36A690A08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99210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(no Foot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/>
        <p:txBody>
          <a:bodyPr tIns="0"/>
          <a:lstStyle>
            <a:lvl1pPr marL="0" indent="0">
              <a:spcBef>
                <a:spcPts val="0"/>
              </a:spcBef>
              <a:buFont typeface="Arial" pitchFamily="34" charset="0"/>
              <a:buNone/>
              <a:defRPr sz="3800" b="1">
                <a:solidFill>
                  <a:schemeClr val="accent2"/>
                </a:solidFill>
              </a:defRPr>
            </a:lvl1pPr>
            <a:lvl2pPr marL="1588" indent="0">
              <a:spcBef>
                <a:spcPts val="0"/>
              </a:spcBef>
              <a:buNone/>
              <a:defRPr sz="3800">
                <a:solidFill>
                  <a:schemeClr val="accent2"/>
                </a:solidFill>
              </a:defRPr>
            </a:lvl2pPr>
            <a:lvl3pPr marL="273050" indent="0">
              <a:spcBef>
                <a:spcPts val="0"/>
              </a:spcBef>
              <a:buNone/>
              <a:tabLst/>
              <a:defRPr sz="3800">
                <a:solidFill>
                  <a:schemeClr val="accent2"/>
                </a:solidFill>
              </a:defRPr>
            </a:lvl3pPr>
            <a:lvl4pPr marL="534988" indent="0">
              <a:spcBef>
                <a:spcPts val="0"/>
              </a:spcBef>
              <a:buNone/>
              <a:defRPr sz="3800">
                <a:solidFill>
                  <a:schemeClr val="accent2"/>
                </a:solidFill>
              </a:defRPr>
            </a:lvl4pPr>
            <a:lvl5pPr marL="806450" indent="0">
              <a:spcBef>
                <a:spcPts val="0"/>
              </a:spcBef>
              <a:buNone/>
              <a:defRPr sz="3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34462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(with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91BB3020-7E7E-4097-8FAA-169C45FA33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407988" y="1"/>
            <a:ext cx="11784012" cy="6023869"/>
          </a:xfrm>
          <a:custGeom>
            <a:avLst/>
            <a:gdLst>
              <a:gd name="connsiteX0" fmla="*/ 0 w 11784012"/>
              <a:gd name="connsiteY0" fmla="*/ 0 h 6023869"/>
              <a:gd name="connsiteX1" fmla="*/ 11784012 w 11784012"/>
              <a:gd name="connsiteY1" fmla="*/ 0 h 6023869"/>
              <a:gd name="connsiteX2" fmla="*/ 11784012 w 11784012"/>
              <a:gd name="connsiteY2" fmla="*/ 6023869 h 6023869"/>
              <a:gd name="connsiteX3" fmla="*/ 431428 w 11784012"/>
              <a:gd name="connsiteY3" fmla="*/ 6023869 h 6023869"/>
              <a:gd name="connsiteX4" fmla="*/ 431428 w 11784012"/>
              <a:gd name="connsiteY4" fmla="*/ 6023867 h 6023869"/>
              <a:gd name="connsiteX5" fmla="*/ 196623 w 11784012"/>
              <a:gd name="connsiteY5" fmla="*/ 6023867 h 6023869"/>
              <a:gd name="connsiteX6" fmla="*/ 0 w 11784012"/>
              <a:gd name="connsiteY6" fmla="*/ 5827244 h 6023869"/>
              <a:gd name="connsiteX7" fmla="*/ 0 w 11784012"/>
              <a:gd name="connsiteY7" fmla="*/ 5592415 h 6023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784012" h="6023869">
                <a:moveTo>
                  <a:pt x="0" y="0"/>
                </a:moveTo>
                <a:lnTo>
                  <a:pt x="11784012" y="0"/>
                </a:lnTo>
                <a:lnTo>
                  <a:pt x="11784012" y="6023869"/>
                </a:lnTo>
                <a:lnTo>
                  <a:pt x="431428" y="6023869"/>
                </a:lnTo>
                <a:lnTo>
                  <a:pt x="431428" y="6023867"/>
                </a:lnTo>
                <a:lnTo>
                  <a:pt x="196623" y="6023867"/>
                </a:lnTo>
                <a:cubicBezTo>
                  <a:pt x="88031" y="6023867"/>
                  <a:pt x="0" y="5935836"/>
                  <a:pt x="0" y="5827244"/>
                </a:cubicBezTo>
                <a:lnTo>
                  <a:pt x="0" y="559241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square" tIns="0" anchor="ctr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9FAF12D-869E-49D0-B4E5-064E69CA035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3093009"/>
            <a:ext cx="6886800" cy="1416111"/>
          </a:xfrm>
          <a:prstGeom prst="round1Rect">
            <a:avLst/>
          </a:prstGeom>
          <a:blipFill>
            <a:blip r:embed="rId2"/>
            <a:stretch>
              <a:fillRect/>
            </a:stretch>
          </a:blipFill>
        </p:spPr>
        <p:txBody>
          <a:bodyPr lIns="1008000" tIns="216000" rIns="108000" bIns="144000"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38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D0B2EED1-AAFE-4CFF-B1EC-9D7ADA86FDA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849420B-1E59-4CD2-9EE1-D5E866103174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417D2741-6857-40A2-8C26-EF24958046D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 dirty="0"/>
              <a:t>Title of presentation, Input by "Insert &gt; Header &amp; Footer"</a:t>
            </a:r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5C742750-B77F-44A7-BFFA-4A0AE5D1581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3592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(with Pic, no Foot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91BB3020-7E7E-4097-8FAA-169C45FA33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407988" y="1"/>
            <a:ext cx="11784012" cy="6023869"/>
          </a:xfrm>
          <a:custGeom>
            <a:avLst/>
            <a:gdLst>
              <a:gd name="connsiteX0" fmla="*/ 0 w 11784012"/>
              <a:gd name="connsiteY0" fmla="*/ 0 h 6023869"/>
              <a:gd name="connsiteX1" fmla="*/ 11784012 w 11784012"/>
              <a:gd name="connsiteY1" fmla="*/ 0 h 6023869"/>
              <a:gd name="connsiteX2" fmla="*/ 11784012 w 11784012"/>
              <a:gd name="connsiteY2" fmla="*/ 6023869 h 6023869"/>
              <a:gd name="connsiteX3" fmla="*/ 431428 w 11784012"/>
              <a:gd name="connsiteY3" fmla="*/ 6023869 h 6023869"/>
              <a:gd name="connsiteX4" fmla="*/ 431428 w 11784012"/>
              <a:gd name="connsiteY4" fmla="*/ 6023867 h 6023869"/>
              <a:gd name="connsiteX5" fmla="*/ 196623 w 11784012"/>
              <a:gd name="connsiteY5" fmla="*/ 6023867 h 6023869"/>
              <a:gd name="connsiteX6" fmla="*/ 0 w 11784012"/>
              <a:gd name="connsiteY6" fmla="*/ 5827244 h 6023869"/>
              <a:gd name="connsiteX7" fmla="*/ 0 w 11784012"/>
              <a:gd name="connsiteY7" fmla="*/ 5592415 h 6023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784012" h="6023869">
                <a:moveTo>
                  <a:pt x="0" y="0"/>
                </a:moveTo>
                <a:lnTo>
                  <a:pt x="11784012" y="0"/>
                </a:lnTo>
                <a:lnTo>
                  <a:pt x="11784012" y="6023869"/>
                </a:lnTo>
                <a:lnTo>
                  <a:pt x="431428" y="6023869"/>
                </a:lnTo>
                <a:lnTo>
                  <a:pt x="431428" y="6023867"/>
                </a:lnTo>
                <a:lnTo>
                  <a:pt x="196623" y="6023867"/>
                </a:lnTo>
                <a:cubicBezTo>
                  <a:pt x="88031" y="6023867"/>
                  <a:pt x="0" y="5935836"/>
                  <a:pt x="0" y="5827244"/>
                </a:cubicBezTo>
                <a:lnTo>
                  <a:pt x="0" y="559241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square" tIns="0" anchor="ctr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9FAF12D-869E-49D0-B4E5-064E69CA035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3093009"/>
            <a:ext cx="6886800" cy="1416111"/>
          </a:xfrm>
          <a:prstGeom prst="round1Rect">
            <a:avLst/>
          </a:prstGeom>
          <a:blipFill>
            <a:blip r:embed="rId2"/>
            <a:stretch>
              <a:fillRect/>
            </a:stretch>
          </a:blipFill>
        </p:spPr>
        <p:txBody>
          <a:bodyPr lIns="1008000" tIns="216000" rIns="108000" bIns="144000"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38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9589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(24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>
          <a:xfrm>
            <a:off x="407988" y="1202400"/>
            <a:ext cx="11376026" cy="51063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6A81822E-03C4-47BF-ACC0-84F5C37FB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04F01-98FD-4169-BEA2-C888406A95D1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007453AD-1CC9-43F7-8D8B-08288FBEB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Title of presentation, Input by "Insert &gt; Header &amp; Footer"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E3B1DE5F-0672-4890-B5A9-EB8830CED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29137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(20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>
          <a:xfrm>
            <a:off x="407988" y="1212215"/>
            <a:ext cx="11376026" cy="5096510"/>
          </a:xfrm>
        </p:spPr>
        <p:txBody>
          <a:bodyPr/>
          <a:lstStyle>
            <a:lvl1pPr marL="228600" indent="-228600">
              <a:tabLst>
                <a:tab pos="228600" algn="l"/>
              </a:tabLst>
              <a:defRPr sz="2000"/>
            </a:lvl1pPr>
            <a:lvl2pPr marL="490538" indent="-247650">
              <a:defRPr sz="2000"/>
            </a:lvl2pPr>
            <a:lvl3pPr marL="719138" indent="-214313">
              <a:defRPr sz="2000"/>
            </a:lvl3pPr>
            <a:lvl4pPr marL="938213" indent="-219075">
              <a:defRPr sz="2000"/>
            </a:lvl4pPr>
            <a:lvl5pPr marL="1128713" indent="-195263"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C44B70F0-BDBB-46EC-9A85-C49C939AE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0A5FE-53DA-431A-8D70-19A7788D9BF7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52F093D5-79CA-4D48-ABA1-E653E3E6F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Title of presentation, Input by "Insert &gt; Header &amp; Footer"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61504FB4-7D47-470E-ABAA-7D2AB1B2B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09070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emf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slideLayout" Target="../slideLayouts/slideLayout35.xml"/><Relationship Id="rId7" Type="http://schemas.openxmlformats.org/officeDocument/2006/relationships/tags" Target="../tags/tag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Relationship Id="rId9" Type="http://schemas.openxmlformats.org/officeDocument/2006/relationships/image" Target="../media/image5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4443800E-DB74-4D7C-8E0F-EA2B3D26EFF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3"/>
            </p:custDataLst>
            <p:extLst>
              <p:ext uri="{D42A27DB-BD31-4B8C-83A1-F6EECF244321}">
                <p14:modId xmlns:p14="http://schemas.microsoft.com/office/powerpoint/2010/main" val="20047946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4" imgW="592" imgH="591" progId="TCLayout.ActiveDocument.1">
                  <p:embed/>
                </p:oleObj>
              </mc:Choice>
              <mc:Fallback>
                <p:oleObj name="think-cell Slide" r:id="rId34" imgW="592" imgH="591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4443800E-DB74-4D7C-8E0F-EA2B3D26EF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07987" y="188913"/>
            <a:ext cx="11376026" cy="100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07988" y="1203895"/>
            <a:ext cx="11376026" cy="510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52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err="1"/>
              <a:t>Textmasterformate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4"/>
            <a:r>
              <a:rPr lang="en-US" noProof="0" dirty="0" err="1"/>
              <a:t>Fünfte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0F6AB8B-1AA7-44B3-969D-40DED74013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27448" y="6513439"/>
            <a:ext cx="792088" cy="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de-DE" sz="800" smtClean="0">
                <a:solidFill>
                  <a:schemeClr val="bg2"/>
                </a:solidFill>
              </a:defRPr>
            </a:lvl1pPr>
          </a:lstStyle>
          <a:p>
            <a:fld id="{D3BAA41A-BE0E-4F26-AF27-826CC9BAD485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CDBAEBC6-DE2A-4D13-ABEF-D6CC7D0AB1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92796" y="6513440"/>
            <a:ext cx="8207660" cy="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de-DE" sz="800" smtClean="0"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of presentation, Input by "Insert &gt; Header &amp; Footer"</a:t>
            </a:r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5CA23856-9658-4136-90CC-CC7EAD75CA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7368" y="6513439"/>
            <a:ext cx="620466" cy="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lang="de-DE" sz="800" smtClean="0">
                <a:solidFill>
                  <a:schemeClr val="bg2"/>
                </a:solidFill>
              </a:defRPr>
            </a:lvl1pPr>
          </a:lstStyle>
          <a:p>
            <a:pPr algn="l"/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 algn="l"/>
              <a:t>‹#›</a:t>
            </a:fld>
            <a:endParaRPr lang="en-US" noProof="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BFC93EF-2EF9-4D92-8D0B-999760DFCF1C}"/>
              </a:ext>
            </a:extLst>
          </p:cNvPr>
          <p:cNvPicPr>
            <a:picLocks noChangeAspect="1"/>
          </p:cNvPicPr>
          <p:nvPr userDrawn="1"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219" y="6477145"/>
            <a:ext cx="1118875" cy="187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5" r:id="rId2"/>
    <p:sldLayoutId id="2147483657" r:id="rId3"/>
    <p:sldLayoutId id="2147483659" r:id="rId4"/>
    <p:sldLayoutId id="2147483689" r:id="rId5"/>
    <p:sldLayoutId id="2147483680" r:id="rId6"/>
    <p:sldLayoutId id="2147483690" r:id="rId7"/>
    <p:sldLayoutId id="2147483650" r:id="rId8"/>
    <p:sldLayoutId id="2147483667" r:id="rId9"/>
    <p:sldLayoutId id="2147483668" r:id="rId10"/>
    <p:sldLayoutId id="2147483705" r:id="rId11"/>
    <p:sldLayoutId id="2147483669" r:id="rId12"/>
    <p:sldLayoutId id="2147483654" r:id="rId13"/>
    <p:sldLayoutId id="2147483670" r:id="rId14"/>
    <p:sldLayoutId id="2147483671" r:id="rId15"/>
    <p:sldLayoutId id="2147483672" r:id="rId16"/>
    <p:sldLayoutId id="2147483706" r:id="rId17"/>
    <p:sldLayoutId id="2147483674" r:id="rId18"/>
    <p:sldLayoutId id="2147483661" r:id="rId19"/>
    <p:sldLayoutId id="2147483691" r:id="rId20"/>
    <p:sldLayoutId id="2147483683" r:id="rId21"/>
    <p:sldLayoutId id="2147483681" r:id="rId22"/>
    <p:sldLayoutId id="2147483682" r:id="rId23"/>
    <p:sldLayoutId id="2147483684" r:id="rId24"/>
    <p:sldLayoutId id="2147483685" r:id="rId25"/>
    <p:sldLayoutId id="2147483688" r:id="rId26"/>
    <p:sldLayoutId id="2147483662" r:id="rId27"/>
    <p:sldLayoutId id="2147483677" r:id="rId28"/>
    <p:sldLayoutId id="2147483678" r:id="rId29"/>
    <p:sldLayoutId id="2147483687" r:id="rId30"/>
    <p:sldLayoutId id="2147483686" r:id="rId31"/>
  </p:sldLayoutIdLst>
  <p:hf hdr="0"/>
  <p:txStyles>
    <p:titleStyle>
      <a:lvl1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defRPr sz="24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Arial" charset="0"/>
        </a:defRPr>
      </a:lvl9pPr>
    </p:titleStyle>
    <p:bodyStyle>
      <a:lvl1pPr marL="266700" indent="-2667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Arial" pitchFamily="34" charset="0"/>
        <a:buChar char="•"/>
        <a:tabLst>
          <a:tab pos="266700" algn="l"/>
        </a:tabLs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6100" indent="-269875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Arial" pitchFamily="34" charset="0"/>
        <a:buChar char="•"/>
        <a:tabLst/>
        <a:defRPr sz="2400">
          <a:solidFill>
            <a:schemeClr val="tx1"/>
          </a:solidFill>
          <a:latin typeface="+mn-lt"/>
        </a:defRPr>
      </a:lvl2pPr>
      <a:lvl3pPr marL="809625" indent="-2667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har char="•"/>
        <a:tabLst/>
        <a:defRPr sz="2400">
          <a:solidFill>
            <a:schemeClr val="tx1"/>
          </a:solidFill>
          <a:latin typeface="+mn-lt"/>
        </a:defRPr>
      </a:lvl3pPr>
      <a:lvl4pPr marL="1071563" indent="-261938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har char="•"/>
        <a:tabLst/>
        <a:defRPr sz="2400">
          <a:solidFill>
            <a:schemeClr val="tx1"/>
          </a:solidFill>
          <a:latin typeface="+mn-lt"/>
        </a:defRPr>
      </a:lvl4pPr>
      <a:lvl5pPr marL="1438275" indent="-276225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har char="•"/>
        <a:tabLst/>
        <a:defRPr sz="2400">
          <a:solidFill>
            <a:schemeClr val="tx1"/>
          </a:solidFill>
          <a:latin typeface="+mn-lt"/>
        </a:defRPr>
      </a:lvl5pPr>
      <a:lvl6pPr marL="1441450" indent="-1778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tabLst>
          <a:tab pos="271463" algn="l"/>
        </a:tabLst>
        <a:defRPr sz="2400">
          <a:solidFill>
            <a:schemeClr val="tx1"/>
          </a:solidFill>
          <a:latin typeface="+mn-lt"/>
        </a:defRPr>
      </a:lvl6pPr>
      <a:lvl7pPr marL="1898650" indent="-1778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tabLst>
          <a:tab pos="271463" algn="l"/>
        </a:tabLst>
        <a:defRPr sz="2400">
          <a:solidFill>
            <a:schemeClr val="tx1"/>
          </a:solidFill>
          <a:latin typeface="+mn-lt"/>
        </a:defRPr>
      </a:lvl7pPr>
      <a:lvl8pPr marL="2355850" indent="-1778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tabLst>
          <a:tab pos="271463" algn="l"/>
        </a:tabLst>
        <a:defRPr sz="2400">
          <a:solidFill>
            <a:schemeClr val="tx1"/>
          </a:solidFill>
          <a:latin typeface="+mn-lt"/>
        </a:defRPr>
      </a:lvl8pPr>
      <a:lvl9pPr marL="2813050" indent="-1778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tabLst>
          <a:tab pos="271463" algn="l"/>
        </a:tabLst>
        <a:defRPr sz="24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99" userDrawn="1">
          <p15:clr>
            <a:srgbClr val="F26B43"/>
          </p15:clr>
        </p15:guide>
        <p15:guide id="2" pos="7423" userDrawn="1">
          <p15:clr>
            <a:srgbClr val="F26B43"/>
          </p15:clr>
        </p15:guide>
        <p15:guide id="5" pos="257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  <p15:guide id="7" pos="3885" userDrawn="1">
          <p15:clr>
            <a:srgbClr val="F26B43"/>
          </p15:clr>
        </p15:guide>
        <p15:guide id="8" pos="379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B47E5325-89BA-4D4B-E3FE-325F1B1A2F3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15138056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B47E5325-89BA-4D4B-E3FE-325F1B1A2F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07987" y="188913"/>
            <a:ext cx="11376026" cy="100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err="1"/>
              <a:t>TitelmasterformatdurchKlickenbearbeiten</a:t>
            </a:r>
            <a:endParaRPr lang="en-US" noProof="0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07988" y="1203895"/>
            <a:ext cx="11376026" cy="510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52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err="1"/>
              <a:t>TextmasterformatedurchKlickenbearbeiten</a:t>
            </a:r>
            <a:endParaRPr lang="en-US" noProof="0" dirty="0"/>
          </a:p>
          <a:p>
            <a:pPr lvl="1"/>
            <a:r>
              <a:rPr lang="en-US" noProof="0" dirty="0" err="1"/>
              <a:t>ZweiteEbene</a:t>
            </a:r>
            <a:endParaRPr lang="en-US" noProof="0" dirty="0"/>
          </a:p>
          <a:p>
            <a:pPr lvl="2"/>
            <a:r>
              <a:rPr lang="en-US" noProof="0" dirty="0" err="1"/>
              <a:t>DritteEbene</a:t>
            </a:r>
            <a:endParaRPr lang="en-US" noProof="0" dirty="0"/>
          </a:p>
          <a:p>
            <a:pPr lvl="3"/>
            <a:r>
              <a:rPr lang="en-US" noProof="0" dirty="0" err="1"/>
              <a:t>VierteEbene</a:t>
            </a:r>
            <a:endParaRPr lang="en-US" noProof="0" dirty="0"/>
          </a:p>
          <a:p>
            <a:pPr lvl="4"/>
            <a:r>
              <a:rPr lang="en-US" noProof="0" dirty="0" err="1"/>
              <a:t>FünfteEbene</a:t>
            </a:r>
            <a:endParaRPr lang="en-US" noProof="0" dirty="0"/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0F6AB8B-1AA7-44B3-969D-40DED74013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27448" y="6513439"/>
            <a:ext cx="792088" cy="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de-DE" sz="800" smtClean="0">
                <a:solidFill>
                  <a:schemeClr val="bg2"/>
                </a:solidFill>
              </a:defRPr>
            </a:lvl1pPr>
          </a:lstStyle>
          <a:p>
            <a:r>
              <a:rPr lang="en-US" noProof="0"/>
              <a:t>1/17/2022</a:t>
            </a:r>
            <a:endParaRPr lang="en-US" noProof="0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CDBAEBC6-DE2A-4D13-ABEF-D6CC7D0AB1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92796" y="6513440"/>
            <a:ext cx="8207660" cy="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de-DE" sz="800" smtClean="0">
                <a:solidFill>
                  <a:schemeClr val="bg2"/>
                </a:solidFill>
              </a:defRPr>
            </a:lvl1pPr>
          </a:lstStyle>
          <a:p>
            <a:r>
              <a:rPr lang="en-US" noProof="0"/>
              <a:t>Proposal Digitalization Innovation Scouting</a:t>
            </a:r>
            <a:endParaRPr lang="en-US" noProof="0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5CA23856-9658-4136-90CC-CC7EAD75CA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7368" y="6513439"/>
            <a:ext cx="620466" cy="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lang="de-DE" sz="800" smtClean="0">
                <a:solidFill>
                  <a:schemeClr val="bg2"/>
                </a:solidFill>
              </a:defRPr>
            </a:lvl1pPr>
          </a:lstStyle>
          <a:p>
            <a:pPr algn="l"/>
            <a:r>
              <a:rPr lang="en-US" noProof="0" dirty="0"/>
              <a:t>Page </a:t>
            </a:r>
            <a:fld id="{8F63C9D9-3015-4EB3-9DF0-04DE0400ED04}" type="slidenum">
              <a:rPr lang="en-US" noProof="0" smtClean="0"/>
              <a:pPr algn="l"/>
              <a:t>‹#›</a:t>
            </a:fld>
            <a:endParaRPr lang="en-US" noProof="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BFC93EF-2EF9-4D92-8D0B-999760DFCF1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219" y="6477145"/>
            <a:ext cx="1118875" cy="187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hf hdr="0"/>
  <p:txStyles>
    <p:titleStyle>
      <a:lvl1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defRPr sz="24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Arial" charset="0"/>
        </a:defRPr>
      </a:lvl9pPr>
    </p:titleStyle>
    <p:bodyStyle>
      <a:lvl1pPr marL="266700" indent="-2667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Arial" pitchFamily="34" charset="0"/>
        <a:buChar char="•"/>
        <a:tabLst>
          <a:tab pos="266700" algn="l"/>
        </a:tabLs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6100" indent="-269875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Arial" pitchFamily="34" charset="0"/>
        <a:buChar char="•"/>
        <a:tabLst/>
        <a:defRPr sz="2400">
          <a:solidFill>
            <a:schemeClr val="tx1"/>
          </a:solidFill>
          <a:latin typeface="+mn-lt"/>
        </a:defRPr>
      </a:lvl2pPr>
      <a:lvl3pPr marL="809625" indent="-2667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har char="•"/>
        <a:tabLst/>
        <a:defRPr sz="2400">
          <a:solidFill>
            <a:schemeClr val="tx1"/>
          </a:solidFill>
          <a:latin typeface="+mn-lt"/>
        </a:defRPr>
      </a:lvl3pPr>
      <a:lvl4pPr marL="1071563" indent="-261938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har char="•"/>
        <a:tabLst/>
        <a:defRPr sz="2400">
          <a:solidFill>
            <a:schemeClr val="tx1"/>
          </a:solidFill>
          <a:latin typeface="+mn-lt"/>
        </a:defRPr>
      </a:lvl4pPr>
      <a:lvl5pPr marL="1438275" indent="-276225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har char="•"/>
        <a:tabLst/>
        <a:defRPr sz="2400">
          <a:solidFill>
            <a:schemeClr val="tx1"/>
          </a:solidFill>
          <a:latin typeface="+mn-lt"/>
        </a:defRPr>
      </a:lvl5pPr>
      <a:lvl6pPr marL="1441450" indent="-1778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tabLst>
          <a:tab pos="271463" algn="l"/>
        </a:tabLst>
        <a:defRPr sz="2400">
          <a:solidFill>
            <a:schemeClr val="tx1"/>
          </a:solidFill>
          <a:latin typeface="+mn-lt"/>
        </a:defRPr>
      </a:lvl6pPr>
      <a:lvl7pPr marL="1898650" indent="-1778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tabLst>
          <a:tab pos="271463" algn="l"/>
        </a:tabLst>
        <a:defRPr sz="2400">
          <a:solidFill>
            <a:schemeClr val="tx1"/>
          </a:solidFill>
          <a:latin typeface="+mn-lt"/>
        </a:defRPr>
      </a:lvl7pPr>
      <a:lvl8pPr marL="2355850" indent="-1778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tabLst>
          <a:tab pos="271463" algn="l"/>
        </a:tabLst>
        <a:defRPr sz="2400">
          <a:solidFill>
            <a:schemeClr val="tx1"/>
          </a:solidFill>
          <a:latin typeface="+mn-lt"/>
        </a:defRPr>
      </a:lvl8pPr>
      <a:lvl9pPr marL="2813050" indent="-1778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tabLst>
          <a:tab pos="271463" algn="l"/>
        </a:tabLst>
        <a:defRPr sz="24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99" userDrawn="1">
          <p15:clr>
            <a:srgbClr val="F26B43"/>
          </p15:clr>
        </p15:guide>
        <p15:guide id="2" pos="7423" userDrawn="1">
          <p15:clr>
            <a:srgbClr val="F26B43"/>
          </p15:clr>
        </p15:guide>
        <p15:guide id="5" pos="257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  <p15:guide id="7" pos="3885" userDrawn="1">
          <p15:clr>
            <a:srgbClr val="F26B43"/>
          </p15:clr>
        </p15:guide>
        <p15:guide id="8" pos="3795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97E63159-400D-462D-A8FC-2782EEBCE0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542077947"/>
              </p:ext>
            </p:extLst>
          </p:nvPr>
        </p:nvGraphicFramePr>
        <p:xfrm>
          <a:off x="1587" y="1588"/>
          <a:ext cx="158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95" imgH="394" progId="TCLayout.ActiveDocument.1">
                  <p:embed/>
                </p:oleObj>
              </mc:Choice>
              <mc:Fallback>
                <p:oleObj name="think-cell Slide" r:id="rId8" imgW="395" imgH="394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97E63159-400D-462D-A8FC-2782EEBCE0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94200"/>
            <a:ext cx="10972800" cy="5908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137920"/>
            <a:ext cx="10972800" cy="49479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grpSp>
        <p:nvGrpSpPr>
          <p:cNvPr id="14" name="Group 4">
            <a:extLst>
              <a:ext uri="{FF2B5EF4-FFF2-40B4-BE49-F238E27FC236}">
                <a16:creationId xmlns:a16="http://schemas.microsoft.com/office/drawing/2014/main" id="{7E89FB01-0304-4B7A-83F4-087FD710583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357410" y="6347420"/>
            <a:ext cx="303055" cy="311150"/>
            <a:chOff x="7110" y="4004"/>
            <a:chExt cx="191" cy="196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4DE1CE93-8A80-4A24-92CA-71C05E45371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0" y="4004"/>
              <a:ext cx="191" cy="70"/>
            </a:xfrm>
            <a:custGeom>
              <a:avLst/>
              <a:gdLst>
                <a:gd name="T0" fmla="*/ 191 w 191"/>
                <a:gd name="T1" fmla="*/ 0 h 70"/>
                <a:gd name="T2" fmla="*/ 0 w 191"/>
                <a:gd name="T3" fmla="*/ 70 h 70"/>
                <a:gd name="T4" fmla="*/ 191 w 191"/>
                <a:gd name="T5" fmla="*/ 36 h 70"/>
                <a:gd name="T6" fmla="*/ 191 w 191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1" h="70">
                  <a:moveTo>
                    <a:pt x="191" y="0"/>
                  </a:moveTo>
                  <a:lnTo>
                    <a:pt x="0" y="70"/>
                  </a:lnTo>
                  <a:lnTo>
                    <a:pt x="191" y="36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endParaRPr lang="en-US" sz="1599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769AC85D-6BA0-4E5B-A206-FB7E85E0DDB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1" y="4103"/>
              <a:ext cx="78" cy="97"/>
            </a:xfrm>
            <a:custGeom>
              <a:avLst/>
              <a:gdLst>
                <a:gd name="T0" fmla="*/ 30 w 78"/>
                <a:gd name="T1" fmla="*/ 58 h 97"/>
                <a:gd name="T2" fmla="*/ 65 w 78"/>
                <a:gd name="T3" fmla="*/ 58 h 97"/>
                <a:gd name="T4" fmla="*/ 65 w 78"/>
                <a:gd name="T5" fmla="*/ 38 h 97"/>
                <a:gd name="T6" fmla="*/ 30 w 78"/>
                <a:gd name="T7" fmla="*/ 38 h 97"/>
                <a:gd name="T8" fmla="*/ 30 w 78"/>
                <a:gd name="T9" fmla="*/ 22 h 97"/>
                <a:gd name="T10" fmla="*/ 68 w 78"/>
                <a:gd name="T11" fmla="*/ 22 h 97"/>
                <a:gd name="T12" fmla="*/ 55 w 78"/>
                <a:gd name="T13" fmla="*/ 0 h 97"/>
                <a:gd name="T14" fmla="*/ 0 w 78"/>
                <a:gd name="T15" fmla="*/ 0 h 97"/>
                <a:gd name="T16" fmla="*/ 0 w 78"/>
                <a:gd name="T17" fmla="*/ 97 h 97"/>
                <a:gd name="T18" fmla="*/ 78 w 78"/>
                <a:gd name="T19" fmla="*/ 97 h 97"/>
                <a:gd name="T20" fmla="*/ 78 w 78"/>
                <a:gd name="T21" fmla="*/ 74 h 97"/>
                <a:gd name="T22" fmla="*/ 30 w 78"/>
                <a:gd name="T23" fmla="*/ 74 h 97"/>
                <a:gd name="T24" fmla="*/ 30 w 78"/>
                <a:gd name="T25" fmla="*/ 5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97">
                  <a:moveTo>
                    <a:pt x="30" y="58"/>
                  </a:moveTo>
                  <a:lnTo>
                    <a:pt x="65" y="58"/>
                  </a:lnTo>
                  <a:lnTo>
                    <a:pt x="65" y="38"/>
                  </a:lnTo>
                  <a:lnTo>
                    <a:pt x="30" y="38"/>
                  </a:lnTo>
                  <a:lnTo>
                    <a:pt x="30" y="22"/>
                  </a:lnTo>
                  <a:lnTo>
                    <a:pt x="68" y="2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97"/>
                  </a:lnTo>
                  <a:lnTo>
                    <a:pt x="78" y="97"/>
                  </a:lnTo>
                  <a:lnTo>
                    <a:pt x="78" y="74"/>
                  </a:lnTo>
                  <a:lnTo>
                    <a:pt x="30" y="74"/>
                  </a:lnTo>
                  <a:lnTo>
                    <a:pt x="30" y="58"/>
                  </a:lnTo>
                  <a:close/>
                </a:path>
              </a:pathLst>
            </a:custGeom>
            <a:solidFill>
              <a:srgbClr val="2E2E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endParaRPr lang="en-US" sz="1599" noProof="0" dirty="0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5A99D1FF-A731-4C56-AEC5-4C61FAC7487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6" y="4103"/>
              <a:ext cx="96" cy="97"/>
            </a:xfrm>
            <a:custGeom>
              <a:avLst/>
              <a:gdLst>
                <a:gd name="T0" fmla="*/ 64 w 96"/>
                <a:gd name="T1" fmla="*/ 0 h 97"/>
                <a:gd name="T2" fmla="*/ 48 w 96"/>
                <a:gd name="T3" fmla="*/ 32 h 97"/>
                <a:gd name="T4" fmla="*/ 32 w 96"/>
                <a:gd name="T5" fmla="*/ 0 h 97"/>
                <a:gd name="T6" fmla="*/ 0 w 96"/>
                <a:gd name="T7" fmla="*/ 0 h 97"/>
                <a:gd name="T8" fmla="*/ 33 w 96"/>
                <a:gd name="T9" fmla="*/ 58 h 97"/>
                <a:gd name="T10" fmla="*/ 33 w 96"/>
                <a:gd name="T11" fmla="*/ 97 h 97"/>
                <a:gd name="T12" fmla="*/ 62 w 96"/>
                <a:gd name="T13" fmla="*/ 97 h 97"/>
                <a:gd name="T14" fmla="*/ 62 w 96"/>
                <a:gd name="T15" fmla="*/ 58 h 97"/>
                <a:gd name="T16" fmla="*/ 96 w 96"/>
                <a:gd name="T17" fmla="*/ 0 h 97"/>
                <a:gd name="T18" fmla="*/ 64 w 96"/>
                <a:gd name="T1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7">
                  <a:moveTo>
                    <a:pt x="64" y="0"/>
                  </a:moveTo>
                  <a:lnTo>
                    <a:pt x="48" y="32"/>
                  </a:lnTo>
                  <a:lnTo>
                    <a:pt x="32" y="0"/>
                  </a:lnTo>
                  <a:lnTo>
                    <a:pt x="0" y="0"/>
                  </a:lnTo>
                  <a:lnTo>
                    <a:pt x="33" y="58"/>
                  </a:lnTo>
                  <a:lnTo>
                    <a:pt x="33" y="97"/>
                  </a:lnTo>
                  <a:lnTo>
                    <a:pt x="62" y="97"/>
                  </a:lnTo>
                  <a:lnTo>
                    <a:pt x="62" y="58"/>
                  </a:lnTo>
                  <a:lnTo>
                    <a:pt x="96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2E2E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endParaRPr lang="en-US" sz="1599" noProof="0" dirty="0"/>
            </a:p>
          </p:txBody>
        </p:sp>
      </p:grp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7FA7D49F-D989-4CDB-9335-913430F742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8184" y="6471244"/>
            <a:ext cx="1190638" cy="180000"/>
          </a:xfrm>
          <a:prstGeom prst="rect">
            <a:avLst/>
          </a:prstGeom>
        </p:spPr>
        <p:txBody>
          <a:bodyPr lIns="0" tIns="0" rIns="0" bIns="0" anchor="ctr"/>
          <a:lstStyle>
            <a:lvl1pPr marL="0" algn="l" defTabSz="913943" rtl="0" eaLnBrk="1" latinLnBrk="0" hangingPunct="1">
              <a:lnSpc>
                <a:spcPct val="100000"/>
              </a:lnSpc>
              <a:defRPr lang="en-US" sz="800" kern="1200" smtClean="0">
                <a:solidFill>
                  <a:schemeClr val="bg1"/>
                </a:solidFill>
                <a:latin typeface="EYInterstate" panose="02000503020000020004" pitchFamily="2" charset="0"/>
                <a:ea typeface="+mn-ea"/>
                <a:cs typeface="+mn-cs"/>
              </a:defRPr>
            </a:lvl1pPr>
          </a:lstStyle>
          <a:p>
            <a:fld id="{AB1DF376-C9F9-44B2-A37A-B4245ECFE416}" type="datetime3">
              <a:rPr lang="en-US" smtClean="0"/>
              <a:t>3 June 2025</a:t>
            </a:fld>
            <a:endParaRPr lang="de-DE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26944631-E8AF-4601-B721-3347E3AFB2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37502" y="6471244"/>
            <a:ext cx="3084493" cy="180000"/>
          </a:xfrm>
          <a:prstGeom prst="rect">
            <a:avLst/>
          </a:prstGeom>
        </p:spPr>
        <p:txBody>
          <a:bodyPr lIns="0" tIns="0" rIns="0" bIns="0" anchor="ctr"/>
          <a:lstStyle>
            <a:lvl1pPr marL="0" algn="l" defTabSz="913943" rtl="0" eaLnBrk="1" latinLnBrk="0" hangingPunct="1">
              <a:lnSpc>
                <a:spcPct val="100000"/>
              </a:lnSpc>
              <a:defRPr lang="en-US" sz="800" kern="1200" smtClean="0">
                <a:solidFill>
                  <a:schemeClr val="bg1"/>
                </a:solidFill>
                <a:latin typeface="EYInterstate" panose="02000503020000020004" pitchFamily="2" charset="0"/>
                <a:ea typeface="+mn-ea"/>
                <a:cs typeface="+mn-cs"/>
              </a:defRPr>
            </a:lvl1pPr>
          </a:lstStyle>
          <a:p>
            <a:r>
              <a:rPr lang="de-DE"/>
              <a:t>EY DE PPT Gallery</a:t>
            </a:r>
            <a:endParaRPr lang="de-DE" dirty="0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1E733AAD-1BCD-417D-A2A4-521F133E28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16900" y="6471244"/>
            <a:ext cx="662721" cy="180000"/>
          </a:xfrm>
          <a:prstGeom prst="rect">
            <a:avLst/>
          </a:prstGeom>
        </p:spPr>
        <p:txBody>
          <a:bodyPr lIns="0" tIns="0" rIns="0" bIns="0" anchor="ctr"/>
          <a:lstStyle>
            <a:lvl1pPr marL="0" algn="l" defTabSz="913943" rtl="0" eaLnBrk="1" latinLnBrk="0" hangingPunct="1">
              <a:lnSpc>
                <a:spcPct val="100000"/>
              </a:lnSpc>
              <a:defRPr lang="en-GB" sz="800" kern="1200" smtClean="0">
                <a:solidFill>
                  <a:schemeClr val="bg1"/>
                </a:solidFill>
                <a:latin typeface="EYInterstate" panose="02000503020000020004" pitchFamily="2" charset="0"/>
                <a:ea typeface="+mn-ea"/>
                <a:cs typeface="+mn-cs"/>
              </a:defRPr>
            </a:lvl1pPr>
          </a:lstStyle>
          <a:p>
            <a:r>
              <a:rPr lang="en-US"/>
              <a:t>Page </a:t>
            </a:r>
            <a:fld id="{F1BC30E3-FFE5-4B91-AA19-87A149EBB9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162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2" r:id="rId3"/>
    <p:sldLayoutId id="2147483703" r:id="rId4"/>
    <p:sldLayoutId id="2147483704" r:id="rId5"/>
  </p:sldLayoutIdLst>
  <p:hf hdr="0" dt="0"/>
  <p:txStyles>
    <p:titleStyle>
      <a:lvl1pPr algn="l" defTabSz="913943" rtl="0" eaLnBrk="1" latinLnBrk="0" hangingPunct="1">
        <a:lnSpc>
          <a:spcPct val="100000"/>
        </a:lnSpc>
        <a:spcBef>
          <a:spcPct val="0"/>
        </a:spcBef>
        <a:buNone/>
        <a:defRPr sz="1999" b="0" kern="1200">
          <a:solidFill>
            <a:schemeClr val="bg1"/>
          </a:solidFill>
          <a:latin typeface="EYInterstate Light" panose="02000506000000020004" pitchFamily="2" charset="0"/>
          <a:ea typeface="+mj-ea"/>
          <a:cs typeface="Arial" pitchFamily="34" charset="0"/>
        </a:defRPr>
      </a:lvl1pPr>
    </p:titleStyle>
    <p:bodyStyle>
      <a:lvl1pPr marL="356438" indent="-356438" algn="l" defTabSz="913943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SzPct val="70000"/>
        <a:buFont typeface="Arial" pitchFamily="34" charset="0"/>
        <a:buChar char="►"/>
        <a:defRPr sz="199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1pPr>
      <a:lvl2pPr marL="712875" indent="-356438" algn="l" defTabSz="913943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SzPct val="70000"/>
        <a:buFont typeface="Arial" pitchFamily="34" charset="0"/>
        <a:buChar char="►"/>
        <a:defRPr sz="179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2pPr>
      <a:lvl3pPr marL="1069313" indent="-356438" algn="l" defTabSz="913943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SzPct val="70000"/>
        <a:buFont typeface="Arial" pitchFamily="34" charset="0"/>
        <a:buChar char="►"/>
        <a:defRPr sz="159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3pPr>
      <a:lvl4pPr marL="1425751" indent="-356438" algn="l" defTabSz="913943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SzPct val="70000"/>
        <a:buFont typeface="Arial" pitchFamily="34" charset="0"/>
        <a:buChar char="►"/>
        <a:defRPr sz="139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4pPr>
      <a:lvl5pPr marL="1697776" indent="-271327" algn="l" defTabSz="913943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SzPct val="70000"/>
        <a:buFont typeface="Arial" pitchFamily="34" charset="0"/>
        <a:buChar char="►"/>
        <a:defRPr sz="119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5pPr>
      <a:lvl6pPr marL="2513343" indent="-228486" algn="l" defTabSz="913943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314" indent="-228486" algn="l" defTabSz="913943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286" indent="-228486" algn="l" defTabSz="913943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257" indent="-228486" algn="l" defTabSz="913943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943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4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886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857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828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880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57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pos="7301">
          <p15:clr>
            <a:srgbClr val="F26B43"/>
          </p15:clr>
        </p15:guide>
        <p15:guide id="5" pos="384">
          <p15:clr>
            <a:srgbClr val="F26B43"/>
          </p15:clr>
        </p15:guide>
        <p15:guide id="6" orient="horz" pos="187">
          <p15:clr>
            <a:srgbClr val="F26B43"/>
          </p15:clr>
        </p15:guide>
        <p15:guide id="7" orient="horz" pos="709">
          <p15:clr>
            <a:srgbClr val="F26B43"/>
          </p15:clr>
        </p15:guide>
        <p15:guide id="8" orient="horz" pos="3838">
          <p15:clr>
            <a:srgbClr val="F26B43"/>
          </p15:clr>
        </p15:guide>
        <p15:guide id="9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duarte.com/resources/books/slideology/" TargetMode="Externa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2.sv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6" Type="http://schemas.openxmlformats.org/officeDocument/2006/relationships/image" Target="../media/image31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17FE0-FFDC-408B-8FAC-B66B3475A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Visualization Catalogue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C57898-A904-4483-9472-99FDE821A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D12639-6ED7-4A97-839B-1AD5D17BF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EE3B73-AB63-4B3A-B235-ADAA984B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1</a:t>
            </a:fld>
            <a:endParaRPr lang="en-US" noProof="0" dirty="0"/>
          </a:p>
        </p:txBody>
      </p:sp>
      <p:pic>
        <p:nvPicPr>
          <p:cNvPr id="9" name="Picture 8">
            <a:hlinkClick r:id="rId2"/>
            <a:extLst>
              <a:ext uri="{FF2B5EF4-FFF2-40B4-BE49-F238E27FC236}">
                <a16:creationId xmlns:a16="http://schemas.microsoft.com/office/drawing/2014/main" id="{B00F92A9-799F-5EB1-7A66-2E123F8EE2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728" y="1340768"/>
            <a:ext cx="7601519" cy="225801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A9C8BF1-D9D7-C1CF-DD7E-8FA63225C6B2}"/>
              </a:ext>
            </a:extLst>
          </p:cNvPr>
          <p:cNvSpPr/>
          <p:nvPr/>
        </p:nvSpPr>
        <p:spPr bwMode="auto">
          <a:xfrm>
            <a:off x="423256" y="1405697"/>
            <a:ext cx="2952328" cy="2016001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Catalogue is taken from:</a:t>
            </a:r>
          </a:p>
          <a:p>
            <a:r>
              <a:rPr lang="en-US" dirty="0"/>
              <a:t>“Nancy Duarte, </a:t>
            </a:r>
            <a:r>
              <a:rPr lang="en-US" dirty="0" err="1"/>
              <a:t>Slide:ology</a:t>
            </a:r>
            <a:r>
              <a:rPr lang="en-US" dirty="0"/>
              <a:t>”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hlinkClick r:id="rId2"/>
              </a:rPr>
              <a:t>https://www.duarte.com/resources/books/slideology/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CF0A8A-F1BB-3D84-2A6E-E8998E897C14}"/>
              </a:ext>
            </a:extLst>
          </p:cNvPr>
          <p:cNvSpPr/>
          <p:nvPr/>
        </p:nvSpPr>
        <p:spPr bwMode="auto">
          <a:xfrm>
            <a:off x="1351416" y="3959568"/>
            <a:ext cx="9489168" cy="2016001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Examples are taken from real-world ALTANA presentations (incl. consultancies)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/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Gerne </a:t>
            </a:r>
            <a:r>
              <a:rPr lang="en-US" dirty="0" err="1"/>
              <a:t>weitere</a:t>
            </a:r>
            <a:r>
              <a:rPr lang="en-US" dirty="0"/>
              <a:t> “best-</a:t>
            </a:r>
            <a:r>
              <a:rPr lang="en-US" dirty="0" err="1"/>
              <a:t>ofs</a:t>
            </a:r>
            <a:r>
              <a:rPr lang="en-US" dirty="0"/>
              <a:t>” </a:t>
            </a:r>
            <a:r>
              <a:rPr lang="en-US" dirty="0" err="1"/>
              <a:t>hinzufügen</a:t>
            </a:r>
            <a:r>
              <a:rPr lang="en-US" dirty="0"/>
              <a:t> !!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520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3A436-566A-96C9-187F-50B27DDFE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Concepts: Structure - Trees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ACE564-0334-8CD1-51AE-54D314002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DA5316-3D9D-D1C3-3D36-969475B61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064569-251A-D8A4-E137-7DCE9A836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10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F4EBFA-6186-7BEE-9A07-857630403E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17507"/>
          <a:stretch/>
        </p:blipFill>
        <p:spPr>
          <a:xfrm>
            <a:off x="418307" y="2060847"/>
            <a:ext cx="11355385" cy="347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71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3A436-566A-96C9-187F-50B27DDFE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Concepts: Structure – Layers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ACE564-0334-8CD1-51AE-54D314002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DA5316-3D9D-D1C3-3D36-969475B61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064569-251A-D8A4-E137-7DCE9A836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11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A8C8AA-D7A9-1B21-3EE1-7FEE8ADF54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17021"/>
          <a:stretch/>
        </p:blipFill>
        <p:spPr>
          <a:xfrm>
            <a:off x="323044" y="1628800"/>
            <a:ext cx="11545911" cy="452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016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3A436-566A-96C9-187F-50B27DDFE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Concepts: Cluster - Overlapping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ACE564-0334-8CD1-51AE-54D314002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DA5316-3D9D-D1C3-3D36-969475B61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064569-251A-D8A4-E137-7DCE9A836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12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D26473-0843-7E46-32D3-EDC8A558F2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18711"/>
          <a:stretch/>
        </p:blipFill>
        <p:spPr>
          <a:xfrm>
            <a:off x="318281" y="2060848"/>
            <a:ext cx="11555438" cy="355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653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3A436-566A-96C9-187F-50B27DDFE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Concepts: Cluster - Closure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ACE564-0334-8CD1-51AE-54D314002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DA5316-3D9D-D1C3-3D36-969475B61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064569-251A-D8A4-E137-7DCE9A836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13</a:t>
            </a:fld>
            <a:endParaRPr lang="en-US" noProof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A2D022-B403-6978-6CC4-1AFD1444B6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22142"/>
          <a:stretch/>
        </p:blipFill>
        <p:spPr>
          <a:xfrm>
            <a:off x="227781" y="2348880"/>
            <a:ext cx="11736438" cy="301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25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8EF4A-B63E-62FE-D743-41F108FF3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Concepts: Cluster - Enclosed</a:t>
            </a:r>
            <a:br>
              <a:rPr lang="en-US" dirty="0"/>
            </a:b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017F70-4816-898A-7D13-9A65572B3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A85807-D956-4F43-979A-F3FF8174E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640AA6-4E14-48F9-8AE4-A599B6BB3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14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9B9FCF-1E5E-1E9D-F5F1-5CF1FCD8D3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17372"/>
          <a:stretch/>
        </p:blipFill>
        <p:spPr>
          <a:xfrm>
            <a:off x="380202" y="2132856"/>
            <a:ext cx="11431595" cy="328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935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8EF4A-B63E-62FE-D743-41F108FF3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Concepts: Cluster - Linked</a:t>
            </a:r>
            <a:br>
              <a:rPr lang="en-US" dirty="0"/>
            </a:b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017F70-4816-898A-7D13-9A65572B3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A85807-D956-4F43-979A-F3FF8174E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640AA6-4E14-48F9-8AE4-A599B6BB3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15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DEDF65-C5C3-9DBA-C52D-852FC277B1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23344"/>
          <a:stretch/>
        </p:blipFill>
        <p:spPr>
          <a:xfrm>
            <a:off x="313518" y="2420888"/>
            <a:ext cx="11564964" cy="289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1465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96E51-8414-756A-8A10-4B36812B1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Concepts: Radiate – from a point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CA2D17-E0B8-44B0-612F-D35E6DF72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9A0FBB-6FDA-0524-049A-D0A8E8B7A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2D1B1B-F6C5-6433-9731-C7CAF6CB7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16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6671F8-7836-7E17-E941-263A3B9A03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23073"/>
          <a:stretch/>
        </p:blipFill>
        <p:spPr>
          <a:xfrm>
            <a:off x="284939" y="2276872"/>
            <a:ext cx="11622122" cy="288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227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96E51-8414-756A-8A10-4B36812B1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Concepts: Radiate – with a core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CA2D17-E0B8-44B0-612F-D35E6DF72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9A0FBB-6FDA-0524-049A-D0A8E8B7A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2D1B1B-F6C5-6433-9731-C7CAF6CB7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17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BC2DC0-0ABF-910A-C841-FDD32B0BBB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18136"/>
          <a:stretch/>
        </p:blipFill>
        <p:spPr>
          <a:xfrm>
            <a:off x="275412" y="2190199"/>
            <a:ext cx="11641175" cy="333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0528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96E51-8414-756A-8A10-4B36812B1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Concepts: Radiate – without a core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CA2D17-E0B8-44B0-612F-D35E6DF72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9A0FBB-6FDA-0524-049A-D0A8E8B7A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2D1B1B-F6C5-6433-9731-C7CAF6CB7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18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82CDD0-F2D9-AABE-9D2D-A6EA455784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16232"/>
          <a:stretch/>
        </p:blipFill>
        <p:spPr>
          <a:xfrm>
            <a:off x="242070" y="1412776"/>
            <a:ext cx="11707859" cy="464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1771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40102-EBDA-FA81-C9A8-BD7CC8147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Realistic Concepts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AEA68BA-28A0-AE25-96D3-93F3A4416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5959" y="947638"/>
            <a:ext cx="6048054" cy="5106987"/>
          </a:xfrm>
        </p:spPr>
        <p:txBody>
          <a:bodyPr/>
          <a:lstStyle/>
          <a:p>
            <a:r>
              <a:rPr lang="en-US" sz="1600" b="1" dirty="0"/>
              <a:t>Process</a:t>
            </a:r>
            <a:r>
              <a:rPr lang="en-US" sz="1600" dirty="0"/>
              <a:t>: A Snapshot of how things work sequentially as a product or system</a:t>
            </a:r>
          </a:p>
          <a:p>
            <a:r>
              <a:rPr lang="en-US" sz="1600" b="1" dirty="0"/>
              <a:t>Reveal</a:t>
            </a:r>
            <a:r>
              <a:rPr lang="en-US" sz="1600" dirty="0"/>
              <a:t>: An illustration of hidden information shown by slicing, peeling, or otherwise exposing a thing’s inner workings</a:t>
            </a:r>
          </a:p>
          <a:p>
            <a:r>
              <a:rPr lang="en-US" sz="1600" b="1" dirty="0"/>
              <a:t>Direction</a:t>
            </a:r>
            <a:r>
              <a:rPr lang="en-US" sz="1600" dirty="0"/>
              <a:t>: Showing where to go or how to get somewhere. They usually feature a starting location and a destination and may contain written directions.</a:t>
            </a:r>
          </a:p>
          <a:p>
            <a:r>
              <a:rPr lang="en-US" sz="1600" b="1" dirty="0"/>
              <a:t>Location</a:t>
            </a:r>
            <a:r>
              <a:rPr lang="en-US" sz="1600" dirty="0"/>
              <a:t>: Showing where something is in the context of geography, topography, system, or shape. These diagrams call attention to a specific location while providing context.</a:t>
            </a:r>
          </a:p>
          <a:p>
            <a:r>
              <a:rPr lang="en-US" sz="1600" b="1" dirty="0"/>
              <a:t>Influence</a:t>
            </a:r>
            <a:r>
              <a:rPr lang="en-US" sz="1600" dirty="0"/>
              <a:t>: Demonstrating the resulting impact of various interacting elements.</a:t>
            </a:r>
          </a:p>
          <a:p>
            <a:endParaRPr lang="en-US" sz="1600" dirty="0"/>
          </a:p>
          <a:p>
            <a:r>
              <a:rPr lang="en-US" sz="1600" b="1" dirty="0"/>
              <a:t>Comparison</a:t>
            </a:r>
            <a:r>
              <a:rPr lang="en-US" sz="1600" dirty="0"/>
              <a:t>: Juxtaposition of two or more sets of information to illustrate differences. Bar graphics, pie charts, and any number of other methods are suitable.</a:t>
            </a:r>
          </a:p>
          <a:p>
            <a:r>
              <a:rPr lang="en-US" sz="1600" b="1" dirty="0"/>
              <a:t>Trend</a:t>
            </a:r>
            <a:r>
              <a:rPr lang="en-US" sz="1600" dirty="0"/>
              <a:t>: One parameter of the data represents time, to indicate a trend. Change over time is the most important aspect of these diagrams.</a:t>
            </a:r>
          </a:p>
          <a:p>
            <a:r>
              <a:rPr lang="en-US" sz="1600" b="1" dirty="0"/>
              <a:t>Distribution</a:t>
            </a:r>
            <a:r>
              <a:rPr lang="en-US" sz="1600" dirty="0"/>
              <a:t>: Expression of a pattern in seemingly disparate data. Whether a scatter plot, bell curve, or other model, distribution diagrams correlate singular instances into a larger pattern.</a:t>
            </a:r>
          </a:p>
          <a:p>
            <a:endParaRPr lang="en-US" sz="16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86E727-37A2-FE72-6F24-E23546B20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96F44C-17A3-1A8C-98AB-C2C0EAF7A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A859C9-452B-4780-5F84-AD417B893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19</a:t>
            </a:fld>
            <a:endParaRPr lang="en-US" noProof="0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6FC80AD-F2C2-8A37-88C7-A689D4077F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0546671"/>
              </p:ext>
            </p:extLst>
          </p:nvPr>
        </p:nvGraphicFramePr>
        <p:xfrm>
          <a:off x="335360" y="692944"/>
          <a:ext cx="4968552" cy="5616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1382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77BFD37-0CD3-6AC3-0A69-601EF4827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concepts 1/2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191F87-40A1-6039-026D-DF04CACE4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3832" y="200560"/>
            <a:ext cx="7416824" cy="6312879"/>
          </a:xfrm>
        </p:spPr>
        <p:txBody>
          <a:bodyPr numCol="1"/>
          <a:lstStyle/>
          <a:p>
            <a:pPr lvl="1"/>
            <a:r>
              <a:rPr lang="en-US" sz="1600" b="1" dirty="0"/>
              <a:t>Flow</a:t>
            </a:r>
          </a:p>
          <a:p>
            <a:pPr lvl="2"/>
            <a:r>
              <a:rPr lang="en-US" sz="1600" b="1" dirty="0"/>
              <a:t>Linear</a:t>
            </a:r>
            <a:r>
              <a:rPr lang="en-US" sz="1600" dirty="0"/>
              <a:t>: Flow construction that illustrates a process with a definite start and end point. The diagram can follow a straight line or be a series of steps along a line</a:t>
            </a:r>
          </a:p>
          <a:p>
            <a:pPr lvl="2"/>
            <a:endParaRPr lang="en-US" sz="1600" b="1" dirty="0"/>
          </a:p>
          <a:p>
            <a:pPr lvl="2"/>
            <a:r>
              <a:rPr lang="en-US" sz="1600" b="1" dirty="0"/>
              <a:t>Circular</a:t>
            </a:r>
            <a:r>
              <a:rPr lang="en-US" sz="1600" dirty="0"/>
              <a:t>: Flow that represents a continuous process with out an end point. Any closed loop shape could work</a:t>
            </a:r>
          </a:p>
          <a:p>
            <a:pPr lvl="2"/>
            <a:endParaRPr lang="en-US" sz="1600" b="1" dirty="0"/>
          </a:p>
          <a:p>
            <a:pPr lvl="2"/>
            <a:r>
              <a:rPr lang="en-US" sz="1600" b="1" dirty="0"/>
              <a:t>Divergent and convergent</a:t>
            </a:r>
            <a:r>
              <a:rPr lang="en-US" sz="1600" dirty="0"/>
              <a:t>: Flow that occurs when two or more elements either collide or separate out from each as if splitting off.</a:t>
            </a:r>
          </a:p>
          <a:p>
            <a:pPr lvl="2"/>
            <a:endParaRPr lang="en-US" sz="1600" b="1" dirty="0"/>
          </a:p>
          <a:p>
            <a:pPr lvl="2"/>
            <a:r>
              <a:rPr lang="en-US" sz="1600" b="1" dirty="0"/>
              <a:t>Multidirectional: </a:t>
            </a:r>
            <a:r>
              <a:rPr lang="en-US" sz="1600" dirty="0"/>
              <a:t>Flow that expresses complex relation ships – flow charts, for instance. Often these flows result from a combination of the preceding types</a:t>
            </a:r>
          </a:p>
          <a:p>
            <a:pPr lvl="1"/>
            <a:endParaRPr lang="en-US" sz="1600" b="1" dirty="0"/>
          </a:p>
          <a:p>
            <a:pPr lvl="1"/>
            <a:r>
              <a:rPr lang="en-US" sz="1600" b="1" dirty="0"/>
              <a:t>Structure</a:t>
            </a:r>
          </a:p>
          <a:p>
            <a:pPr lvl="2"/>
            <a:r>
              <a:rPr lang="en-US" sz="1600" b="1" dirty="0"/>
              <a:t>Matrices</a:t>
            </a:r>
            <a:r>
              <a:rPr lang="en-US" sz="1600" dirty="0"/>
              <a:t>: Structures that compare data with at least two different data sets. One set can even be a yes/no set of data, as in a checklist.</a:t>
            </a:r>
          </a:p>
          <a:p>
            <a:pPr lvl="2"/>
            <a:endParaRPr lang="en-US" sz="1600" b="1" dirty="0"/>
          </a:p>
          <a:p>
            <a:pPr lvl="2"/>
            <a:r>
              <a:rPr lang="en-US" sz="1600" b="1" dirty="0"/>
              <a:t>Trees: </a:t>
            </a:r>
            <a:r>
              <a:rPr lang="en-US" sz="1600" dirty="0"/>
              <a:t>Structures that indicate clear hierarchy. Relationships can be expressed between any number of objects.</a:t>
            </a:r>
          </a:p>
          <a:p>
            <a:pPr lvl="2"/>
            <a:endParaRPr lang="en-US" sz="1600" b="1" dirty="0"/>
          </a:p>
          <a:p>
            <a:pPr lvl="2"/>
            <a:r>
              <a:rPr lang="en-US" sz="1600" b="1" dirty="0"/>
              <a:t>Layers: </a:t>
            </a:r>
            <a:r>
              <a:rPr lang="en-US" sz="1600" dirty="0"/>
              <a:t>Structures that show elements that stack or build on each other. They can depict both hierarchy and sequence.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8DABE2-8223-C5D2-B32B-00BA33614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551BC9-D712-5F5D-1332-6D69B4430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A39D1C-5D33-5CD2-96AF-256E54EC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2</a:t>
            </a:fld>
            <a:endParaRPr lang="en-US" noProof="0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7BC61A9E-6363-355A-5706-003C4989ED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0313576"/>
              </p:ext>
            </p:extLst>
          </p:nvPr>
        </p:nvGraphicFramePr>
        <p:xfrm>
          <a:off x="195983" y="1052736"/>
          <a:ext cx="424847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2701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2CAD7-9638-6680-68EB-F01A88456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Realistic Concepts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7853B3-7105-5E9B-6FF4-7E9CB1B82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73FB0E-4ABA-99F8-496E-904542782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53443F-C6DA-CC73-A650-40514704B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20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AAE989-E57E-4AF0-DB71-79070F7C4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307" y="2076261"/>
            <a:ext cx="11717385" cy="270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9257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2CAD7-9638-6680-68EB-F01A88456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Realistic Concepts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7853B3-7105-5E9B-6FF4-7E9CB1B82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73FB0E-4ABA-99F8-496E-904542782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53443F-C6DA-CC73-A650-40514704B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21</a:t>
            </a:fld>
            <a:endParaRPr lang="en-US" noProof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86CDF9-EE24-D2CD-8124-9985EB8956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412" y="2061971"/>
            <a:ext cx="11641175" cy="273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785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2CAD7-9638-6680-68EB-F01A88456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Realistic Concepts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7853B3-7105-5E9B-6FF4-7E9CB1B82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73FB0E-4ABA-99F8-496E-904542782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53443F-C6DA-CC73-A650-40514704B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22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1CEA69-FD7B-77AE-1397-23E7E1451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02" y="2114366"/>
            <a:ext cx="11612596" cy="262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702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2CAD7-9638-6680-68EB-F01A88456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Realistic Concepts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7853B3-7105-5E9B-6FF4-7E9CB1B82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73FB0E-4ABA-99F8-496E-904542782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53443F-C6DA-CC73-A650-40514704B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23</a:t>
            </a:fld>
            <a:endParaRPr lang="en-US" noProof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FC8755-771B-7402-FDD0-80146A8D9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518" y="2276872"/>
            <a:ext cx="11564964" cy="243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163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2CAD7-9638-6680-68EB-F01A88456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Realistic Concepts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7853B3-7105-5E9B-6FF4-7E9CB1B82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73FB0E-4ABA-99F8-496E-904542782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53443F-C6DA-CC73-A650-40514704B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24</a:t>
            </a:fld>
            <a:endParaRPr lang="en-US" noProof="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A2D3B9A-8BB3-95AE-A951-9C3B32CB6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228" y="1299865"/>
            <a:ext cx="11593543" cy="425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6785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F40CE-3E0C-8CDE-DC84-7A4CFEFA4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Realistic Concepts: Display Data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81B900-B425-D6C1-4FE1-743C050A6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E5E746-7ED7-8341-0190-D1D298074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B86DD9-58D1-4E91-1CAB-C50638B04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25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CC5B1D-1F3D-FD0B-DCC2-5C1F1273A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834" y="1404655"/>
            <a:ext cx="11336332" cy="404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2705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5037C-0F65-C177-5F1E-FDCD64F7C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Realistic Concepts: Display Data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BA720B-1782-F6AC-BFF9-C9FD7C51C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6E870D-8AF9-333C-937D-77C6A8C22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76C81B-9EB3-6165-780E-DBF4D1792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26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82D6B8-18D3-FBCE-4A55-5DD0D42E2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281" y="1390365"/>
            <a:ext cx="11555438" cy="407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1098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5037C-0F65-C177-5F1E-FDCD64F7C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Realistic Concepts: Display Data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BA720B-1782-F6AC-BFF9-C9FD7C51C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6E870D-8AF9-333C-937D-77C6A8C22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76C81B-9EB3-6165-780E-DBF4D1792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27</a:t>
            </a:fld>
            <a:endParaRPr lang="en-US" noProof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5C836D-9694-EC5D-42CB-DC293AAB7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202" y="1490392"/>
            <a:ext cx="11431595" cy="387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0726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 hidden="1">
            <a:extLst>
              <a:ext uri="{FF2B5EF4-FFF2-40B4-BE49-F238E27FC236}">
                <a16:creationId xmlns:a16="http://schemas.microsoft.com/office/drawing/2014/main" id="{9B3D5284-2E08-4065-AEAE-2E38811AF1B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10" name="Objekt 9" hidden="1">
                        <a:extLst>
                          <a:ext uri="{FF2B5EF4-FFF2-40B4-BE49-F238E27FC236}">
                            <a16:creationId xmlns:a16="http://schemas.microsoft.com/office/drawing/2014/main" id="{9B3D5284-2E08-4065-AEAE-2E38811AF1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A2CEE729-4AA8-499B-9B35-7355D3A3C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Cloud will support various strategic IT objectives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DB64C3C-0400-48D7-B487-BE37CDA0E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November 2022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F2515CE-DF37-4812-83D4-9E1D54A23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ALTANA Cloud Strategy 2022 - Enterprise Architect Sebastian Menge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2BC3383-EEFE-4B35-B36D-61C2FFB64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8F63C9D9-3015-4EB3-9DF0-04DE0400ED04}" type="slidenum">
              <a:rPr lang="en-US" smtClean="0"/>
              <a:pPr/>
              <a:t>28</a:t>
            </a:fld>
            <a:endParaRPr lang="en-US" dirty="0"/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BDBD3716-9862-4614-8E7D-BC7BCDDEC2D9}"/>
              </a:ext>
            </a:extLst>
          </p:cNvPr>
          <p:cNvCxnSpPr>
            <a:cxnSpLocks/>
          </p:cNvCxnSpPr>
          <p:nvPr/>
        </p:nvCxnSpPr>
        <p:spPr bwMode="gray">
          <a:xfrm flipH="1">
            <a:off x="2438401" y="1825263"/>
            <a:ext cx="1028704" cy="122273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>
            <a:extLst>
              <a:ext uri="{FF2B5EF4-FFF2-40B4-BE49-F238E27FC236}">
                <a16:creationId xmlns:a16="http://schemas.microsoft.com/office/drawing/2014/main" id="{3AC538E4-F6A9-41F2-BC86-7EE1A707FBBB}"/>
              </a:ext>
            </a:extLst>
          </p:cNvPr>
          <p:cNvSpPr txBox="1"/>
          <p:nvPr/>
        </p:nvSpPr>
        <p:spPr>
          <a:xfrm>
            <a:off x="3467105" y="1541924"/>
            <a:ext cx="8316908" cy="43432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algn="l">
              <a:lnSpc>
                <a:spcPct val="150000"/>
              </a:lnSpc>
              <a:spcBef>
                <a:spcPts val="12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dirty="0"/>
              <a:t>Accelerate </a:t>
            </a:r>
            <a:r>
              <a:rPr lang="en-US" b="1" dirty="0">
                <a:solidFill>
                  <a:schemeClr val="accent2"/>
                </a:solidFill>
              </a:rPr>
              <a:t>time-to-market solutions </a:t>
            </a:r>
            <a:r>
              <a:rPr lang="en-US" dirty="0"/>
              <a:t>for our customers</a:t>
            </a:r>
          </a:p>
          <a:p>
            <a:pPr marL="342900" indent="-342900" algn="l">
              <a:lnSpc>
                <a:spcPct val="150000"/>
              </a:lnSpc>
              <a:spcBef>
                <a:spcPts val="12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dirty="0"/>
              <a:t>Enable </a:t>
            </a:r>
            <a:r>
              <a:rPr lang="en-US" b="1" dirty="0">
                <a:solidFill>
                  <a:schemeClr val="accent2"/>
                </a:solidFill>
              </a:rPr>
              <a:t>IT scalability: </a:t>
            </a:r>
            <a:r>
              <a:rPr lang="en-US" dirty="0"/>
              <a:t>support ALTANA’s growth with under-proportional cost growth</a:t>
            </a:r>
          </a:p>
          <a:p>
            <a:pPr marL="342900" indent="-342900" algn="l">
              <a:lnSpc>
                <a:spcPct val="150000"/>
              </a:lnSpc>
              <a:spcBef>
                <a:spcPts val="12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b="0" i="0" dirty="0">
                <a:solidFill>
                  <a:srgbClr val="000000"/>
                </a:solidFill>
                <a:effectLst/>
                <a:latin typeface="Roboto"/>
              </a:rPr>
              <a:t>Make IT more </a:t>
            </a:r>
            <a:r>
              <a:rPr lang="en-US" b="1" dirty="0">
                <a:solidFill>
                  <a:schemeClr val="accent2"/>
                </a:solidFill>
              </a:rPr>
              <a:t>secure</a:t>
            </a:r>
            <a:r>
              <a:rPr lang="en-US" b="0" i="0" dirty="0">
                <a:solidFill>
                  <a:srgbClr val="000000"/>
                </a:solidFill>
                <a:effectLst/>
                <a:latin typeface="Roboto"/>
              </a:rPr>
              <a:t> and more </a:t>
            </a:r>
            <a:r>
              <a:rPr lang="en-US" b="1" dirty="0">
                <a:solidFill>
                  <a:schemeClr val="accent2"/>
                </a:solidFill>
              </a:rPr>
              <a:t>sustainable</a:t>
            </a:r>
            <a:r>
              <a:rPr lang="en-US" b="0" i="0" dirty="0">
                <a:solidFill>
                  <a:srgbClr val="000000"/>
                </a:solidFill>
                <a:effectLst/>
                <a:latin typeface="Roboto"/>
              </a:rPr>
              <a:t> by using cloud solutions</a:t>
            </a:r>
          </a:p>
          <a:p>
            <a:pPr marL="342900" indent="-342900" algn="l">
              <a:lnSpc>
                <a:spcPct val="150000"/>
              </a:lnSpc>
              <a:spcBef>
                <a:spcPts val="12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  <a:latin typeface="Roboto"/>
              </a:rPr>
              <a:t>Enable </a:t>
            </a:r>
            <a:r>
              <a:rPr lang="en-US" b="1" dirty="0">
                <a:solidFill>
                  <a:schemeClr val="accent2"/>
                </a:solidFill>
                <a:latin typeface="Roboto"/>
              </a:rPr>
              <a:t>cost flexibility &amp; optimization</a:t>
            </a:r>
            <a:r>
              <a:rPr lang="en-US" dirty="0">
                <a:solidFill>
                  <a:srgbClr val="000000"/>
                </a:solidFill>
                <a:latin typeface="Roboto"/>
              </a:rPr>
              <a:t> (also downscaling!) to reduce risk</a:t>
            </a:r>
            <a:endParaRPr lang="en-US" dirty="0"/>
          </a:p>
          <a:p>
            <a:pPr marL="342900" indent="-342900" algn="l">
              <a:lnSpc>
                <a:spcPct val="150000"/>
              </a:lnSpc>
              <a:spcBef>
                <a:spcPts val="12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dirty="0"/>
              <a:t>Embrace </a:t>
            </a:r>
            <a:r>
              <a:rPr lang="en-US" b="1" dirty="0">
                <a:solidFill>
                  <a:schemeClr val="accent2"/>
                </a:solidFill>
              </a:rPr>
              <a:t>technology- and digitalization opportunities </a:t>
            </a:r>
            <a:r>
              <a:rPr lang="en-US" dirty="0"/>
              <a:t>on a state-of-the-art level</a:t>
            </a:r>
          </a:p>
          <a:p>
            <a:pPr marL="342900" indent="-342900" algn="l">
              <a:lnSpc>
                <a:spcPct val="150000"/>
              </a:lnSpc>
              <a:spcBef>
                <a:spcPts val="12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b="0" i="0" dirty="0">
                <a:solidFill>
                  <a:srgbClr val="000000"/>
                </a:solidFill>
                <a:effectLst/>
                <a:latin typeface="Roboto"/>
              </a:rPr>
              <a:t>Realize </a:t>
            </a:r>
            <a:r>
              <a:rPr lang="en-US" b="1" dirty="0">
                <a:solidFill>
                  <a:schemeClr val="accent2"/>
                </a:solidFill>
              </a:rPr>
              <a:t>maximum benefits </a:t>
            </a:r>
            <a:r>
              <a:rPr lang="en-US" b="0" i="0" dirty="0">
                <a:solidFill>
                  <a:srgbClr val="000000"/>
                </a:solidFill>
                <a:effectLst/>
                <a:latin typeface="Roboto"/>
              </a:rPr>
              <a:t>from given platform providers / cost</a:t>
            </a:r>
            <a:endParaRPr lang="en-US" dirty="0"/>
          </a:p>
          <a:p>
            <a:pPr marL="342900" indent="-342900" algn="l">
              <a:lnSpc>
                <a:spcPct val="150000"/>
              </a:lnSpc>
              <a:spcBef>
                <a:spcPts val="12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dirty="0"/>
              <a:t>Provide</a:t>
            </a:r>
            <a:r>
              <a:rPr lang="en-US" b="0" i="0" dirty="0"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lang="en-US" b="1" dirty="0">
                <a:solidFill>
                  <a:schemeClr val="accent2"/>
                </a:solidFill>
              </a:rPr>
              <a:t>attractive jobs </a:t>
            </a:r>
            <a:r>
              <a:rPr lang="en-US" dirty="0">
                <a:solidFill>
                  <a:srgbClr val="000000"/>
                </a:solidFill>
                <a:latin typeface="Roboto"/>
              </a:rPr>
              <a:t>at</a:t>
            </a:r>
            <a:r>
              <a:rPr lang="en-US" b="0" i="0" dirty="0">
                <a:solidFill>
                  <a:srgbClr val="000000"/>
                </a:solidFill>
                <a:effectLst/>
                <a:latin typeface="Roboto"/>
              </a:rPr>
              <a:t> a modern and digital workplace for ALTANA employees</a:t>
            </a:r>
            <a:endParaRPr lang="en-US" dirty="0">
              <a:solidFill>
                <a:srgbClr val="000000"/>
              </a:solidFill>
              <a:latin typeface="Roboto"/>
            </a:endParaRPr>
          </a:p>
          <a:p>
            <a:pPr marL="342900" indent="-342900" algn="l">
              <a:lnSpc>
                <a:spcPct val="150000"/>
              </a:lnSpc>
              <a:spcBef>
                <a:spcPts val="12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b="0" i="0" dirty="0">
                <a:solidFill>
                  <a:srgbClr val="000000"/>
                </a:solidFill>
                <a:effectLst/>
                <a:latin typeface="Roboto"/>
              </a:rPr>
              <a:t>Especially, make ALTANA </a:t>
            </a:r>
            <a:r>
              <a:rPr lang="en-US" dirty="0">
                <a:solidFill>
                  <a:srgbClr val="000000"/>
                </a:solidFill>
                <a:latin typeface="Roboto"/>
              </a:rPr>
              <a:t>IT organization attractive for </a:t>
            </a:r>
            <a:r>
              <a:rPr lang="en-US" b="1" dirty="0">
                <a:solidFill>
                  <a:schemeClr val="accent2"/>
                </a:solidFill>
                <a:latin typeface="Roboto"/>
              </a:rPr>
              <a:t>young IT professionals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6E9485D1-9C19-4D5E-878A-4515A0987D5F}"/>
              </a:ext>
            </a:extLst>
          </p:cNvPr>
          <p:cNvSpPr txBox="1"/>
          <p:nvPr/>
        </p:nvSpPr>
        <p:spPr>
          <a:xfrm>
            <a:off x="407987" y="979055"/>
            <a:ext cx="724104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dirty="0">
                <a:solidFill>
                  <a:schemeClr val="accent2"/>
                </a:solidFill>
              </a:rPr>
              <a:t>General objectives that cloud will support</a:t>
            </a:r>
          </a:p>
        </p:txBody>
      </p:sp>
      <p:pic>
        <p:nvPicPr>
          <p:cNvPr id="9" name="Graphic 8" descr="Cloud with solid fill">
            <a:extLst>
              <a:ext uri="{FF2B5EF4-FFF2-40B4-BE49-F238E27FC236}">
                <a16:creationId xmlns:a16="http://schemas.microsoft.com/office/drawing/2014/main" id="{F4D734FB-627B-442A-9A73-31EA2FD7A1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1159" y="3180036"/>
            <a:ext cx="1275071" cy="1275071"/>
          </a:xfrm>
          <a:prstGeom prst="rect">
            <a:avLst/>
          </a:prstGeom>
        </p:spPr>
      </p:pic>
      <p:cxnSp>
        <p:nvCxnSpPr>
          <p:cNvPr id="24" name="Gerader Verbinder 5">
            <a:extLst>
              <a:ext uri="{FF2B5EF4-FFF2-40B4-BE49-F238E27FC236}">
                <a16:creationId xmlns:a16="http://schemas.microsoft.com/office/drawing/2014/main" id="{65779AA4-F8EE-4245-B554-0879EC5E72B8}"/>
              </a:ext>
            </a:extLst>
          </p:cNvPr>
          <p:cNvCxnSpPr>
            <a:cxnSpLocks/>
          </p:cNvCxnSpPr>
          <p:nvPr/>
        </p:nvCxnSpPr>
        <p:spPr bwMode="gray">
          <a:xfrm flipH="1">
            <a:off x="2590802" y="2339340"/>
            <a:ext cx="876298" cy="86106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r Verbinder 5">
            <a:extLst>
              <a:ext uri="{FF2B5EF4-FFF2-40B4-BE49-F238E27FC236}">
                <a16:creationId xmlns:a16="http://schemas.microsoft.com/office/drawing/2014/main" id="{788D54F8-BE5B-4BF0-9852-EB14BF5395B6}"/>
              </a:ext>
            </a:extLst>
          </p:cNvPr>
          <p:cNvCxnSpPr>
            <a:cxnSpLocks/>
          </p:cNvCxnSpPr>
          <p:nvPr/>
        </p:nvCxnSpPr>
        <p:spPr bwMode="gray">
          <a:xfrm flipH="1">
            <a:off x="2804898" y="2887980"/>
            <a:ext cx="692682" cy="59288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r Verbinder 5">
            <a:extLst>
              <a:ext uri="{FF2B5EF4-FFF2-40B4-BE49-F238E27FC236}">
                <a16:creationId xmlns:a16="http://schemas.microsoft.com/office/drawing/2014/main" id="{B37CBE50-E3EA-42C7-8EDE-86A4FCA363BB}"/>
              </a:ext>
            </a:extLst>
          </p:cNvPr>
          <p:cNvCxnSpPr>
            <a:cxnSpLocks/>
          </p:cNvCxnSpPr>
          <p:nvPr/>
        </p:nvCxnSpPr>
        <p:spPr bwMode="gray">
          <a:xfrm flipH="1">
            <a:off x="2902851" y="3392949"/>
            <a:ext cx="587835" cy="3589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5">
            <a:extLst>
              <a:ext uri="{FF2B5EF4-FFF2-40B4-BE49-F238E27FC236}">
                <a16:creationId xmlns:a16="http://schemas.microsoft.com/office/drawing/2014/main" id="{B38E013C-321A-4A34-894C-40896E1C2C6A}"/>
              </a:ext>
            </a:extLst>
          </p:cNvPr>
          <p:cNvCxnSpPr>
            <a:cxnSpLocks/>
          </p:cNvCxnSpPr>
          <p:nvPr/>
        </p:nvCxnSpPr>
        <p:spPr bwMode="gray">
          <a:xfrm flipH="1">
            <a:off x="2902852" y="3882688"/>
            <a:ext cx="587834" cy="136072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r Verbinder 5">
            <a:extLst>
              <a:ext uri="{FF2B5EF4-FFF2-40B4-BE49-F238E27FC236}">
                <a16:creationId xmlns:a16="http://schemas.microsoft.com/office/drawing/2014/main" id="{57EADD1D-C3D0-4DB3-B9EA-E149D70BA164}"/>
              </a:ext>
            </a:extLst>
          </p:cNvPr>
          <p:cNvCxnSpPr>
            <a:cxnSpLocks/>
          </p:cNvCxnSpPr>
          <p:nvPr/>
        </p:nvCxnSpPr>
        <p:spPr bwMode="gray">
          <a:xfrm flipH="1" flipV="1">
            <a:off x="2769054" y="4313305"/>
            <a:ext cx="721632" cy="53926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r Verbinder 5">
            <a:extLst>
              <a:ext uri="{FF2B5EF4-FFF2-40B4-BE49-F238E27FC236}">
                <a16:creationId xmlns:a16="http://schemas.microsoft.com/office/drawing/2014/main" id="{FF6021BD-8C15-41F0-A294-F93C608E5854}"/>
              </a:ext>
            </a:extLst>
          </p:cNvPr>
          <p:cNvCxnSpPr>
            <a:cxnSpLocks/>
          </p:cNvCxnSpPr>
          <p:nvPr/>
        </p:nvCxnSpPr>
        <p:spPr bwMode="gray">
          <a:xfrm flipH="1" flipV="1">
            <a:off x="2658838" y="4661452"/>
            <a:ext cx="831848" cy="25841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r Verbinder 5">
            <a:extLst>
              <a:ext uri="{FF2B5EF4-FFF2-40B4-BE49-F238E27FC236}">
                <a16:creationId xmlns:a16="http://schemas.microsoft.com/office/drawing/2014/main" id="{B9ED5BC8-018A-4C11-B7D8-48234986B433}"/>
              </a:ext>
            </a:extLst>
          </p:cNvPr>
          <p:cNvCxnSpPr>
            <a:cxnSpLocks/>
          </p:cNvCxnSpPr>
          <p:nvPr/>
        </p:nvCxnSpPr>
        <p:spPr bwMode="gray">
          <a:xfrm flipH="1" flipV="1">
            <a:off x="2337700" y="4919870"/>
            <a:ext cx="1152986" cy="51683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feil: Fünfeck 17">
            <a:extLst>
              <a:ext uri="{FF2B5EF4-FFF2-40B4-BE49-F238E27FC236}">
                <a16:creationId xmlns:a16="http://schemas.microsoft.com/office/drawing/2014/main" id="{F064D6B3-9184-4313-9A8E-FF6F5E830B04}"/>
              </a:ext>
            </a:extLst>
          </p:cNvPr>
          <p:cNvSpPr/>
          <p:nvPr/>
        </p:nvSpPr>
        <p:spPr bwMode="auto">
          <a:xfrm>
            <a:off x="7742975" y="955596"/>
            <a:ext cx="1430509" cy="277098"/>
          </a:xfrm>
          <a:prstGeom prst="homePlate">
            <a:avLst>
              <a:gd name="adj" fmla="val 24975"/>
            </a:avLst>
          </a:prstGeom>
          <a:solidFill>
            <a:schemeClr val="bg2">
              <a:lumMod val="20000"/>
              <a:lumOff val="80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Claim</a:t>
            </a:r>
          </a:p>
        </p:txBody>
      </p:sp>
      <p:sp>
        <p:nvSpPr>
          <p:cNvPr id="19" name="Pfeil: Chevron 18">
            <a:extLst>
              <a:ext uri="{FF2B5EF4-FFF2-40B4-BE49-F238E27FC236}">
                <a16:creationId xmlns:a16="http://schemas.microsoft.com/office/drawing/2014/main" id="{6397C632-DB6B-4444-9EE7-FE39994059D5}"/>
              </a:ext>
            </a:extLst>
          </p:cNvPr>
          <p:cNvSpPr/>
          <p:nvPr/>
        </p:nvSpPr>
        <p:spPr bwMode="auto">
          <a:xfrm>
            <a:off x="9149157" y="955596"/>
            <a:ext cx="1339119" cy="277098"/>
          </a:xfrm>
          <a:prstGeom prst="chevron">
            <a:avLst>
              <a:gd name="adj" fmla="val 24193"/>
            </a:avLst>
          </a:prstGeom>
          <a:solidFill>
            <a:schemeClr val="accent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b="1" dirty="0">
                <a:solidFill>
                  <a:schemeClr val="bg1"/>
                </a:solidFill>
              </a:rPr>
              <a:t>Objectives</a:t>
            </a:r>
          </a:p>
        </p:txBody>
      </p:sp>
      <p:sp>
        <p:nvSpPr>
          <p:cNvPr id="20" name="Pfeil: Chevron 19">
            <a:extLst>
              <a:ext uri="{FF2B5EF4-FFF2-40B4-BE49-F238E27FC236}">
                <a16:creationId xmlns:a16="http://schemas.microsoft.com/office/drawing/2014/main" id="{0FF2DE75-99BE-4764-826F-70EC9B13BB40}"/>
              </a:ext>
            </a:extLst>
          </p:cNvPr>
          <p:cNvSpPr/>
          <p:nvPr/>
        </p:nvSpPr>
        <p:spPr bwMode="auto">
          <a:xfrm>
            <a:off x="10463949" y="955596"/>
            <a:ext cx="1339119" cy="277098"/>
          </a:xfrm>
          <a:prstGeom prst="chevron">
            <a:avLst>
              <a:gd name="adj" fmla="val 24193"/>
            </a:avLst>
          </a:prstGeom>
          <a:solidFill>
            <a:schemeClr val="bg2">
              <a:lumMod val="20000"/>
              <a:lumOff val="80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Approach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4A00CC5-B78F-45D3-ACE3-1A76508834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7988" y="4226006"/>
            <a:ext cx="1245379" cy="70052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4CD42EE-9F74-401D-9E6A-C7E9B48D13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33654" y="4562350"/>
            <a:ext cx="1112960" cy="62604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B6E7A9AE-38E9-4BE6-BA02-D50B387C2360}"/>
              </a:ext>
            </a:extLst>
          </p:cNvPr>
          <p:cNvSpPr txBox="1"/>
          <p:nvPr/>
        </p:nvSpPr>
        <p:spPr>
          <a:xfrm>
            <a:off x="510654" y="5262809"/>
            <a:ext cx="200394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Objectives in alignment with </a:t>
            </a:r>
            <a:b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1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Keep Changing Agenda 2022</a:t>
            </a:r>
          </a:p>
        </p:txBody>
      </p:sp>
    </p:spTree>
    <p:extLst>
      <p:ext uri="{BB962C8B-B14F-4D97-AF65-F5344CB8AC3E}">
        <p14:creationId xmlns:p14="http://schemas.microsoft.com/office/powerpoint/2010/main" val="35203880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>
            <a:extLst>
              <a:ext uri="{FF2B5EF4-FFF2-40B4-BE49-F238E27FC236}">
                <a16:creationId xmlns:a16="http://schemas.microsoft.com/office/drawing/2014/main" id="{15362FAC-53AA-49C2-8983-7538BEC47B2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11" name="Objekt 10" hidden="1">
                        <a:extLst>
                          <a:ext uri="{FF2B5EF4-FFF2-40B4-BE49-F238E27FC236}">
                            <a16:creationId xmlns:a16="http://schemas.microsoft.com/office/drawing/2014/main" id="{15362FAC-53AA-49C2-8983-7538BEC47B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F0F9913D-F2FD-46D4-BDC1-9378FE6EF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188913"/>
            <a:ext cx="11376026" cy="1008062"/>
          </a:xfrm>
        </p:spPr>
        <p:txBody>
          <a:bodyPr vert="horz"/>
          <a:lstStyle/>
          <a:p>
            <a:r>
              <a:rPr lang="en-US" dirty="0"/>
              <a:t>ALTANA needs to leverage cloud opportunities proactively – in a controlled approach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F600F67-7A48-48B5-AD4B-DBFB8E4C0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2806" y="6470495"/>
            <a:ext cx="792088" cy="144000"/>
          </a:xfrm>
        </p:spPr>
        <p:txBody>
          <a:bodyPr/>
          <a:lstStyle/>
          <a:p>
            <a:r>
              <a:rPr lang="en-US" dirty="0"/>
              <a:t>November 2022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9419301-92DB-4BA5-9ED8-671E988D9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ALTANA Cloud Strategy 2022 - Enterprise Architect Sebastian Menge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210FA4-AF94-4C9B-BB8F-2F3D3A0E0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8F63C9D9-3015-4EB3-9DF0-04DE0400ED04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F4FFA7E4-0CAE-4D7B-A599-6F4B5D07CE55}"/>
              </a:ext>
            </a:extLst>
          </p:cNvPr>
          <p:cNvSpPr txBox="1"/>
          <p:nvPr/>
        </p:nvSpPr>
        <p:spPr>
          <a:xfrm>
            <a:off x="407987" y="979055"/>
            <a:ext cx="723960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dirty="0">
                <a:solidFill>
                  <a:schemeClr val="accent2"/>
                </a:solidFill>
              </a:rPr>
              <a:t>Approach – stages &amp; initiatives</a:t>
            </a:r>
          </a:p>
        </p:txBody>
      </p:sp>
      <p:sp>
        <p:nvSpPr>
          <p:cNvPr id="27" name="Pfeil: Fünfeck 26">
            <a:extLst>
              <a:ext uri="{FF2B5EF4-FFF2-40B4-BE49-F238E27FC236}">
                <a16:creationId xmlns:a16="http://schemas.microsoft.com/office/drawing/2014/main" id="{7C5E42DB-2E5B-430B-AC04-BFB61E09CDEB}"/>
              </a:ext>
            </a:extLst>
          </p:cNvPr>
          <p:cNvSpPr/>
          <p:nvPr/>
        </p:nvSpPr>
        <p:spPr bwMode="auto">
          <a:xfrm>
            <a:off x="7742975" y="955596"/>
            <a:ext cx="1430509" cy="277098"/>
          </a:xfrm>
          <a:prstGeom prst="homePlate">
            <a:avLst>
              <a:gd name="adj" fmla="val 24975"/>
            </a:avLst>
          </a:prstGeom>
          <a:solidFill>
            <a:schemeClr val="bg2">
              <a:lumMod val="20000"/>
              <a:lumOff val="80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Claim</a:t>
            </a:r>
          </a:p>
        </p:txBody>
      </p:sp>
      <p:sp>
        <p:nvSpPr>
          <p:cNvPr id="28" name="Pfeil: Chevron 27">
            <a:extLst>
              <a:ext uri="{FF2B5EF4-FFF2-40B4-BE49-F238E27FC236}">
                <a16:creationId xmlns:a16="http://schemas.microsoft.com/office/drawing/2014/main" id="{8BB4910E-1384-4AE3-BB17-BB9C06482C6C}"/>
              </a:ext>
            </a:extLst>
          </p:cNvPr>
          <p:cNvSpPr/>
          <p:nvPr/>
        </p:nvSpPr>
        <p:spPr bwMode="auto">
          <a:xfrm>
            <a:off x="9149157" y="955596"/>
            <a:ext cx="1339119" cy="277098"/>
          </a:xfrm>
          <a:prstGeom prst="chevron">
            <a:avLst>
              <a:gd name="adj" fmla="val 24193"/>
            </a:avLst>
          </a:prstGeom>
          <a:solidFill>
            <a:schemeClr val="bg2">
              <a:lumMod val="20000"/>
              <a:lumOff val="80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b="1" dirty="0">
                <a:solidFill>
                  <a:schemeClr val="bg1"/>
                </a:solidFill>
              </a:rPr>
              <a:t>Objectives</a:t>
            </a:r>
          </a:p>
        </p:txBody>
      </p:sp>
      <p:sp>
        <p:nvSpPr>
          <p:cNvPr id="29" name="Pfeil: Chevron 28">
            <a:extLst>
              <a:ext uri="{FF2B5EF4-FFF2-40B4-BE49-F238E27FC236}">
                <a16:creationId xmlns:a16="http://schemas.microsoft.com/office/drawing/2014/main" id="{A58F1676-97A9-43B2-B578-F1E422C3F481}"/>
              </a:ext>
            </a:extLst>
          </p:cNvPr>
          <p:cNvSpPr/>
          <p:nvPr/>
        </p:nvSpPr>
        <p:spPr bwMode="auto">
          <a:xfrm>
            <a:off x="10463949" y="955596"/>
            <a:ext cx="1339119" cy="277098"/>
          </a:xfrm>
          <a:prstGeom prst="chevron">
            <a:avLst>
              <a:gd name="adj" fmla="val 24193"/>
            </a:avLst>
          </a:prstGeom>
          <a:solidFill>
            <a:schemeClr val="accent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Approach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8109A8B3-65BA-4DDD-8AAE-2199D84FAE0A}"/>
              </a:ext>
            </a:extLst>
          </p:cNvPr>
          <p:cNvGrpSpPr/>
          <p:nvPr/>
        </p:nvGrpSpPr>
        <p:grpSpPr>
          <a:xfrm>
            <a:off x="405062" y="3926706"/>
            <a:ext cx="3516062" cy="2339116"/>
            <a:chOff x="405062" y="3926706"/>
            <a:chExt cx="3516062" cy="2339116"/>
          </a:xfrm>
        </p:grpSpPr>
        <p:sp>
          <p:nvSpPr>
            <p:cNvPr id="38" name="Rechteck 37">
              <a:extLst>
                <a:ext uri="{FF2B5EF4-FFF2-40B4-BE49-F238E27FC236}">
                  <a16:creationId xmlns:a16="http://schemas.microsoft.com/office/drawing/2014/main" id="{1F8681AD-3187-4D70-98B0-FC3B5D7D437A}"/>
                </a:ext>
              </a:extLst>
            </p:cNvPr>
            <p:cNvSpPr/>
            <p:nvPr/>
          </p:nvSpPr>
          <p:spPr bwMode="gray">
            <a:xfrm>
              <a:off x="407987" y="4609822"/>
              <a:ext cx="3348000" cy="1656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txBody>
            <a:bodyPr wrap="square" lIns="72000" tIns="108000" rIns="36000" bIns="36000"/>
            <a:lstStyle/>
            <a:p>
              <a:pPr marL="216000" indent="-216000" algn="l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sz="1400" dirty="0"/>
                <a:t>Initiatives with introductory character</a:t>
              </a:r>
            </a:p>
            <a:p>
              <a:pPr marL="216000" indent="-216000" algn="l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sz="1400" dirty="0"/>
                <a:t>Seek opportunities, try, fail fast, learn faster</a:t>
              </a:r>
            </a:p>
            <a:p>
              <a:pPr marL="216000" indent="-216000" algn="l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sz="1400" dirty="0"/>
                <a:t>e.g.: Security Architecture, Data Center Migration, AI services</a:t>
              </a:r>
            </a:p>
          </p:txBody>
        </p:sp>
        <p:sp>
          <p:nvSpPr>
            <p:cNvPr id="32" name="Pfeil: Chevron 31">
              <a:extLst>
                <a:ext uri="{FF2B5EF4-FFF2-40B4-BE49-F238E27FC236}">
                  <a16:creationId xmlns:a16="http://schemas.microsoft.com/office/drawing/2014/main" id="{098687F0-FE35-40A8-97A4-6B8C6A8C9AC1}"/>
                </a:ext>
              </a:extLst>
            </p:cNvPr>
            <p:cNvSpPr/>
            <p:nvPr/>
          </p:nvSpPr>
          <p:spPr bwMode="auto">
            <a:xfrm>
              <a:off x="407985" y="3926706"/>
              <a:ext cx="3513139" cy="684386"/>
            </a:xfrm>
            <a:prstGeom prst="chevron">
              <a:avLst>
                <a:gd name="adj" fmla="val 24193"/>
              </a:avLst>
            </a:prstGeom>
            <a:solidFill>
              <a:schemeClr val="accent2"/>
            </a:solidFill>
            <a:ln w="63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3600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>
                <a:buClr>
                  <a:srgbClr val="005192"/>
                </a:buClr>
              </a:pPr>
              <a:r>
                <a:rPr lang="en-US" sz="1800" b="1" dirty="0">
                  <a:solidFill>
                    <a:schemeClr val="bg1"/>
                  </a:solidFill>
                  <a:latin typeface="+mj-lt"/>
                </a:rPr>
                <a:t>Projects &amp; Pilot</a:t>
              </a:r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CD865DDC-2732-4D90-9EF3-53A179ED0B8E}"/>
                </a:ext>
              </a:extLst>
            </p:cNvPr>
            <p:cNvSpPr/>
            <p:nvPr/>
          </p:nvSpPr>
          <p:spPr bwMode="auto">
            <a:xfrm>
              <a:off x="405062" y="4071424"/>
              <a:ext cx="432000" cy="394950"/>
            </a:xfrm>
            <a:prstGeom prst="rect">
              <a:avLst/>
            </a:prstGeom>
            <a:solidFill>
              <a:schemeClr val="accent2"/>
            </a:solidFill>
            <a:ln w="63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1</a:t>
              </a:r>
            </a:p>
          </p:txBody>
        </p:sp>
      </p:grpSp>
      <p:sp>
        <p:nvSpPr>
          <p:cNvPr id="22" name="Rechteck 21">
            <a:extLst>
              <a:ext uri="{FF2B5EF4-FFF2-40B4-BE49-F238E27FC236}">
                <a16:creationId xmlns:a16="http://schemas.microsoft.com/office/drawing/2014/main" id="{B852BEBD-AB17-4950-B293-EDDAB5B770F2}"/>
              </a:ext>
            </a:extLst>
          </p:cNvPr>
          <p:cNvSpPr/>
          <p:nvPr/>
        </p:nvSpPr>
        <p:spPr bwMode="gray">
          <a:xfrm>
            <a:off x="4427301" y="3388861"/>
            <a:ext cx="3348000" cy="165600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lIns="72000" tIns="108000" rIns="36000" bIns="36000"/>
          <a:lstStyle/>
          <a:p>
            <a:pPr marL="216000" indent="-2160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Fundamental decisions, implementations &amp; operating models</a:t>
            </a:r>
          </a:p>
          <a:p>
            <a:pPr marL="216000" indent="-2160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Lessons learned, invest, setup organization &amp; processes </a:t>
            </a:r>
          </a:p>
          <a:p>
            <a:pPr marL="216000" indent="-2160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e.g.: Microsoft (Teams, SharePoint, etc.), D3 Cloud, ServiceNow</a:t>
            </a:r>
          </a:p>
        </p:txBody>
      </p:sp>
      <p:sp>
        <p:nvSpPr>
          <p:cNvPr id="23" name="Pfeil: Chevron 22">
            <a:extLst>
              <a:ext uri="{FF2B5EF4-FFF2-40B4-BE49-F238E27FC236}">
                <a16:creationId xmlns:a16="http://schemas.microsoft.com/office/drawing/2014/main" id="{B8EEDDB1-F8E8-41F8-8200-B708E27CEF5B}"/>
              </a:ext>
            </a:extLst>
          </p:cNvPr>
          <p:cNvSpPr/>
          <p:nvPr/>
        </p:nvSpPr>
        <p:spPr bwMode="auto">
          <a:xfrm>
            <a:off x="4427299" y="2705745"/>
            <a:ext cx="3513139" cy="684386"/>
          </a:xfrm>
          <a:prstGeom prst="chevron">
            <a:avLst>
              <a:gd name="adj" fmla="val 24193"/>
            </a:avLst>
          </a:prstGeom>
          <a:solidFill>
            <a:schemeClr val="accent2"/>
          </a:solidFill>
          <a:ln w="63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>
              <a:buClr>
                <a:srgbClr val="005192"/>
              </a:buClr>
            </a:pPr>
            <a:r>
              <a:rPr lang="en-US" sz="1800" b="1" dirty="0">
                <a:solidFill>
                  <a:schemeClr val="bg1"/>
                </a:solidFill>
                <a:latin typeface="+mj-lt"/>
              </a:rPr>
              <a:t>Foundations &amp;</a:t>
            </a:r>
            <a:br>
              <a:rPr lang="en-US" sz="1800" b="1" dirty="0">
                <a:solidFill>
                  <a:schemeClr val="bg1"/>
                </a:solidFill>
                <a:latin typeface="+mj-lt"/>
              </a:rPr>
            </a:br>
            <a:r>
              <a:rPr lang="en-US" sz="1800" b="1" dirty="0">
                <a:solidFill>
                  <a:schemeClr val="bg1"/>
                </a:solidFill>
                <a:latin typeface="+mj-lt"/>
              </a:rPr>
              <a:t> Investments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02997ED1-E5D1-4BE6-A137-AD915B1C039C}"/>
              </a:ext>
            </a:extLst>
          </p:cNvPr>
          <p:cNvSpPr/>
          <p:nvPr/>
        </p:nvSpPr>
        <p:spPr bwMode="auto">
          <a:xfrm>
            <a:off x="4424376" y="2850463"/>
            <a:ext cx="432000" cy="394950"/>
          </a:xfrm>
          <a:prstGeom prst="rect">
            <a:avLst/>
          </a:prstGeom>
          <a:solidFill>
            <a:schemeClr val="accent2"/>
          </a:solidFill>
          <a:ln w="63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2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172D22E5-05E9-4A1F-8F9F-0BE830C48876}"/>
              </a:ext>
            </a:extLst>
          </p:cNvPr>
          <p:cNvSpPr/>
          <p:nvPr/>
        </p:nvSpPr>
        <p:spPr bwMode="gray">
          <a:xfrm>
            <a:off x="8446614" y="2167900"/>
            <a:ext cx="3348000" cy="165600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lIns="72000" tIns="108000" rIns="36000" bIns="36000"/>
          <a:lstStyle/>
          <a:p>
            <a:pPr marL="216000" indent="-2160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Leveraging cloud platforms and reaping benefits</a:t>
            </a:r>
          </a:p>
          <a:p>
            <a:pPr marL="216000" indent="-2160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Get the most out of it, raise synergies</a:t>
            </a:r>
          </a:p>
          <a:p>
            <a:pPr marL="216000" indent="-2160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e.g.: SAP BTP, FIORI, PPM NextGen</a:t>
            </a:r>
          </a:p>
        </p:txBody>
      </p:sp>
      <p:sp>
        <p:nvSpPr>
          <p:cNvPr id="30" name="Pfeil: Chevron 29">
            <a:extLst>
              <a:ext uri="{FF2B5EF4-FFF2-40B4-BE49-F238E27FC236}">
                <a16:creationId xmlns:a16="http://schemas.microsoft.com/office/drawing/2014/main" id="{F582CCF5-0A8D-4179-98ED-C4ACFF255689}"/>
              </a:ext>
            </a:extLst>
          </p:cNvPr>
          <p:cNvSpPr/>
          <p:nvPr/>
        </p:nvSpPr>
        <p:spPr bwMode="auto">
          <a:xfrm>
            <a:off x="8446612" y="1484784"/>
            <a:ext cx="3513139" cy="684386"/>
          </a:xfrm>
          <a:prstGeom prst="chevron">
            <a:avLst>
              <a:gd name="adj" fmla="val 24193"/>
            </a:avLst>
          </a:prstGeom>
          <a:solidFill>
            <a:schemeClr val="accent2"/>
          </a:solidFill>
          <a:ln w="63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>
              <a:buClr>
                <a:srgbClr val="005192"/>
              </a:buClr>
            </a:pPr>
            <a:r>
              <a:rPr lang="en-US" sz="1800" b="1" dirty="0">
                <a:solidFill>
                  <a:schemeClr val="bg1"/>
                </a:solidFill>
                <a:latin typeface="+mj-lt"/>
              </a:rPr>
              <a:t>Migration &amp; Reinvent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D2BF587C-585B-4EA3-AAD0-C93C0BF477DC}"/>
              </a:ext>
            </a:extLst>
          </p:cNvPr>
          <p:cNvSpPr/>
          <p:nvPr/>
        </p:nvSpPr>
        <p:spPr bwMode="auto">
          <a:xfrm>
            <a:off x="8443689" y="1629502"/>
            <a:ext cx="432000" cy="394950"/>
          </a:xfrm>
          <a:prstGeom prst="rect">
            <a:avLst/>
          </a:prstGeom>
          <a:solidFill>
            <a:schemeClr val="accent2"/>
          </a:solidFill>
          <a:ln w="63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b="1" dirty="0">
                <a:solidFill>
                  <a:schemeClr val="bg1"/>
                </a:solidFill>
              </a:rPr>
              <a:t>3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501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77BFD37-0CD3-6AC3-0A69-601EF4827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concepts 2/2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191F87-40A1-6039-026D-DF04CACE4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4023" y="908720"/>
            <a:ext cx="7079604" cy="5604719"/>
          </a:xfrm>
        </p:spPr>
        <p:txBody>
          <a:bodyPr numCol="1"/>
          <a:lstStyle/>
          <a:p>
            <a:pPr lvl="1"/>
            <a:r>
              <a:rPr lang="en-US" sz="1600" b="1" dirty="0"/>
              <a:t>Cluster</a:t>
            </a:r>
          </a:p>
          <a:p>
            <a:pPr lvl="2"/>
            <a:r>
              <a:rPr lang="en-US" sz="1600" b="1" dirty="0"/>
              <a:t>Overlapping</a:t>
            </a:r>
            <a:r>
              <a:rPr lang="en-US" sz="1600" dirty="0"/>
              <a:t>: Clusters that overlap and indicate shared sets, interest or responsibility. Sometimes they form a new shape or area withing the overlap.</a:t>
            </a:r>
          </a:p>
          <a:p>
            <a:pPr lvl="2"/>
            <a:r>
              <a:rPr lang="en-US" sz="1600" b="1" dirty="0"/>
              <a:t>Closure</a:t>
            </a:r>
            <a:r>
              <a:rPr lang="en-US" sz="1600" dirty="0"/>
              <a:t>: Clusters that emerge when shapes combine to create another shape. The principle of Gestalt psychology can be useful when expressing the idea that “the sum is greater than the parts”.</a:t>
            </a:r>
          </a:p>
          <a:p>
            <a:pPr lvl="2"/>
            <a:r>
              <a:rPr lang="en-US" sz="1600" b="1" dirty="0"/>
              <a:t>Enclosed</a:t>
            </a:r>
            <a:r>
              <a:rPr lang="en-US" sz="1600" dirty="0"/>
              <a:t>: Clusters that are enclosed and contain at least one element that envelops another. Grouping in this way indicates which elements are part of a higher order, and which stand alone.</a:t>
            </a:r>
          </a:p>
          <a:p>
            <a:pPr lvl="2"/>
            <a:r>
              <a:rPr lang="en-US" sz="1600" b="1" dirty="0"/>
              <a:t>Linked</a:t>
            </a:r>
            <a:r>
              <a:rPr lang="en-US" sz="1600" dirty="0"/>
              <a:t>: Clusters that are linked as a unifying element to group items. A unifying element links related groups of items. It could be a line, shape or connector of any kind</a:t>
            </a:r>
          </a:p>
          <a:p>
            <a:pPr lvl="1"/>
            <a:endParaRPr lang="en-US" sz="1600" b="1" dirty="0"/>
          </a:p>
          <a:p>
            <a:pPr lvl="1"/>
            <a:r>
              <a:rPr lang="en-US" sz="1600" b="1" dirty="0"/>
              <a:t>Radiate</a:t>
            </a:r>
          </a:p>
          <a:p>
            <a:pPr lvl="2"/>
            <a:r>
              <a:rPr lang="en-US" sz="1600" b="1" dirty="0"/>
              <a:t>From a point: </a:t>
            </a:r>
            <a:r>
              <a:rPr lang="en-US" sz="1600" dirty="0"/>
              <a:t>Occurs when a single directional burst emerges from either a graphic or point that has a clear point of original.</a:t>
            </a:r>
          </a:p>
          <a:p>
            <a:pPr lvl="2"/>
            <a:r>
              <a:rPr lang="en-US" sz="1600" b="1" dirty="0"/>
              <a:t>With a core: </a:t>
            </a:r>
            <a:r>
              <a:rPr lang="en-US" sz="1600" dirty="0"/>
              <a:t>Creates a parent-child relationship. The outer elements connect with a central element to hold the family together.</a:t>
            </a:r>
          </a:p>
          <a:p>
            <a:pPr lvl="2"/>
            <a:r>
              <a:rPr lang="en-US" sz="1600" b="1" dirty="0"/>
              <a:t>Without a core: </a:t>
            </a:r>
            <a:r>
              <a:rPr lang="en-US" sz="1600" dirty="0"/>
              <a:t>Implies that elements connect through proximity or mutual attraction. They are tied to one central idea.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8DABE2-8223-C5D2-B32B-00BA33614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551BC9-D712-5F5D-1332-6D69B4430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A39D1C-5D33-5CD2-96AF-256E54EC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3</a:t>
            </a:fld>
            <a:endParaRPr lang="en-US" noProof="0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7BC61A9E-6363-355A-5706-003C4989ED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1695984"/>
              </p:ext>
            </p:extLst>
          </p:nvPr>
        </p:nvGraphicFramePr>
        <p:xfrm>
          <a:off x="407368" y="980728"/>
          <a:ext cx="4392488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0533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156F781-12AD-E985-B18E-54E8BBACAE3D}"/>
              </a:ext>
            </a:extLst>
          </p:cNvPr>
          <p:cNvSpPr/>
          <p:nvPr/>
        </p:nvSpPr>
        <p:spPr bwMode="auto">
          <a:xfrm>
            <a:off x="717600" y="2656918"/>
            <a:ext cx="6314503" cy="1852254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Aggregation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06DBE7F-9B03-FB41-44F7-828AEA988EB7}"/>
              </a:ext>
            </a:extLst>
          </p:cNvPr>
          <p:cNvSpPr/>
          <p:nvPr/>
        </p:nvSpPr>
        <p:spPr bwMode="auto">
          <a:xfrm>
            <a:off x="716259" y="4586755"/>
            <a:ext cx="4553172" cy="1330614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Sources / Operative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Systeme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4FA92B6-8E9C-82C5-07DF-E79268C1817F}"/>
              </a:ext>
            </a:extLst>
          </p:cNvPr>
          <p:cNvSpPr/>
          <p:nvPr/>
        </p:nvSpPr>
        <p:spPr bwMode="auto">
          <a:xfrm>
            <a:off x="717601" y="1340768"/>
            <a:ext cx="6314503" cy="123856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Consumption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BAF71F-992C-AB35-C8D8-0CC1A9329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Strategic Impact will affect many business functions and subsequently their IT-systems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23A9C6-61F9-B457-5432-A33DCC948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D1D98-D610-0063-1A2F-F317B7C4B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2D6A51-6D2F-F6D6-89B2-CE5B9E3AE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30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3108AB-9741-A71C-C7FB-876112D5C1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8175" y="1510251"/>
            <a:ext cx="3106065" cy="260927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019FFD4-A9AD-1727-4D38-FE597B0ED6AA}"/>
              </a:ext>
            </a:extLst>
          </p:cNvPr>
          <p:cNvSpPr/>
          <p:nvPr/>
        </p:nvSpPr>
        <p:spPr bwMode="auto">
          <a:xfrm>
            <a:off x="9264352" y="692696"/>
            <a:ext cx="2519661" cy="5757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Slice the elephant 2a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>
                <a:solidFill>
                  <a:schemeClr val="tx1"/>
                </a:solidFill>
                <a:latin typeface="Arial" charset="0"/>
              </a:rPr>
              <a:t>Gain overview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FC35F-0906-062A-44B8-AA82D0E4CD47}"/>
              </a:ext>
            </a:extLst>
          </p:cNvPr>
          <p:cNvSpPr/>
          <p:nvPr/>
        </p:nvSpPr>
        <p:spPr bwMode="auto">
          <a:xfrm>
            <a:off x="1343472" y="1556792"/>
            <a:ext cx="2448272" cy="504056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Internal Reporting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021D0F-6EC8-D191-4E51-F76CC5A3C25D}"/>
              </a:ext>
            </a:extLst>
          </p:cNvPr>
          <p:cNvSpPr/>
          <p:nvPr/>
        </p:nvSpPr>
        <p:spPr bwMode="auto">
          <a:xfrm>
            <a:off x="3935760" y="1556792"/>
            <a:ext cx="2448272" cy="504056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External Reporting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7B57E9-E12D-83E8-5C57-19EA9B8A3A8A}"/>
              </a:ext>
            </a:extLst>
          </p:cNvPr>
          <p:cNvSpPr/>
          <p:nvPr/>
        </p:nvSpPr>
        <p:spPr bwMode="auto">
          <a:xfrm>
            <a:off x="2320477" y="2883099"/>
            <a:ext cx="2119340" cy="1253278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AIDA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AABBB19-B254-E8D0-1721-E3C2377B2A30}"/>
              </a:ext>
            </a:extLst>
          </p:cNvPr>
          <p:cNvSpPr/>
          <p:nvPr/>
        </p:nvSpPr>
        <p:spPr bwMode="auto">
          <a:xfrm>
            <a:off x="1354173" y="5131421"/>
            <a:ext cx="642926" cy="487837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SAP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BC0778-928B-256B-A869-D726CC52DA64}"/>
              </a:ext>
            </a:extLst>
          </p:cNvPr>
          <p:cNvSpPr/>
          <p:nvPr/>
        </p:nvSpPr>
        <p:spPr bwMode="auto">
          <a:xfrm>
            <a:off x="3681954" y="5375339"/>
            <a:ext cx="1368152" cy="341017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Shopfloor / MES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BDAF32-68C7-6C89-7541-EAEA067311AF}"/>
              </a:ext>
            </a:extLst>
          </p:cNvPr>
          <p:cNvSpPr/>
          <p:nvPr/>
        </p:nvSpPr>
        <p:spPr bwMode="auto">
          <a:xfrm>
            <a:off x="2665700" y="5466672"/>
            <a:ext cx="747685" cy="341017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OnePC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515AA94-A547-1046-6304-89DBC31A5B4B}"/>
              </a:ext>
            </a:extLst>
          </p:cNvPr>
          <p:cNvSpPr/>
          <p:nvPr/>
        </p:nvSpPr>
        <p:spPr bwMode="auto">
          <a:xfrm>
            <a:off x="2203673" y="2111590"/>
            <a:ext cx="1111506" cy="41574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SAC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AB0BDA9-B934-5663-907C-8C0ECC738F9B}"/>
              </a:ext>
            </a:extLst>
          </p:cNvPr>
          <p:cNvSpPr/>
          <p:nvPr/>
        </p:nvSpPr>
        <p:spPr bwMode="auto">
          <a:xfrm>
            <a:off x="2423592" y="2383081"/>
            <a:ext cx="648072" cy="792325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ESG Monitor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A64716F-3E9D-4175-94E4-F5A2726394B6}"/>
              </a:ext>
            </a:extLst>
          </p:cNvPr>
          <p:cNvSpPr/>
          <p:nvPr/>
        </p:nvSpPr>
        <p:spPr bwMode="auto">
          <a:xfrm>
            <a:off x="1263284" y="3374199"/>
            <a:ext cx="824704" cy="481007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Further dedicated Tools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5F9F4A7-D5BA-7CC8-AF6D-1324D60F491E}"/>
              </a:ext>
            </a:extLst>
          </p:cNvPr>
          <p:cNvSpPr/>
          <p:nvPr/>
        </p:nvSpPr>
        <p:spPr bwMode="auto">
          <a:xfrm>
            <a:off x="5269430" y="2111590"/>
            <a:ext cx="1111506" cy="41574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Ecovadis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6C06584-9F6F-EF62-330C-0B2AF09C8FF3}"/>
              </a:ext>
            </a:extLst>
          </p:cNvPr>
          <p:cNvSpPr/>
          <p:nvPr/>
        </p:nvSpPr>
        <p:spPr bwMode="auto">
          <a:xfrm>
            <a:off x="3935760" y="2109455"/>
            <a:ext cx="1224136" cy="41574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CSRD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EBEDE88-7E94-AF16-3463-F2A8DB2F8569}"/>
              </a:ext>
            </a:extLst>
          </p:cNvPr>
          <p:cNvGrpSpPr/>
          <p:nvPr/>
        </p:nvGrpSpPr>
        <p:grpSpPr>
          <a:xfrm>
            <a:off x="9078734" y="4331964"/>
            <a:ext cx="1728192" cy="1728192"/>
            <a:chOff x="8760296" y="3861048"/>
            <a:chExt cx="2160240" cy="2160240"/>
          </a:xfrm>
        </p:grpSpPr>
        <p:pic>
          <p:nvPicPr>
            <p:cNvPr id="49" name="Graphic 48" descr="Arrow circle with solid fill">
              <a:extLst>
                <a:ext uri="{FF2B5EF4-FFF2-40B4-BE49-F238E27FC236}">
                  <a16:creationId xmlns:a16="http://schemas.microsoft.com/office/drawing/2014/main" id="{A27150CE-ABB6-C20D-640D-B8A0A6609D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60296" y="3861048"/>
              <a:ext cx="2160240" cy="2160240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E70F4AF-CCE7-6543-FE38-CBD1A05F2866}"/>
                </a:ext>
              </a:extLst>
            </p:cNvPr>
            <p:cNvSpPr txBox="1"/>
            <p:nvPr/>
          </p:nvSpPr>
          <p:spPr>
            <a:xfrm>
              <a:off x="8832304" y="5076255"/>
              <a:ext cx="8640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Report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6A08788-8729-BDBE-08B4-9D7B793B6E25}"/>
                </a:ext>
              </a:extLst>
            </p:cNvPr>
            <p:cNvSpPr txBox="1"/>
            <p:nvPr/>
          </p:nvSpPr>
          <p:spPr>
            <a:xfrm>
              <a:off x="9951102" y="5079671"/>
              <a:ext cx="9515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Improve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9A529D3-F6B1-A279-0771-35A05DCCD016}"/>
                </a:ext>
              </a:extLst>
            </p:cNvPr>
            <p:cNvSpPr txBox="1"/>
            <p:nvPr/>
          </p:nvSpPr>
          <p:spPr>
            <a:xfrm>
              <a:off x="9408368" y="4043112"/>
              <a:ext cx="8640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Steer</a:t>
              </a:r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6418DBB6-627D-6F74-0560-0D19B4EFE9FD}"/>
              </a:ext>
            </a:extLst>
          </p:cNvPr>
          <p:cNvSpPr/>
          <p:nvPr/>
        </p:nvSpPr>
        <p:spPr bwMode="auto">
          <a:xfrm>
            <a:off x="2031924" y="4713692"/>
            <a:ext cx="642926" cy="487837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ELN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DBF208DF-8E07-878B-2840-F1D7E69F786E}"/>
              </a:ext>
            </a:extLst>
          </p:cNvPr>
          <p:cNvSpPr/>
          <p:nvPr/>
        </p:nvSpPr>
        <p:spPr bwMode="auto">
          <a:xfrm>
            <a:off x="2870288" y="4852217"/>
            <a:ext cx="642926" cy="487837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D3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270E915-4F41-2F0B-F643-E56C8C01B81F}"/>
              </a:ext>
            </a:extLst>
          </p:cNvPr>
          <p:cNvSpPr/>
          <p:nvPr/>
        </p:nvSpPr>
        <p:spPr bwMode="auto">
          <a:xfrm>
            <a:off x="3936575" y="4713692"/>
            <a:ext cx="642926" cy="487837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LCA?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82F64D3-8439-25E7-F0AC-09CBCBA3CF71}"/>
              </a:ext>
            </a:extLst>
          </p:cNvPr>
          <p:cNvSpPr/>
          <p:nvPr/>
        </p:nvSpPr>
        <p:spPr bwMode="auto">
          <a:xfrm>
            <a:off x="5362825" y="4583603"/>
            <a:ext cx="1684491" cy="1330614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External / References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31F1AF1-0B10-EE17-7FA8-B1DF5EE3B11C}"/>
              </a:ext>
            </a:extLst>
          </p:cNvPr>
          <p:cNvSpPr/>
          <p:nvPr/>
        </p:nvSpPr>
        <p:spPr bwMode="auto">
          <a:xfrm>
            <a:off x="6059473" y="5007827"/>
            <a:ext cx="642926" cy="487837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??</a:t>
            </a:r>
          </a:p>
        </p:txBody>
      </p:sp>
      <p:pic>
        <p:nvPicPr>
          <p:cNvPr id="59" name="Graphic 58" descr="Database with solid fill">
            <a:extLst>
              <a:ext uri="{FF2B5EF4-FFF2-40B4-BE49-F238E27FC236}">
                <a16:creationId xmlns:a16="http://schemas.microsoft.com/office/drawing/2014/main" id="{2D0AE3BD-4814-575E-C802-DFF6D54B10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08538" y="3645023"/>
            <a:ext cx="487327" cy="487327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9A0E9CD6-74D2-028F-5BAE-CD31E7029C10}"/>
              </a:ext>
            </a:extLst>
          </p:cNvPr>
          <p:cNvSpPr/>
          <p:nvPr/>
        </p:nvSpPr>
        <p:spPr bwMode="auto">
          <a:xfrm>
            <a:off x="4528008" y="2889370"/>
            <a:ext cx="1353929" cy="1253278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Azure</a:t>
            </a:r>
          </a:p>
        </p:txBody>
      </p:sp>
      <p:pic>
        <p:nvPicPr>
          <p:cNvPr id="1026" name="Picture 2" descr="datalake Icon 2190253">
            <a:extLst>
              <a:ext uri="{FF2B5EF4-FFF2-40B4-BE49-F238E27FC236}">
                <a16:creationId xmlns:a16="http://schemas.microsoft.com/office/drawing/2014/main" id="{D179F3D9-29EE-88C9-48DE-72C7380CC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901" y="3590890"/>
            <a:ext cx="633178" cy="633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8043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29160E-12E4-4B20-9101-D6F5A6AF4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accent1"/>
                </a:solidFill>
              </a:rPr>
              <a:t>Challenge 1: </a:t>
            </a:r>
            <a:r>
              <a:rPr lang="de-DE" dirty="0" err="1"/>
              <a:t>Myriads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opinions</a:t>
            </a:r>
            <a:r>
              <a:rPr lang="de-DE" dirty="0"/>
              <a:t>, </a:t>
            </a:r>
            <a:r>
              <a:rPr lang="de-DE" dirty="0" err="1"/>
              <a:t>speculations</a:t>
            </a:r>
            <a:r>
              <a:rPr lang="de-DE" dirty="0"/>
              <a:t>, </a:t>
            </a:r>
            <a:r>
              <a:rPr lang="de-DE" dirty="0" err="1"/>
              <a:t>technologies</a:t>
            </a:r>
            <a:r>
              <a:rPr lang="de-DE" dirty="0"/>
              <a:t> and </a:t>
            </a:r>
            <a:r>
              <a:rPr lang="de-DE" dirty="0" err="1"/>
              <a:t>vendors</a:t>
            </a:r>
            <a:r>
              <a:rPr lang="de-DE" dirty="0"/>
              <a:t>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1A003D-178B-4B5D-88F4-B2DCA5FDF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1/17/2022</a:t>
            </a:r>
            <a:endParaRPr lang="en-US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6094042-F7B1-4D92-9FA0-9C6107272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Proposal Digitalization Innovation Scouting</a:t>
            </a:r>
            <a:endParaRPr lang="en-US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6F16FE-1262-48D3-965C-99E7B5809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31</a:t>
            </a:fld>
            <a:endParaRPr lang="en-US" noProof="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2B33FBB-6F42-447C-8B20-9FDB873DE0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6"/>
          <a:stretch/>
        </p:blipFill>
        <p:spPr bwMode="auto">
          <a:xfrm>
            <a:off x="1775520" y="814280"/>
            <a:ext cx="7920880" cy="527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51A96C51-EB68-43E6-8AFC-585E8EE3B74A}"/>
              </a:ext>
            </a:extLst>
          </p:cNvPr>
          <p:cNvSpPr txBox="1"/>
          <p:nvPr/>
        </p:nvSpPr>
        <p:spPr>
          <a:xfrm>
            <a:off x="6960096" y="6063432"/>
            <a:ext cx="243207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 err="1"/>
              <a:t>Firstmark</a:t>
            </a:r>
            <a:r>
              <a:rPr lang="de-DE" sz="1050" dirty="0"/>
              <a:t>, Data &amp; AI Landscape 2020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20477E93-ECF9-43FE-BA58-370F5270BBEE}"/>
              </a:ext>
            </a:extLst>
          </p:cNvPr>
          <p:cNvSpPr txBox="1">
            <a:spLocks/>
          </p:cNvSpPr>
          <p:nvPr/>
        </p:nvSpPr>
        <p:spPr bwMode="gray">
          <a:xfrm>
            <a:off x="407368" y="567074"/>
            <a:ext cx="11376026" cy="433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b="1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Arial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Arial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Arial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Arial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Arial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Arial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Arial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Arial" charset="0"/>
              </a:defRPr>
            </a:lvl9pPr>
          </a:lstStyle>
          <a:p>
            <a:r>
              <a:rPr lang="de-DE" sz="1800" b="0" kern="0" dirty="0" err="1">
                <a:solidFill>
                  <a:schemeClr val="accent1"/>
                </a:solidFill>
              </a:rPr>
              <a:t>Huge</a:t>
            </a:r>
            <a:r>
              <a:rPr lang="de-DE" sz="1800" b="0" kern="0" dirty="0">
                <a:solidFill>
                  <a:schemeClr val="accent1"/>
                </a:solidFill>
              </a:rPr>
              <a:t> </a:t>
            </a:r>
            <a:r>
              <a:rPr lang="de-DE" sz="1800" b="0" kern="0" dirty="0" err="1">
                <a:solidFill>
                  <a:schemeClr val="accent1"/>
                </a:solidFill>
              </a:rPr>
              <a:t>landscapes</a:t>
            </a:r>
            <a:r>
              <a:rPr lang="de-DE" sz="1800" b="0" kern="0" dirty="0">
                <a:solidFill>
                  <a:schemeClr val="accent1"/>
                </a:solidFill>
              </a:rPr>
              <a:t> for </a:t>
            </a:r>
            <a:r>
              <a:rPr lang="de-DE" sz="1800" b="0" kern="0" dirty="0" err="1">
                <a:solidFill>
                  <a:schemeClr val="accent1"/>
                </a:solidFill>
              </a:rPr>
              <a:t>any</a:t>
            </a:r>
            <a:r>
              <a:rPr lang="de-DE" sz="1800" b="0" kern="0" dirty="0">
                <a:solidFill>
                  <a:schemeClr val="accent1"/>
                </a:solidFill>
              </a:rPr>
              <a:t> </a:t>
            </a:r>
            <a:r>
              <a:rPr lang="de-DE" sz="1800" b="0" kern="0" dirty="0" err="1">
                <a:solidFill>
                  <a:schemeClr val="accent1"/>
                </a:solidFill>
              </a:rPr>
              <a:t>major</a:t>
            </a:r>
            <a:r>
              <a:rPr lang="de-DE" sz="1800" b="0" kern="0" dirty="0">
                <a:solidFill>
                  <a:schemeClr val="accent1"/>
                </a:solidFill>
              </a:rPr>
              <a:t> </a:t>
            </a:r>
            <a:r>
              <a:rPr lang="de-DE" sz="1800" b="0" kern="0" dirty="0" err="1">
                <a:solidFill>
                  <a:schemeClr val="accent1"/>
                </a:solidFill>
              </a:rPr>
              <a:t>trend</a:t>
            </a:r>
            <a:r>
              <a:rPr lang="de-DE" sz="1800" b="0" kern="0" dirty="0">
                <a:solidFill>
                  <a:schemeClr val="accent1"/>
                </a:solidFill>
              </a:rPr>
              <a:t> </a:t>
            </a:r>
            <a:r>
              <a:rPr lang="de-DE" sz="1800" b="0" kern="0" dirty="0" err="1">
                <a:solidFill>
                  <a:schemeClr val="accent1"/>
                </a:solidFill>
              </a:rPr>
              <a:t>topic</a:t>
            </a:r>
            <a:endParaRPr lang="de-DE" sz="1800" b="0" kern="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6F02CF7-1767-4553-8F0E-6D22632F0D16}"/>
              </a:ext>
            </a:extLst>
          </p:cNvPr>
          <p:cNvSpPr txBox="1"/>
          <p:nvPr/>
        </p:nvSpPr>
        <p:spPr>
          <a:xfrm>
            <a:off x="301452" y="6236440"/>
            <a:ext cx="1980799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de-DE" sz="1200" dirty="0">
                <a:solidFill>
                  <a:schemeClr val="bg2"/>
                </a:solidFill>
              </a:rPr>
              <a:t>ALTANA Internal Use </a:t>
            </a:r>
            <a:r>
              <a:rPr lang="de-DE" sz="1200" dirty="0" err="1">
                <a:solidFill>
                  <a:schemeClr val="bg2"/>
                </a:solidFill>
              </a:rPr>
              <a:t>Only</a:t>
            </a:r>
            <a:endParaRPr lang="de-DE" sz="12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777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78BC3-1E89-46B2-5876-A67DCF885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7" y="-13090"/>
            <a:ext cx="11376026" cy="1008062"/>
          </a:xfrm>
        </p:spPr>
        <p:txBody>
          <a:bodyPr/>
          <a:lstStyle/>
          <a:p>
            <a:r>
              <a:rPr lang="en-US" dirty="0"/>
              <a:t>Abstract Concepts: Flow - linear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3F03AE-B935-6330-41AE-1FDC0F965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E0EF75-D071-4653-37C4-279083BDF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7E975F-DAC8-FA1E-E4C9-0FCC7F189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4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0943CD-19CD-447A-8475-1F8A9F0D1E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34605"/>
          <a:stretch/>
        </p:blipFill>
        <p:spPr>
          <a:xfrm>
            <a:off x="373510" y="3392996"/>
            <a:ext cx="11469701" cy="3058794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188B35F7-07A5-4EA2-1EE0-9DF467F55A72}"/>
              </a:ext>
            </a:extLst>
          </p:cNvPr>
          <p:cNvGrpSpPr/>
          <p:nvPr/>
        </p:nvGrpSpPr>
        <p:grpSpPr>
          <a:xfrm>
            <a:off x="1641472" y="480558"/>
            <a:ext cx="2990065" cy="577999"/>
            <a:chOff x="3359696" y="866551"/>
            <a:chExt cx="2990065" cy="577999"/>
          </a:xfrm>
        </p:grpSpPr>
        <p:sp>
          <p:nvSpPr>
            <p:cNvPr id="9" name="Arrow: Chevron 8">
              <a:extLst>
                <a:ext uri="{FF2B5EF4-FFF2-40B4-BE49-F238E27FC236}">
                  <a16:creationId xmlns:a16="http://schemas.microsoft.com/office/drawing/2014/main" id="{B60CA530-6797-B6C3-07F3-797C34D93F01}"/>
                </a:ext>
              </a:extLst>
            </p:cNvPr>
            <p:cNvSpPr/>
            <p:nvPr/>
          </p:nvSpPr>
          <p:spPr bwMode="auto">
            <a:xfrm>
              <a:off x="3643021" y="866551"/>
              <a:ext cx="1207526" cy="576064"/>
            </a:xfrm>
            <a:prstGeom prst="chevron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Arrow: Right 12">
              <a:extLst>
                <a:ext uri="{FF2B5EF4-FFF2-40B4-BE49-F238E27FC236}">
                  <a16:creationId xmlns:a16="http://schemas.microsoft.com/office/drawing/2014/main" id="{5A401695-C37D-A7C4-FBB2-541353CBD518}"/>
                </a:ext>
              </a:extLst>
            </p:cNvPr>
            <p:cNvSpPr/>
            <p:nvPr/>
          </p:nvSpPr>
          <p:spPr bwMode="auto">
            <a:xfrm>
              <a:off x="3359696" y="868486"/>
              <a:ext cx="576065" cy="576064"/>
            </a:xfrm>
            <a:prstGeom prst="rightArrow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Arrow: Chevron 18">
              <a:extLst>
                <a:ext uri="{FF2B5EF4-FFF2-40B4-BE49-F238E27FC236}">
                  <a16:creationId xmlns:a16="http://schemas.microsoft.com/office/drawing/2014/main" id="{5C15B45F-2FA5-0105-D0A9-1D2046F2199F}"/>
                </a:ext>
              </a:extLst>
            </p:cNvPr>
            <p:cNvSpPr/>
            <p:nvPr/>
          </p:nvSpPr>
          <p:spPr bwMode="auto">
            <a:xfrm>
              <a:off x="4359183" y="866551"/>
              <a:ext cx="1207526" cy="576064"/>
            </a:xfrm>
            <a:prstGeom prst="chevron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Arrow: Chevron 19">
              <a:extLst>
                <a:ext uri="{FF2B5EF4-FFF2-40B4-BE49-F238E27FC236}">
                  <a16:creationId xmlns:a16="http://schemas.microsoft.com/office/drawing/2014/main" id="{F42B2C69-5FAB-4FB4-27A0-05D0395F04E4}"/>
                </a:ext>
              </a:extLst>
            </p:cNvPr>
            <p:cNvSpPr/>
            <p:nvPr/>
          </p:nvSpPr>
          <p:spPr bwMode="auto">
            <a:xfrm>
              <a:off x="5142235" y="866551"/>
              <a:ext cx="1207526" cy="576064"/>
            </a:xfrm>
            <a:prstGeom prst="chevron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EBC83FA-71F9-56FE-1417-CC6F80C32570}"/>
              </a:ext>
            </a:extLst>
          </p:cNvPr>
          <p:cNvGrpSpPr/>
          <p:nvPr/>
        </p:nvGrpSpPr>
        <p:grpSpPr>
          <a:xfrm>
            <a:off x="79869" y="406210"/>
            <a:ext cx="1484702" cy="1045579"/>
            <a:chOff x="717061" y="839901"/>
            <a:chExt cx="1236404" cy="822428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7D8CC24-01F4-F6D6-0BCC-A15E1057BAFE}"/>
                </a:ext>
              </a:extLst>
            </p:cNvPr>
            <p:cNvSpPr/>
            <p:nvPr/>
          </p:nvSpPr>
          <p:spPr bwMode="auto">
            <a:xfrm rot="20651453">
              <a:off x="729946" y="1341355"/>
              <a:ext cx="1223519" cy="145648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35BD416-5B13-69D6-A390-6011B39F2485}"/>
                </a:ext>
              </a:extLst>
            </p:cNvPr>
            <p:cNvSpPr/>
            <p:nvPr/>
          </p:nvSpPr>
          <p:spPr bwMode="auto">
            <a:xfrm rot="20651453">
              <a:off x="729762" y="1013385"/>
              <a:ext cx="1223519" cy="145648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83D66EE-0004-F185-30F3-7CE86B01B8BD}"/>
                </a:ext>
              </a:extLst>
            </p:cNvPr>
            <p:cNvSpPr/>
            <p:nvPr/>
          </p:nvSpPr>
          <p:spPr bwMode="auto">
            <a:xfrm>
              <a:off x="723085" y="839901"/>
              <a:ext cx="1224136" cy="166511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C4E5E78-5B6A-9689-09A3-6C925725C023}"/>
                </a:ext>
              </a:extLst>
            </p:cNvPr>
            <p:cNvSpPr/>
            <p:nvPr/>
          </p:nvSpPr>
          <p:spPr bwMode="auto">
            <a:xfrm>
              <a:off x="726853" y="1174257"/>
              <a:ext cx="1224136" cy="166511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C65E3E7-59BC-9BE4-255E-9FDC0E9B50B7}"/>
                </a:ext>
              </a:extLst>
            </p:cNvPr>
            <p:cNvSpPr/>
            <p:nvPr/>
          </p:nvSpPr>
          <p:spPr bwMode="auto">
            <a:xfrm>
              <a:off x="717061" y="1495818"/>
              <a:ext cx="1224136" cy="166511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9F6C06F-E123-F50C-1DC8-12C092DDB5CD}"/>
              </a:ext>
            </a:extLst>
          </p:cNvPr>
          <p:cNvGrpSpPr/>
          <p:nvPr/>
        </p:nvGrpSpPr>
        <p:grpSpPr>
          <a:xfrm>
            <a:off x="5015880" y="280927"/>
            <a:ext cx="1813062" cy="905347"/>
            <a:chOff x="5375920" y="280927"/>
            <a:chExt cx="1813062" cy="905347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CFDEC794-535E-6C0C-0D71-0ABB9466E75F}"/>
                </a:ext>
              </a:extLst>
            </p:cNvPr>
            <p:cNvCxnSpPr/>
            <p:nvPr/>
          </p:nvCxnSpPr>
          <p:spPr bwMode="auto">
            <a:xfrm>
              <a:off x="5519936" y="280927"/>
              <a:ext cx="0" cy="360040"/>
            </a:xfrm>
            <a:prstGeom prst="line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7" name="Arrow: Right 36">
              <a:extLst>
                <a:ext uri="{FF2B5EF4-FFF2-40B4-BE49-F238E27FC236}">
                  <a16:creationId xmlns:a16="http://schemas.microsoft.com/office/drawing/2014/main" id="{841713A5-93E2-B67E-79A2-A000264465E5}"/>
                </a:ext>
              </a:extLst>
            </p:cNvPr>
            <p:cNvSpPr/>
            <p:nvPr/>
          </p:nvSpPr>
          <p:spPr bwMode="auto">
            <a:xfrm>
              <a:off x="5375920" y="549827"/>
              <a:ext cx="1813062" cy="360040"/>
            </a:xfrm>
            <a:prstGeom prst="rightArrow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F1A34A0-BEF1-5A68-A984-D8F585591154}"/>
                </a:ext>
              </a:extLst>
            </p:cNvPr>
            <p:cNvSpPr/>
            <p:nvPr/>
          </p:nvSpPr>
          <p:spPr bwMode="auto">
            <a:xfrm>
              <a:off x="5519936" y="579838"/>
              <a:ext cx="288032" cy="28803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1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AD30F3B-2BCA-B00B-5D99-774ADF5570C0}"/>
                </a:ext>
              </a:extLst>
            </p:cNvPr>
            <p:cNvSpPr/>
            <p:nvPr/>
          </p:nvSpPr>
          <p:spPr bwMode="auto">
            <a:xfrm>
              <a:off x="5879976" y="579838"/>
              <a:ext cx="288032" cy="28803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2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ED1E48E-E877-CC52-5394-57CEE19ED198}"/>
                </a:ext>
              </a:extLst>
            </p:cNvPr>
            <p:cNvSpPr/>
            <p:nvPr/>
          </p:nvSpPr>
          <p:spPr bwMode="auto">
            <a:xfrm>
              <a:off x="6223092" y="579838"/>
              <a:ext cx="288032" cy="28803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3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87C49A7-5B4F-EB64-F267-9641A2C68170}"/>
                </a:ext>
              </a:extLst>
            </p:cNvPr>
            <p:cNvCxnSpPr/>
            <p:nvPr/>
          </p:nvCxnSpPr>
          <p:spPr bwMode="auto">
            <a:xfrm>
              <a:off x="5918076" y="826234"/>
              <a:ext cx="0" cy="360040"/>
            </a:xfrm>
            <a:prstGeom prst="line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6FDCA06-EA70-3ED2-1AC7-2F468F3D761F}"/>
                </a:ext>
              </a:extLst>
            </p:cNvPr>
            <p:cNvCxnSpPr/>
            <p:nvPr/>
          </p:nvCxnSpPr>
          <p:spPr bwMode="auto">
            <a:xfrm>
              <a:off x="6232815" y="280927"/>
              <a:ext cx="0" cy="360040"/>
            </a:xfrm>
            <a:prstGeom prst="line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1CA9797-C8F1-9F62-BD92-0EB6AC9D9479}"/>
                </a:ext>
              </a:extLst>
            </p:cNvPr>
            <p:cNvSpPr/>
            <p:nvPr/>
          </p:nvSpPr>
          <p:spPr bwMode="auto">
            <a:xfrm>
              <a:off x="6579751" y="586976"/>
              <a:ext cx="288032" cy="28803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4</a:t>
              </a:r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6AA56754-2310-BE12-E925-5735E6C22677}"/>
                </a:ext>
              </a:extLst>
            </p:cNvPr>
            <p:cNvCxnSpPr/>
            <p:nvPr/>
          </p:nvCxnSpPr>
          <p:spPr bwMode="auto">
            <a:xfrm>
              <a:off x="6600056" y="824740"/>
              <a:ext cx="0" cy="360040"/>
            </a:xfrm>
            <a:prstGeom prst="line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4405A24-20B0-B394-B50F-DCA36DC5C2D7}"/>
              </a:ext>
            </a:extLst>
          </p:cNvPr>
          <p:cNvGrpSpPr/>
          <p:nvPr/>
        </p:nvGrpSpPr>
        <p:grpSpPr>
          <a:xfrm>
            <a:off x="6731298" y="283719"/>
            <a:ext cx="1364989" cy="129301"/>
            <a:chOff x="7090223" y="760089"/>
            <a:chExt cx="1364989" cy="129301"/>
          </a:xfrm>
        </p:grpSpPr>
        <p:sp>
          <p:nvSpPr>
            <p:cNvPr id="47" name="Arrow: Pentagon 46">
              <a:extLst>
                <a:ext uri="{FF2B5EF4-FFF2-40B4-BE49-F238E27FC236}">
                  <a16:creationId xmlns:a16="http://schemas.microsoft.com/office/drawing/2014/main" id="{0209C744-C076-11A8-2D99-294234E46CD3}"/>
                </a:ext>
              </a:extLst>
            </p:cNvPr>
            <p:cNvSpPr/>
            <p:nvPr/>
          </p:nvSpPr>
          <p:spPr bwMode="auto">
            <a:xfrm>
              <a:off x="7090223" y="760089"/>
              <a:ext cx="626673" cy="129301"/>
            </a:xfrm>
            <a:prstGeom prst="homePlate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" name="Arrow: Chevron 47">
              <a:extLst>
                <a:ext uri="{FF2B5EF4-FFF2-40B4-BE49-F238E27FC236}">
                  <a16:creationId xmlns:a16="http://schemas.microsoft.com/office/drawing/2014/main" id="{7BD96D4E-9B66-AE0B-E227-EFD7562835C0}"/>
                </a:ext>
              </a:extLst>
            </p:cNvPr>
            <p:cNvSpPr/>
            <p:nvPr/>
          </p:nvSpPr>
          <p:spPr bwMode="auto">
            <a:xfrm>
              <a:off x="7704388" y="760089"/>
              <a:ext cx="750824" cy="129301"/>
            </a:xfrm>
            <a:prstGeom prst="chevron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ADFE41C6-B424-CBEC-B779-E30FF02BEFC4}"/>
              </a:ext>
            </a:extLst>
          </p:cNvPr>
          <p:cNvSpPr/>
          <p:nvPr/>
        </p:nvSpPr>
        <p:spPr bwMode="auto">
          <a:xfrm>
            <a:off x="7186085" y="762459"/>
            <a:ext cx="388171" cy="828181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D0CF671-4850-530B-1A08-F96C3CDC3809}"/>
              </a:ext>
            </a:extLst>
          </p:cNvPr>
          <p:cNvSpPr/>
          <p:nvPr/>
        </p:nvSpPr>
        <p:spPr bwMode="auto">
          <a:xfrm>
            <a:off x="7839088" y="770689"/>
            <a:ext cx="388171" cy="828181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FA59EF8-1CBE-5356-22BA-8878E3C86C4F}"/>
              </a:ext>
            </a:extLst>
          </p:cNvPr>
          <p:cNvSpPr/>
          <p:nvPr/>
        </p:nvSpPr>
        <p:spPr bwMode="auto">
          <a:xfrm>
            <a:off x="8492091" y="762458"/>
            <a:ext cx="388171" cy="828181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3" name="Arrow: Right 52">
            <a:extLst>
              <a:ext uri="{FF2B5EF4-FFF2-40B4-BE49-F238E27FC236}">
                <a16:creationId xmlns:a16="http://schemas.microsoft.com/office/drawing/2014/main" id="{4CE81878-E191-4BFB-C28E-7A5FBFB3D81A}"/>
              </a:ext>
            </a:extLst>
          </p:cNvPr>
          <p:cNvSpPr/>
          <p:nvPr/>
        </p:nvSpPr>
        <p:spPr bwMode="auto">
          <a:xfrm>
            <a:off x="7574256" y="1055057"/>
            <a:ext cx="246796" cy="290719"/>
          </a:xfrm>
          <a:prstGeom prst="rightArrow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4" name="Arrow: Right 53">
            <a:extLst>
              <a:ext uri="{FF2B5EF4-FFF2-40B4-BE49-F238E27FC236}">
                <a16:creationId xmlns:a16="http://schemas.microsoft.com/office/drawing/2014/main" id="{51EB9992-C18F-43F1-F8EE-635AC92FC978}"/>
              </a:ext>
            </a:extLst>
          </p:cNvPr>
          <p:cNvSpPr/>
          <p:nvPr/>
        </p:nvSpPr>
        <p:spPr bwMode="auto">
          <a:xfrm>
            <a:off x="8230741" y="1040174"/>
            <a:ext cx="246796" cy="290719"/>
          </a:xfrm>
          <a:prstGeom prst="rightArrow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74ED525-9CBF-F3F0-21BC-112A0815ED5B}"/>
              </a:ext>
            </a:extLst>
          </p:cNvPr>
          <p:cNvCxnSpPr/>
          <p:nvPr/>
        </p:nvCxnSpPr>
        <p:spPr bwMode="auto">
          <a:xfrm>
            <a:off x="7839088" y="894648"/>
            <a:ext cx="388171" cy="0"/>
          </a:xfrm>
          <a:prstGeom prst="lin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5AB69BEF-9227-B2A6-AFE8-778E97585982}"/>
              </a:ext>
            </a:extLst>
          </p:cNvPr>
          <p:cNvCxnSpPr/>
          <p:nvPr/>
        </p:nvCxnSpPr>
        <p:spPr bwMode="auto">
          <a:xfrm>
            <a:off x="7186084" y="894648"/>
            <a:ext cx="388171" cy="0"/>
          </a:xfrm>
          <a:prstGeom prst="lin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B9B306E-16BD-0F01-0405-75602B0801D7}"/>
              </a:ext>
            </a:extLst>
          </p:cNvPr>
          <p:cNvCxnSpPr/>
          <p:nvPr/>
        </p:nvCxnSpPr>
        <p:spPr bwMode="auto">
          <a:xfrm>
            <a:off x="8492091" y="894648"/>
            <a:ext cx="388171" cy="0"/>
          </a:xfrm>
          <a:prstGeom prst="lin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70" name="Group 69">
            <a:extLst>
              <a:ext uri="{FF2B5EF4-FFF2-40B4-BE49-F238E27FC236}">
                <a16:creationId xmlns:a16="http://schemas.microsoft.com/office/drawing/2014/main" id="{13C7BD96-7043-17A4-9717-14E75A353340}"/>
              </a:ext>
            </a:extLst>
          </p:cNvPr>
          <p:cNvGrpSpPr/>
          <p:nvPr/>
        </p:nvGrpSpPr>
        <p:grpSpPr>
          <a:xfrm>
            <a:off x="9496526" y="254420"/>
            <a:ext cx="1993846" cy="980815"/>
            <a:chOff x="9210099" y="260208"/>
            <a:chExt cx="1993846" cy="980815"/>
          </a:xfrm>
        </p:grpSpPr>
        <p:sp>
          <p:nvSpPr>
            <p:cNvPr id="66" name="Arrow: Right 65">
              <a:extLst>
                <a:ext uri="{FF2B5EF4-FFF2-40B4-BE49-F238E27FC236}">
                  <a16:creationId xmlns:a16="http://schemas.microsoft.com/office/drawing/2014/main" id="{73720F7A-2CD1-6674-24BB-AE0E0FB1A254}"/>
                </a:ext>
              </a:extLst>
            </p:cNvPr>
            <p:cNvSpPr/>
            <p:nvPr/>
          </p:nvSpPr>
          <p:spPr bwMode="auto">
            <a:xfrm rot="19483373">
              <a:off x="9210099" y="592909"/>
              <a:ext cx="1993846" cy="486528"/>
            </a:xfrm>
            <a:prstGeom prst="rightArrow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19C80D07-DE2E-FCA4-D33F-61E4B0FC99F1}"/>
                </a:ext>
              </a:extLst>
            </p:cNvPr>
            <p:cNvSpPr/>
            <p:nvPr/>
          </p:nvSpPr>
          <p:spPr bwMode="auto">
            <a:xfrm>
              <a:off x="9949235" y="260208"/>
              <a:ext cx="630987" cy="220862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A0905B60-C282-6276-5F47-5A55ED390802}"/>
                </a:ext>
              </a:extLst>
            </p:cNvPr>
            <p:cNvSpPr/>
            <p:nvPr/>
          </p:nvSpPr>
          <p:spPr bwMode="auto">
            <a:xfrm>
              <a:off x="9633741" y="584969"/>
              <a:ext cx="630987" cy="220862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25B68004-30E9-65C5-58F1-1D0ED6379002}"/>
                </a:ext>
              </a:extLst>
            </p:cNvPr>
            <p:cNvSpPr/>
            <p:nvPr/>
          </p:nvSpPr>
          <p:spPr bwMode="auto">
            <a:xfrm>
              <a:off x="9318247" y="935663"/>
              <a:ext cx="630987" cy="220862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F5243A25-BDF5-87BE-8486-11626FB1888D}"/>
                </a:ext>
              </a:extLst>
            </p:cNvPr>
            <p:cNvSpPr/>
            <p:nvPr/>
          </p:nvSpPr>
          <p:spPr bwMode="auto">
            <a:xfrm>
              <a:off x="10426808" y="695400"/>
              <a:ext cx="630987" cy="220862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381423AD-119A-CB42-BE10-82DB7291C594}"/>
                </a:ext>
              </a:extLst>
            </p:cNvPr>
            <p:cNvSpPr/>
            <p:nvPr/>
          </p:nvSpPr>
          <p:spPr bwMode="auto">
            <a:xfrm>
              <a:off x="10111314" y="1020161"/>
              <a:ext cx="630987" cy="220862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850BA0B5-FA6D-80E2-6ADE-EC74C09B2252}"/>
              </a:ext>
            </a:extLst>
          </p:cNvPr>
          <p:cNvGrpSpPr/>
          <p:nvPr/>
        </p:nvGrpSpPr>
        <p:grpSpPr>
          <a:xfrm>
            <a:off x="80518" y="1528234"/>
            <a:ext cx="1527764" cy="631713"/>
            <a:chOff x="407368" y="1678537"/>
            <a:chExt cx="1527764" cy="631713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695CB6AC-A11D-0627-2122-98A547AB7A80}"/>
                </a:ext>
              </a:extLst>
            </p:cNvPr>
            <p:cNvSpPr/>
            <p:nvPr/>
          </p:nvSpPr>
          <p:spPr bwMode="auto">
            <a:xfrm>
              <a:off x="407368" y="1678537"/>
              <a:ext cx="216024" cy="166511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2" name="Arrow: Right 71">
              <a:extLst>
                <a:ext uri="{FF2B5EF4-FFF2-40B4-BE49-F238E27FC236}">
                  <a16:creationId xmlns:a16="http://schemas.microsoft.com/office/drawing/2014/main" id="{6B6E9931-8503-4646-B26C-F0B61BE9C590}"/>
                </a:ext>
              </a:extLst>
            </p:cNvPr>
            <p:cNvSpPr/>
            <p:nvPr/>
          </p:nvSpPr>
          <p:spPr bwMode="auto">
            <a:xfrm>
              <a:off x="673199" y="1691001"/>
              <a:ext cx="166217" cy="133432"/>
            </a:xfrm>
            <a:prstGeom prst="rightArrow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98799331-1094-4772-AFB7-BD9006DCB3DA}"/>
                </a:ext>
              </a:extLst>
            </p:cNvPr>
            <p:cNvSpPr/>
            <p:nvPr/>
          </p:nvSpPr>
          <p:spPr bwMode="auto">
            <a:xfrm>
              <a:off x="911424" y="1678537"/>
              <a:ext cx="216024" cy="166511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1" name="Arrow: Right 80">
              <a:extLst>
                <a:ext uri="{FF2B5EF4-FFF2-40B4-BE49-F238E27FC236}">
                  <a16:creationId xmlns:a16="http://schemas.microsoft.com/office/drawing/2014/main" id="{B6A346E1-F6F1-D6F9-5ACC-244B276CB058}"/>
                </a:ext>
              </a:extLst>
            </p:cNvPr>
            <p:cNvSpPr/>
            <p:nvPr/>
          </p:nvSpPr>
          <p:spPr bwMode="auto">
            <a:xfrm>
              <a:off x="1177255" y="1691001"/>
              <a:ext cx="166217" cy="133432"/>
            </a:xfrm>
            <a:prstGeom prst="rightArrow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7125C256-DD1A-82C8-A30F-51CBB84B6ED7}"/>
                </a:ext>
              </a:extLst>
            </p:cNvPr>
            <p:cNvSpPr/>
            <p:nvPr/>
          </p:nvSpPr>
          <p:spPr bwMode="auto">
            <a:xfrm>
              <a:off x="1393279" y="1678537"/>
              <a:ext cx="216024" cy="166511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4" name="Arrow: U-Turn 83">
              <a:extLst>
                <a:ext uri="{FF2B5EF4-FFF2-40B4-BE49-F238E27FC236}">
                  <a16:creationId xmlns:a16="http://schemas.microsoft.com/office/drawing/2014/main" id="{9A0633CC-F111-5D59-2F6B-02291EF1FBF2}"/>
                </a:ext>
              </a:extLst>
            </p:cNvPr>
            <p:cNvSpPr/>
            <p:nvPr/>
          </p:nvSpPr>
          <p:spPr bwMode="auto">
            <a:xfrm rot="5400000">
              <a:off x="1492456" y="1867573"/>
              <a:ext cx="591692" cy="293661"/>
            </a:xfrm>
            <a:prstGeom prst="uturnArrow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0EA09EDE-F4FC-F698-17BA-AC157104019C}"/>
                </a:ext>
              </a:extLst>
            </p:cNvPr>
            <p:cNvSpPr/>
            <p:nvPr/>
          </p:nvSpPr>
          <p:spPr bwMode="auto">
            <a:xfrm>
              <a:off x="407368" y="2131920"/>
              <a:ext cx="216024" cy="166511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2" name="Arrow: Right 91">
              <a:extLst>
                <a:ext uri="{FF2B5EF4-FFF2-40B4-BE49-F238E27FC236}">
                  <a16:creationId xmlns:a16="http://schemas.microsoft.com/office/drawing/2014/main" id="{ED47C897-A758-AB4A-A956-A5EA4CAE7F12}"/>
                </a:ext>
              </a:extLst>
            </p:cNvPr>
            <p:cNvSpPr/>
            <p:nvPr/>
          </p:nvSpPr>
          <p:spPr bwMode="auto">
            <a:xfrm flipH="1">
              <a:off x="673199" y="2144384"/>
              <a:ext cx="166217" cy="133432"/>
            </a:xfrm>
            <a:prstGeom prst="rightArrow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0D5F32A8-4948-A195-558F-E60ACF94632D}"/>
                </a:ext>
              </a:extLst>
            </p:cNvPr>
            <p:cNvSpPr/>
            <p:nvPr/>
          </p:nvSpPr>
          <p:spPr bwMode="auto">
            <a:xfrm>
              <a:off x="911424" y="2131920"/>
              <a:ext cx="216024" cy="166511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4" name="Arrow: Right 93">
              <a:extLst>
                <a:ext uri="{FF2B5EF4-FFF2-40B4-BE49-F238E27FC236}">
                  <a16:creationId xmlns:a16="http://schemas.microsoft.com/office/drawing/2014/main" id="{8B8DEB43-EEFB-7CFC-455F-AB270811B69F}"/>
                </a:ext>
              </a:extLst>
            </p:cNvPr>
            <p:cNvSpPr/>
            <p:nvPr/>
          </p:nvSpPr>
          <p:spPr bwMode="auto">
            <a:xfrm flipH="1">
              <a:off x="1177255" y="2144384"/>
              <a:ext cx="166217" cy="133432"/>
            </a:xfrm>
            <a:prstGeom prst="rightArrow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513FD58C-E2D1-C02B-F7BC-5089FCE918F0}"/>
                </a:ext>
              </a:extLst>
            </p:cNvPr>
            <p:cNvSpPr/>
            <p:nvPr/>
          </p:nvSpPr>
          <p:spPr bwMode="auto">
            <a:xfrm>
              <a:off x="1393279" y="2131920"/>
              <a:ext cx="216024" cy="166511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4C8842D4-6D8C-FEF5-4788-ABC46CF41DA6}"/>
              </a:ext>
            </a:extLst>
          </p:cNvPr>
          <p:cNvGrpSpPr/>
          <p:nvPr/>
        </p:nvGrpSpPr>
        <p:grpSpPr>
          <a:xfrm>
            <a:off x="1932419" y="1412518"/>
            <a:ext cx="1481355" cy="666932"/>
            <a:chOff x="1932419" y="1412518"/>
            <a:chExt cx="1481355" cy="666932"/>
          </a:xfrm>
        </p:grpSpPr>
        <p:sp>
          <p:nvSpPr>
            <p:cNvPr id="97" name="Arrow: Chevron 96">
              <a:extLst>
                <a:ext uri="{FF2B5EF4-FFF2-40B4-BE49-F238E27FC236}">
                  <a16:creationId xmlns:a16="http://schemas.microsoft.com/office/drawing/2014/main" id="{8EFB9D33-64ED-0948-AC4D-0F2F4D021A98}"/>
                </a:ext>
              </a:extLst>
            </p:cNvPr>
            <p:cNvSpPr/>
            <p:nvPr/>
          </p:nvSpPr>
          <p:spPr bwMode="auto">
            <a:xfrm>
              <a:off x="1932419" y="1412518"/>
              <a:ext cx="630142" cy="666932"/>
            </a:xfrm>
            <a:prstGeom prst="chevron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8" name="Arrow: Chevron 97">
              <a:extLst>
                <a:ext uri="{FF2B5EF4-FFF2-40B4-BE49-F238E27FC236}">
                  <a16:creationId xmlns:a16="http://schemas.microsoft.com/office/drawing/2014/main" id="{7AC242E5-2D25-7609-6ACF-1F55DF19EE30}"/>
                </a:ext>
              </a:extLst>
            </p:cNvPr>
            <p:cNvSpPr/>
            <p:nvPr/>
          </p:nvSpPr>
          <p:spPr bwMode="auto">
            <a:xfrm>
              <a:off x="2353673" y="1412518"/>
              <a:ext cx="630142" cy="666932"/>
            </a:xfrm>
            <a:prstGeom prst="chevron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9" name="Arrow: Chevron 98">
              <a:extLst>
                <a:ext uri="{FF2B5EF4-FFF2-40B4-BE49-F238E27FC236}">
                  <a16:creationId xmlns:a16="http://schemas.microsoft.com/office/drawing/2014/main" id="{3DB54715-103A-6101-03CD-9830C9B28BEB}"/>
                </a:ext>
              </a:extLst>
            </p:cNvPr>
            <p:cNvSpPr/>
            <p:nvPr/>
          </p:nvSpPr>
          <p:spPr bwMode="auto">
            <a:xfrm>
              <a:off x="2783632" y="1412518"/>
              <a:ext cx="630142" cy="666932"/>
            </a:xfrm>
            <a:prstGeom prst="chevron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081940C7-4F5C-D6B7-7809-7C887B00D4E9}"/>
              </a:ext>
            </a:extLst>
          </p:cNvPr>
          <p:cNvGrpSpPr/>
          <p:nvPr/>
        </p:nvGrpSpPr>
        <p:grpSpPr>
          <a:xfrm>
            <a:off x="3620689" y="1227523"/>
            <a:ext cx="1625306" cy="893213"/>
            <a:chOff x="3791744" y="1569112"/>
            <a:chExt cx="1625306" cy="893213"/>
          </a:xfrm>
        </p:grpSpPr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B490680E-6BFF-ABA3-E13E-4275F00F2805}"/>
                </a:ext>
              </a:extLst>
            </p:cNvPr>
            <p:cNvSpPr/>
            <p:nvPr/>
          </p:nvSpPr>
          <p:spPr bwMode="auto">
            <a:xfrm>
              <a:off x="3853775" y="1741549"/>
              <a:ext cx="630142" cy="720776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CE2AADCC-D6EB-6486-1C6D-021C2B5DED2F}"/>
                </a:ext>
              </a:extLst>
            </p:cNvPr>
            <p:cNvSpPr/>
            <p:nvPr/>
          </p:nvSpPr>
          <p:spPr bwMode="auto">
            <a:xfrm>
              <a:off x="4630295" y="1741549"/>
              <a:ext cx="630142" cy="720776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68887A5A-37E1-399A-44FB-641993F4BD9D}"/>
                </a:ext>
              </a:extLst>
            </p:cNvPr>
            <p:cNvGrpSpPr/>
            <p:nvPr/>
          </p:nvGrpSpPr>
          <p:grpSpPr>
            <a:xfrm>
              <a:off x="3791744" y="1569112"/>
              <a:ext cx="1625306" cy="167247"/>
              <a:chOff x="7090223" y="760089"/>
              <a:chExt cx="1364989" cy="129301"/>
            </a:xfrm>
          </p:grpSpPr>
          <p:sp>
            <p:nvSpPr>
              <p:cNvPr id="109" name="Arrow: Pentagon 108">
                <a:extLst>
                  <a:ext uri="{FF2B5EF4-FFF2-40B4-BE49-F238E27FC236}">
                    <a16:creationId xmlns:a16="http://schemas.microsoft.com/office/drawing/2014/main" id="{83CE2570-686B-C95F-4859-ABBC2A840FDD}"/>
                  </a:ext>
                </a:extLst>
              </p:cNvPr>
              <p:cNvSpPr/>
              <p:nvPr/>
            </p:nvSpPr>
            <p:spPr bwMode="auto">
              <a:xfrm>
                <a:off x="7090223" y="760089"/>
                <a:ext cx="682495" cy="129301"/>
              </a:xfrm>
              <a:prstGeom prst="homePlate">
                <a:avLst/>
              </a:prstGeom>
              <a:solidFill>
                <a:schemeClr val="bg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10" name="Arrow: Chevron 109">
                <a:extLst>
                  <a:ext uri="{FF2B5EF4-FFF2-40B4-BE49-F238E27FC236}">
                    <a16:creationId xmlns:a16="http://schemas.microsoft.com/office/drawing/2014/main" id="{96886411-B9D9-420E-7208-CF7CD389EA4B}"/>
                  </a:ext>
                </a:extLst>
              </p:cNvPr>
              <p:cNvSpPr/>
              <p:nvPr/>
            </p:nvSpPr>
            <p:spPr bwMode="auto">
              <a:xfrm>
                <a:off x="7704388" y="760089"/>
                <a:ext cx="750824" cy="129301"/>
              </a:xfrm>
              <a:prstGeom prst="chevron">
                <a:avLst/>
              </a:prstGeom>
              <a:solidFill>
                <a:schemeClr val="bg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2A1876-1EB7-AE8C-208B-2A2EE3611B7B}"/>
              </a:ext>
            </a:extLst>
          </p:cNvPr>
          <p:cNvGrpSpPr/>
          <p:nvPr/>
        </p:nvGrpSpPr>
        <p:grpSpPr>
          <a:xfrm>
            <a:off x="5484035" y="1278230"/>
            <a:ext cx="1332045" cy="1030287"/>
            <a:chOff x="5484035" y="1278230"/>
            <a:chExt cx="1332045" cy="1030287"/>
          </a:xfrm>
        </p:grpSpPr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FDD78CF3-7129-9D91-A817-6A5993B8E154}"/>
                </a:ext>
              </a:extLst>
            </p:cNvPr>
            <p:cNvGrpSpPr/>
            <p:nvPr/>
          </p:nvGrpSpPr>
          <p:grpSpPr>
            <a:xfrm>
              <a:off x="5484035" y="1278230"/>
              <a:ext cx="1130436" cy="1030287"/>
              <a:chOff x="5914655" y="1881433"/>
              <a:chExt cx="755981" cy="981400"/>
            </a:xfrm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81F3E856-67AC-8840-3943-521A94625C92}"/>
                  </a:ext>
                </a:extLst>
              </p:cNvPr>
              <p:cNvSpPr/>
              <p:nvPr/>
            </p:nvSpPr>
            <p:spPr bwMode="auto">
              <a:xfrm>
                <a:off x="6219711" y="2276872"/>
                <a:ext cx="164319" cy="177485"/>
              </a:xfrm>
              <a:prstGeom prst="ellipse">
                <a:avLst/>
              </a:prstGeom>
              <a:solidFill>
                <a:schemeClr val="bg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2C3D5AE8-995E-D6C8-7FB7-E6DAFE6907D9}"/>
                  </a:ext>
                </a:extLst>
              </p:cNvPr>
              <p:cNvSpPr/>
              <p:nvPr/>
            </p:nvSpPr>
            <p:spPr bwMode="auto">
              <a:xfrm>
                <a:off x="6457305" y="2222988"/>
                <a:ext cx="164319" cy="177485"/>
              </a:xfrm>
              <a:prstGeom prst="ellipse">
                <a:avLst/>
              </a:prstGeom>
              <a:solidFill>
                <a:schemeClr val="bg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2C919573-733C-4B63-0A07-F66A12784E3C}"/>
                  </a:ext>
                </a:extLst>
              </p:cNvPr>
              <p:cNvSpPr/>
              <p:nvPr/>
            </p:nvSpPr>
            <p:spPr bwMode="auto">
              <a:xfrm>
                <a:off x="6506317" y="1990707"/>
                <a:ext cx="164319" cy="177485"/>
              </a:xfrm>
              <a:prstGeom prst="ellipse">
                <a:avLst/>
              </a:prstGeom>
              <a:solidFill>
                <a:schemeClr val="bg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4E2EC2C3-FBD7-DC59-47D7-54B6F78E83E7}"/>
                  </a:ext>
                </a:extLst>
              </p:cNvPr>
              <p:cNvSpPr/>
              <p:nvPr/>
            </p:nvSpPr>
            <p:spPr bwMode="auto">
              <a:xfrm>
                <a:off x="6315597" y="1881433"/>
                <a:ext cx="164319" cy="177485"/>
              </a:xfrm>
              <a:prstGeom prst="ellipse">
                <a:avLst/>
              </a:prstGeom>
              <a:solidFill>
                <a:schemeClr val="bg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97AD5906-9E5D-6862-588F-EF278E0AB272}"/>
                  </a:ext>
                </a:extLst>
              </p:cNvPr>
              <p:cNvSpPr/>
              <p:nvPr/>
            </p:nvSpPr>
            <p:spPr bwMode="auto">
              <a:xfrm>
                <a:off x="6096000" y="1934135"/>
                <a:ext cx="164319" cy="177485"/>
              </a:xfrm>
              <a:prstGeom prst="ellipse">
                <a:avLst/>
              </a:prstGeom>
              <a:solidFill>
                <a:schemeClr val="bg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2EE1C0F5-5164-6D57-2C62-9BE04AD0FCF4}"/>
                  </a:ext>
                </a:extLst>
              </p:cNvPr>
              <p:cNvSpPr/>
              <p:nvPr/>
            </p:nvSpPr>
            <p:spPr bwMode="auto">
              <a:xfrm>
                <a:off x="5914656" y="2079449"/>
                <a:ext cx="164319" cy="177485"/>
              </a:xfrm>
              <a:prstGeom prst="ellipse">
                <a:avLst/>
              </a:prstGeom>
              <a:solidFill>
                <a:schemeClr val="bg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4B80341A-6251-E12B-A6EA-79B0557CA385}"/>
                  </a:ext>
                </a:extLst>
              </p:cNvPr>
              <p:cNvSpPr/>
              <p:nvPr/>
            </p:nvSpPr>
            <p:spPr bwMode="auto">
              <a:xfrm>
                <a:off x="5914655" y="2335687"/>
                <a:ext cx="164319" cy="177485"/>
              </a:xfrm>
              <a:prstGeom prst="ellipse">
                <a:avLst/>
              </a:prstGeom>
              <a:solidFill>
                <a:schemeClr val="bg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41181FD5-E213-C423-C739-5017EECBD001}"/>
                  </a:ext>
                </a:extLst>
              </p:cNvPr>
              <p:cNvSpPr/>
              <p:nvPr/>
            </p:nvSpPr>
            <p:spPr bwMode="auto">
              <a:xfrm>
                <a:off x="5996534" y="2596606"/>
                <a:ext cx="164319" cy="177485"/>
              </a:xfrm>
              <a:prstGeom prst="ellipse">
                <a:avLst/>
              </a:prstGeom>
              <a:solidFill>
                <a:schemeClr val="bg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CA78D2F3-472C-B3C1-528A-D66A4FD3AE20}"/>
                  </a:ext>
                </a:extLst>
              </p:cNvPr>
              <p:cNvSpPr/>
              <p:nvPr/>
            </p:nvSpPr>
            <p:spPr bwMode="auto">
              <a:xfrm>
                <a:off x="6250925" y="2676689"/>
                <a:ext cx="164319" cy="177485"/>
              </a:xfrm>
              <a:prstGeom prst="ellipse">
                <a:avLst/>
              </a:prstGeom>
              <a:solidFill>
                <a:schemeClr val="bg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id="{B2256AC8-BF1F-3C20-29A7-1755FCE01D4C}"/>
                  </a:ext>
                </a:extLst>
              </p:cNvPr>
              <p:cNvSpPr/>
              <p:nvPr/>
            </p:nvSpPr>
            <p:spPr bwMode="auto">
              <a:xfrm>
                <a:off x="6505316" y="2685348"/>
                <a:ext cx="164319" cy="177485"/>
              </a:xfrm>
              <a:prstGeom prst="ellipse">
                <a:avLst/>
              </a:prstGeom>
              <a:solidFill>
                <a:schemeClr val="bg1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0000" tIns="46800" rIns="90000" bIns="468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135" name="Arrow: Left 134">
              <a:extLst>
                <a:ext uri="{FF2B5EF4-FFF2-40B4-BE49-F238E27FC236}">
                  <a16:creationId xmlns:a16="http://schemas.microsoft.com/office/drawing/2014/main" id="{8AB24B89-5C3F-B7A6-4C9F-926B5D2F0BAE}"/>
                </a:ext>
              </a:extLst>
            </p:cNvPr>
            <p:cNvSpPr/>
            <p:nvPr/>
          </p:nvSpPr>
          <p:spPr bwMode="auto">
            <a:xfrm>
              <a:off x="6615086" y="2151316"/>
              <a:ext cx="200994" cy="128076"/>
            </a:xfrm>
            <a:prstGeom prst="leftArrow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36" name="Arrow: U-Turn 135">
            <a:extLst>
              <a:ext uri="{FF2B5EF4-FFF2-40B4-BE49-F238E27FC236}">
                <a16:creationId xmlns:a16="http://schemas.microsoft.com/office/drawing/2014/main" id="{08D52D0F-DE00-9A92-C9F7-127A1F8013CE}"/>
              </a:ext>
            </a:extLst>
          </p:cNvPr>
          <p:cNvSpPr/>
          <p:nvPr/>
        </p:nvSpPr>
        <p:spPr bwMode="auto">
          <a:xfrm rot="16200000">
            <a:off x="7325281" y="1478253"/>
            <a:ext cx="699330" cy="1260624"/>
          </a:xfrm>
          <a:prstGeom prst="uturnArrow">
            <a:avLst>
              <a:gd name="adj1" fmla="val 25000"/>
              <a:gd name="adj2" fmla="val 25000"/>
              <a:gd name="adj3" fmla="val 44765"/>
              <a:gd name="adj4" fmla="val 43750"/>
              <a:gd name="adj5" fmla="val 100000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F612F72C-7DCB-280B-7F31-B81A07B2FA57}"/>
              </a:ext>
            </a:extLst>
          </p:cNvPr>
          <p:cNvGrpSpPr/>
          <p:nvPr/>
        </p:nvGrpSpPr>
        <p:grpSpPr>
          <a:xfrm>
            <a:off x="9220390" y="1837626"/>
            <a:ext cx="1321292" cy="1290175"/>
            <a:chOff x="9088788" y="2066817"/>
            <a:chExt cx="1321292" cy="1290175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A26655EF-F286-B4A1-C171-3A5873D4019B}"/>
                </a:ext>
              </a:extLst>
            </p:cNvPr>
            <p:cNvSpPr/>
            <p:nvPr/>
          </p:nvSpPr>
          <p:spPr bwMode="auto">
            <a:xfrm>
              <a:off x="9088788" y="2066817"/>
              <a:ext cx="288032" cy="28803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1</a:t>
              </a:r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45F5370B-2D6A-2D73-5287-33D103EA65B9}"/>
                </a:ext>
              </a:extLst>
            </p:cNvPr>
            <p:cNvSpPr/>
            <p:nvPr/>
          </p:nvSpPr>
          <p:spPr bwMode="auto">
            <a:xfrm>
              <a:off x="9604674" y="2066817"/>
              <a:ext cx="288032" cy="28803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2</a:t>
              </a:r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727B9AD1-04D6-2D66-B80C-279CBF14AECF}"/>
                </a:ext>
              </a:extLst>
            </p:cNvPr>
            <p:cNvSpPr/>
            <p:nvPr/>
          </p:nvSpPr>
          <p:spPr bwMode="auto">
            <a:xfrm>
              <a:off x="10122048" y="2066817"/>
              <a:ext cx="288032" cy="28803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3</a:t>
              </a:r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886C335B-8DE8-9EB9-13D9-8726BB8A8A84}"/>
                </a:ext>
              </a:extLst>
            </p:cNvPr>
            <p:cNvSpPr/>
            <p:nvPr/>
          </p:nvSpPr>
          <p:spPr bwMode="auto">
            <a:xfrm>
              <a:off x="10122048" y="2562091"/>
              <a:ext cx="288032" cy="28803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4</a:t>
              </a:r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E54E08BE-65B7-D6E5-14A7-446AB225DD6C}"/>
                </a:ext>
              </a:extLst>
            </p:cNvPr>
            <p:cNvSpPr/>
            <p:nvPr/>
          </p:nvSpPr>
          <p:spPr bwMode="auto">
            <a:xfrm>
              <a:off x="9604674" y="2567785"/>
              <a:ext cx="288032" cy="28803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5</a:t>
              </a:r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58C623C7-1507-B7F4-C809-D359842D36D0}"/>
                </a:ext>
              </a:extLst>
            </p:cNvPr>
            <p:cNvSpPr/>
            <p:nvPr/>
          </p:nvSpPr>
          <p:spPr bwMode="auto">
            <a:xfrm>
              <a:off x="9604674" y="3068960"/>
              <a:ext cx="288032" cy="28803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6</a:t>
              </a:r>
            </a:p>
          </p:txBody>
        </p:sp>
        <p:cxnSp>
          <p:nvCxnSpPr>
            <p:cNvPr id="145" name="Straight Arrow Connector 144">
              <a:extLst>
                <a:ext uri="{FF2B5EF4-FFF2-40B4-BE49-F238E27FC236}">
                  <a16:creationId xmlns:a16="http://schemas.microsoft.com/office/drawing/2014/main" id="{2DA54EE7-499B-7B8B-9E40-8DE31C945495}"/>
                </a:ext>
              </a:extLst>
            </p:cNvPr>
            <p:cNvCxnSpPr>
              <a:stCxn id="137" idx="6"/>
              <a:endCxn id="139" idx="2"/>
            </p:cNvCxnSpPr>
            <p:nvPr/>
          </p:nvCxnSpPr>
          <p:spPr bwMode="auto">
            <a:xfrm>
              <a:off x="9376820" y="2210833"/>
              <a:ext cx="227854" cy="0"/>
            </a:xfrm>
            <a:prstGeom prst="straightConnector1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7" name="Straight Arrow Connector 146">
              <a:extLst>
                <a:ext uri="{FF2B5EF4-FFF2-40B4-BE49-F238E27FC236}">
                  <a16:creationId xmlns:a16="http://schemas.microsoft.com/office/drawing/2014/main" id="{D073FBD7-C6F3-CDE2-7A31-10ECF2D77557}"/>
                </a:ext>
              </a:extLst>
            </p:cNvPr>
            <p:cNvCxnSpPr>
              <a:stCxn id="139" idx="6"/>
              <a:endCxn id="140" idx="2"/>
            </p:cNvCxnSpPr>
            <p:nvPr/>
          </p:nvCxnSpPr>
          <p:spPr bwMode="auto">
            <a:xfrm>
              <a:off x="9892706" y="2210833"/>
              <a:ext cx="229342" cy="0"/>
            </a:xfrm>
            <a:prstGeom prst="straightConnector1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0" name="Straight Arrow Connector 149">
              <a:extLst>
                <a:ext uri="{FF2B5EF4-FFF2-40B4-BE49-F238E27FC236}">
                  <a16:creationId xmlns:a16="http://schemas.microsoft.com/office/drawing/2014/main" id="{A571A472-29CF-415E-486B-20C9CD5FC60B}"/>
                </a:ext>
              </a:extLst>
            </p:cNvPr>
            <p:cNvCxnSpPr>
              <a:stCxn id="141" idx="2"/>
              <a:endCxn id="142" idx="6"/>
            </p:cNvCxnSpPr>
            <p:nvPr/>
          </p:nvCxnSpPr>
          <p:spPr bwMode="auto">
            <a:xfrm flipH="1">
              <a:off x="9892706" y="2706107"/>
              <a:ext cx="229342" cy="5694"/>
            </a:xfrm>
            <a:prstGeom prst="straightConnector1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4" name="Straight Arrow Connector 153">
              <a:extLst>
                <a:ext uri="{FF2B5EF4-FFF2-40B4-BE49-F238E27FC236}">
                  <a16:creationId xmlns:a16="http://schemas.microsoft.com/office/drawing/2014/main" id="{EB5D5221-00B4-9719-CD26-A5358A7CBD53}"/>
                </a:ext>
              </a:extLst>
            </p:cNvPr>
            <p:cNvCxnSpPr>
              <a:stCxn id="140" idx="4"/>
              <a:endCxn id="141" idx="0"/>
            </p:cNvCxnSpPr>
            <p:nvPr/>
          </p:nvCxnSpPr>
          <p:spPr bwMode="auto">
            <a:xfrm>
              <a:off x="10266064" y="2354849"/>
              <a:ext cx="0" cy="207242"/>
            </a:xfrm>
            <a:prstGeom prst="straightConnector1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9" name="Straight Arrow Connector 158">
              <a:extLst>
                <a:ext uri="{FF2B5EF4-FFF2-40B4-BE49-F238E27FC236}">
                  <a16:creationId xmlns:a16="http://schemas.microsoft.com/office/drawing/2014/main" id="{45FB554F-C116-E521-A379-29B029F487B1}"/>
                </a:ext>
              </a:extLst>
            </p:cNvPr>
            <p:cNvCxnSpPr>
              <a:stCxn id="142" idx="4"/>
              <a:endCxn id="143" idx="0"/>
            </p:cNvCxnSpPr>
            <p:nvPr/>
          </p:nvCxnSpPr>
          <p:spPr bwMode="auto">
            <a:xfrm>
              <a:off x="9748690" y="2855817"/>
              <a:ext cx="0" cy="213143"/>
            </a:xfrm>
            <a:prstGeom prst="straightConnector1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416387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8E804-13E6-5C94-57CC-5B6D2D8CC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BC31A-AAE6-7D23-AE6F-24753B47D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Concepts: Flow - linear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107E71-2EC3-8E52-02A2-EC68C0C99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119887-C188-BBFC-B3B7-2D9AFD007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794D53-4121-4DC4-D563-9153A8297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5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B93703-2C5E-D7BC-DA5A-CF6E21FD75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34605"/>
          <a:stretch/>
        </p:blipFill>
        <p:spPr>
          <a:xfrm>
            <a:off x="361149" y="2060848"/>
            <a:ext cx="11469701" cy="305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445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E7D0A-8541-C3FE-65A4-77D496D70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Concepts: Flow – circular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FC9D15-305D-5067-9809-D5A7BDA44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61D20E-C5D5-2189-E2FC-AFD827C57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D8DF7A-C909-104D-8C0A-F7899C004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6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582AF8-2B56-6A25-BBD5-E1C9AD08C6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18886"/>
          <a:stretch/>
        </p:blipFill>
        <p:spPr>
          <a:xfrm>
            <a:off x="382418" y="2809557"/>
            <a:ext cx="11269648" cy="319132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0B5D56AD-1435-9632-5D1E-E257514EB071}"/>
              </a:ext>
            </a:extLst>
          </p:cNvPr>
          <p:cNvSpPr/>
          <p:nvPr/>
        </p:nvSpPr>
        <p:spPr bwMode="auto">
          <a:xfrm>
            <a:off x="771875" y="1016955"/>
            <a:ext cx="387646" cy="360040"/>
          </a:xfrm>
          <a:prstGeom prst="ellipse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1CDC8D3-7B44-DDB7-FD3F-6C04F9D70B25}"/>
              </a:ext>
            </a:extLst>
          </p:cNvPr>
          <p:cNvSpPr/>
          <p:nvPr/>
        </p:nvSpPr>
        <p:spPr bwMode="auto">
          <a:xfrm>
            <a:off x="1718259" y="1017488"/>
            <a:ext cx="387646" cy="360040"/>
          </a:xfrm>
          <a:prstGeom prst="ellipse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5B1524-C26B-E53F-5742-7459942B059D}"/>
              </a:ext>
            </a:extLst>
          </p:cNvPr>
          <p:cNvSpPr/>
          <p:nvPr/>
        </p:nvSpPr>
        <p:spPr bwMode="auto">
          <a:xfrm>
            <a:off x="1718259" y="1886731"/>
            <a:ext cx="387646" cy="360040"/>
          </a:xfrm>
          <a:prstGeom prst="ellipse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9452654-7E61-E7AB-C0AA-6137E8EE8EA8}"/>
              </a:ext>
            </a:extLst>
          </p:cNvPr>
          <p:cNvSpPr/>
          <p:nvPr/>
        </p:nvSpPr>
        <p:spPr bwMode="auto">
          <a:xfrm>
            <a:off x="771875" y="1886731"/>
            <a:ext cx="387646" cy="360040"/>
          </a:xfrm>
          <a:prstGeom prst="ellipse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9B29FAB-4FAE-EB4C-61D3-939DBEE5954F}"/>
              </a:ext>
            </a:extLst>
          </p:cNvPr>
          <p:cNvGrpSpPr/>
          <p:nvPr/>
        </p:nvGrpSpPr>
        <p:grpSpPr>
          <a:xfrm>
            <a:off x="4144449" y="811137"/>
            <a:ext cx="1096522" cy="1023700"/>
            <a:chOff x="5299654" y="983927"/>
            <a:chExt cx="1096522" cy="10237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2445263-4A69-7A5A-7099-7F4B0D3A06AA}"/>
                </a:ext>
              </a:extLst>
            </p:cNvPr>
            <p:cNvSpPr/>
            <p:nvPr/>
          </p:nvSpPr>
          <p:spPr bwMode="auto">
            <a:xfrm>
              <a:off x="5613046" y="1289175"/>
              <a:ext cx="457554" cy="411633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26163C0-FB5A-07C6-11C1-F7CAB4D3290C}"/>
                </a:ext>
              </a:extLst>
            </p:cNvPr>
            <p:cNvSpPr/>
            <p:nvPr/>
          </p:nvSpPr>
          <p:spPr bwMode="auto">
            <a:xfrm>
              <a:off x="5301676" y="1668002"/>
              <a:ext cx="394054" cy="339625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74F52B6-23D4-CAFE-57EE-9AA5F2EFC3D5}"/>
                </a:ext>
              </a:extLst>
            </p:cNvPr>
            <p:cNvSpPr/>
            <p:nvPr/>
          </p:nvSpPr>
          <p:spPr bwMode="auto">
            <a:xfrm>
              <a:off x="5299654" y="983927"/>
              <a:ext cx="394054" cy="339625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F682C1C-E7F0-FB26-C896-406E989888F7}"/>
                </a:ext>
              </a:extLst>
            </p:cNvPr>
            <p:cNvSpPr/>
            <p:nvPr/>
          </p:nvSpPr>
          <p:spPr bwMode="auto">
            <a:xfrm>
              <a:off x="6002122" y="1668001"/>
              <a:ext cx="394054" cy="339625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70C5987-835A-C42C-3B9C-9DD193C865C7}"/>
                </a:ext>
              </a:extLst>
            </p:cNvPr>
            <p:cNvSpPr/>
            <p:nvPr/>
          </p:nvSpPr>
          <p:spPr bwMode="auto">
            <a:xfrm>
              <a:off x="6002122" y="983928"/>
              <a:ext cx="394054" cy="339625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" name="Arrow: Left 37">
              <a:extLst>
                <a:ext uri="{FF2B5EF4-FFF2-40B4-BE49-F238E27FC236}">
                  <a16:creationId xmlns:a16="http://schemas.microsoft.com/office/drawing/2014/main" id="{96866E57-C907-090A-0F0B-EA87D8E00C98}"/>
                </a:ext>
              </a:extLst>
            </p:cNvPr>
            <p:cNvSpPr/>
            <p:nvPr/>
          </p:nvSpPr>
          <p:spPr bwMode="auto">
            <a:xfrm>
              <a:off x="5693708" y="1765232"/>
              <a:ext cx="302616" cy="150855"/>
            </a:xfrm>
            <a:prstGeom prst="leftArrow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Arrow: Left 38">
              <a:extLst>
                <a:ext uri="{FF2B5EF4-FFF2-40B4-BE49-F238E27FC236}">
                  <a16:creationId xmlns:a16="http://schemas.microsoft.com/office/drawing/2014/main" id="{8E3465FB-F580-F5C3-E084-839C505A4BB6}"/>
                </a:ext>
              </a:extLst>
            </p:cNvPr>
            <p:cNvSpPr/>
            <p:nvPr/>
          </p:nvSpPr>
          <p:spPr bwMode="auto">
            <a:xfrm rot="5400000">
              <a:off x="5345372" y="1415153"/>
              <a:ext cx="302616" cy="150855"/>
            </a:xfrm>
            <a:prstGeom prst="leftArrow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Arrow: Left 39">
              <a:extLst>
                <a:ext uri="{FF2B5EF4-FFF2-40B4-BE49-F238E27FC236}">
                  <a16:creationId xmlns:a16="http://schemas.microsoft.com/office/drawing/2014/main" id="{34B1E320-2C51-C703-6C00-50C0C7B4FD03}"/>
                </a:ext>
              </a:extLst>
            </p:cNvPr>
            <p:cNvSpPr/>
            <p:nvPr/>
          </p:nvSpPr>
          <p:spPr bwMode="auto">
            <a:xfrm rot="10800000">
              <a:off x="5702700" y="1037392"/>
              <a:ext cx="302616" cy="150855"/>
            </a:xfrm>
            <a:prstGeom prst="leftArrow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Arrow: Left 40">
              <a:extLst>
                <a:ext uri="{FF2B5EF4-FFF2-40B4-BE49-F238E27FC236}">
                  <a16:creationId xmlns:a16="http://schemas.microsoft.com/office/drawing/2014/main" id="{75D8D5D4-E080-E0F4-A9A9-9E483B82CB6F}"/>
                </a:ext>
              </a:extLst>
            </p:cNvPr>
            <p:cNvSpPr/>
            <p:nvPr/>
          </p:nvSpPr>
          <p:spPr bwMode="auto">
            <a:xfrm rot="5400000" flipH="1">
              <a:off x="6062827" y="1418992"/>
              <a:ext cx="302616" cy="150855"/>
            </a:xfrm>
            <a:prstGeom prst="leftArrow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FF24A71-3C38-9B0E-45F4-85F9697FC30C}"/>
              </a:ext>
            </a:extLst>
          </p:cNvPr>
          <p:cNvGrpSpPr/>
          <p:nvPr/>
        </p:nvGrpSpPr>
        <p:grpSpPr>
          <a:xfrm>
            <a:off x="3061951" y="811137"/>
            <a:ext cx="769666" cy="771676"/>
            <a:chOff x="2207568" y="2452049"/>
            <a:chExt cx="1102543" cy="1105422"/>
          </a:xfrm>
        </p:grpSpPr>
        <p:sp>
          <p:nvSpPr>
            <p:cNvPr id="13" name="Callout: Right Arrow 12">
              <a:extLst>
                <a:ext uri="{FF2B5EF4-FFF2-40B4-BE49-F238E27FC236}">
                  <a16:creationId xmlns:a16="http://schemas.microsoft.com/office/drawing/2014/main" id="{56261B06-F468-C009-128A-9F63AA928281}"/>
                </a:ext>
              </a:extLst>
            </p:cNvPr>
            <p:cNvSpPr/>
            <p:nvPr/>
          </p:nvSpPr>
          <p:spPr bwMode="auto">
            <a:xfrm>
              <a:off x="2207568" y="2452049"/>
              <a:ext cx="685114" cy="411633"/>
            </a:xfrm>
            <a:prstGeom prst="rightArrowCallout">
              <a:avLst>
                <a:gd name="adj1" fmla="val 23457"/>
                <a:gd name="adj2" fmla="val 25000"/>
                <a:gd name="adj3" fmla="val 25000"/>
                <a:gd name="adj4" fmla="val 6497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Callout: Right Arrow 13">
              <a:extLst>
                <a:ext uri="{FF2B5EF4-FFF2-40B4-BE49-F238E27FC236}">
                  <a16:creationId xmlns:a16="http://schemas.microsoft.com/office/drawing/2014/main" id="{9C73AAF9-4814-62EC-DA47-CF7E5C6C630D}"/>
                </a:ext>
              </a:extLst>
            </p:cNvPr>
            <p:cNvSpPr/>
            <p:nvPr/>
          </p:nvSpPr>
          <p:spPr bwMode="auto">
            <a:xfrm rot="5400000">
              <a:off x="2761738" y="2588791"/>
              <a:ext cx="685114" cy="411633"/>
            </a:xfrm>
            <a:prstGeom prst="rightArrowCallout">
              <a:avLst>
                <a:gd name="adj1" fmla="val 23457"/>
                <a:gd name="adj2" fmla="val 25000"/>
                <a:gd name="adj3" fmla="val 25000"/>
                <a:gd name="adj4" fmla="val 6497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Callout: Right Arrow 14">
              <a:extLst>
                <a:ext uri="{FF2B5EF4-FFF2-40B4-BE49-F238E27FC236}">
                  <a16:creationId xmlns:a16="http://schemas.microsoft.com/office/drawing/2014/main" id="{4C3A2988-7256-D454-D603-0F719029360A}"/>
                </a:ext>
              </a:extLst>
            </p:cNvPr>
            <p:cNvSpPr/>
            <p:nvPr/>
          </p:nvSpPr>
          <p:spPr bwMode="auto">
            <a:xfrm rot="10800000">
              <a:off x="2624997" y="3137164"/>
              <a:ext cx="685114" cy="411633"/>
            </a:xfrm>
            <a:prstGeom prst="rightArrowCallout">
              <a:avLst>
                <a:gd name="adj1" fmla="val 23457"/>
                <a:gd name="adj2" fmla="val 25000"/>
                <a:gd name="adj3" fmla="val 25000"/>
                <a:gd name="adj4" fmla="val 6497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Callout: Right Arrow 15">
              <a:extLst>
                <a:ext uri="{FF2B5EF4-FFF2-40B4-BE49-F238E27FC236}">
                  <a16:creationId xmlns:a16="http://schemas.microsoft.com/office/drawing/2014/main" id="{4699E624-8737-CCAA-E8C7-726872736DEF}"/>
                </a:ext>
              </a:extLst>
            </p:cNvPr>
            <p:cNvSpPr/>
            <p:nvPr/>
          </p:nvSpPr>
          <p:spPr bwMode="auto">
            <a:xfrm rot="16200000">
              <a:off x="2070828" y="3009097"/>
              <a:ext cx="685114" cy="411633"/>
            </a:xfrm>
            <a:prstGeom prst="rightArrowCallout">
              <a:avLst>
                <a:gd name="adj1" fmla="val 23457"/>
                <a:gd name="adj2" fmla="val 25000"/>
                <a:gd name="adj3" fmla="val 25000"/>
                <a:gd name="adj4" fmla="val 6497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3838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4A844-C0FF-AEBC-9DB2-B9877195B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Concepts: Flow – Divergent &amp; Convergent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245962-97E1-F66B-F852-E4F13B9A8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C36199-2284-0B90-C477-E96428FDD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C25540-D50E-2083-E355-6B8C99594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7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D2F011-FA20-49D9-7B39-C30B7D1F50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18271"/>
          <a:stretch/>
        </p:blipFill>
        <p:spPr>
          <a:xfrm>
            <a:off x="251597" y="2204864"/>
            <a:ext cx="11688806" cy="3153217"/>
          </a:xfrm>
          <a:prstGeom prst="rect">
            <a:avLst/>
          </a:prstGeom>
        </p:spPr>
      </p:pic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13F44EAF-697E-17B1-461C-AD098D26AF30}"/>
              </a:ext>
            </a:extLst>
          </p:cNvPr>
          <p:cNvSpPr/>
          <p:nvPr/>
        </p:nvSpPr>
        <p:spPr bwMode="auto">
          <a:xfrm>
            <a:off x="445892" y="2852936"/>
            <a:ext cx="1163883" cy="288032"/>
          </a:xfrm>
          <a:prstGeom prst="flowChartProcess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Diagonal Stripe 7">
            <a:extLst>
              <a:ext uri="{FF2B5EF4-FFF2-40B4-BE49-F238E27FC236}">
                <a16:creationId xmlns:a16="http://schemas.microsoft.com/office/drawing/2014/main" id="{A564616A-7999-AF6F-284D-759AFB830ABE}"/>
              </a:ext>
            </a:extLst>
          </p:cNvPr>
          <p:cNvSpPr/>
          <p:nvPr/>
        </p:nvSpPr>
        <p:spPr bwMode="auto">
          <a:xfrm rot="693950">
            <a:off x="1483716" y="2441747"/>
            <a:ext cx="442232" cy="671488"/>
          </a:xfrm>
          <a:prstGeom prst="diagStripe">
            <a:avLst>
              <a:gd name="adj" fmla="val 62147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Diagonal Stripe 9">
            <a:extLst>
              <a:ext uri="{FF2B5EF4-FFF2-40B4-BE49-F238E27FC236}">
                <a16:creationId xmlns:a16="http://schemas.microsoft.com/office/drawing/2014/main" id="{C3CFBAA7-2378-912E-F949-063CD6FED8C2}"/>
              </a:ext>
            </a:extLst>
          </p:cNvPr>
          <p:cNvSpPr/>
          <p:nvPr/>
        </p:nvSpPr>
        <p:spPr bwMode="auto">
          <a:xfrm rot="5878212">
            <a:off x="1416361" y="3050451"/>
            <a:ext cx="484150" cy="599333"/>
          </a:xfrm>
          <a:prstGeom prst="diagStripe">
            <a:avLst>
              <a:gd name="adj" fmla="val 65030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284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98C2F-03CF-845E-2858-D43B28A74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Concepts: Flow - multidirectional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91BE31-3533-EC5C-B1B9-D9E35FC4D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7BA6A9-F72C-E4D0-5249-B30A53D47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CAA3E7-8435-FA70-EE3A-1090DEC3E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8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8811BC-88DB-C247-FE61-360C7CE999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17910"/>
          <a:stretch/>
        </p:blipFill>
        <p:spPr>
          <a:xfrm>
            <a:off x="327807" y="2132856"/>
            <a:ext cx="11536385" cy="331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829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3A436-566A-96C9-187F-50B27DDFE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Concepts: Structure - Matrices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ACE564-0334-8CD1-51AE-54D314002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F58-F801-44C3-9994-4EDFA300A406}" type="datetime1">
              <a:rPr lang="en-US" noProof="0" smtClean="0"/>
              <a:t>6/3/2025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DA5316-3D9D-D1C3-3D36-969475B61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Title of presentation, Input by "Insert &gt; Header &amp; Footer"</a:t>
            </a: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064569-251A-D8A4-E137-7DCE9A836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noProof="0"/>
              <a:t>Page </a:t>
            </a:r>
            <a:fld id="{8F63C9D9-3015-4EB3-9DF0-04DE0400ED04}" type="slidenum">
              <a:rPr lang="en-US" noProof="0" smtClean="0"/>
              <a:pPr/>
              <a:t>9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651756-E58F-FC87-62D3-2B01556F80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21296"/>
          <a:stretch/>
        </p:blipFill>
        <p:spPr>
          <a:xfrm>
            <a:off x="423071" y="2348880"/>
            <a:ext cx="11345858" cy="296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666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zTHXaJJnf4mTzCNxkiBm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ALTANA">
  <a:themeElements>
    <a:clrScheme name="Altana 2015-04-19">
      <a:dk1>
        <a:srgbClr val="000000"/>
      </a:dk1>
      <a:lt1>
        <a:srgbClr val="FFFFFF"/>
      </a:lt1>
      <a:dk2>
        <a:srgbClr val="CCCCCC"/>
      </a:dk2>
      <a:lt2>
        <a:srgbClr val="999999"/>
      </a:lt2>
      <a:accent1>
        <a:srgbClr val="004DA0"/>
      </a:accent1>
      <a:accent2>
        <a:srgbClr val="00A6EB"/>
      </a:accent2>
      <a:accent3>
        <a:srgbClr val="F49D00"/>
      </a:accent3>
      <a:accent4>
        <a:srgbClr val="B70064"/>
      </a:accent4>
      <a:accent5>
        <a:srgbClr val="7EB61C"/>
      </a:accent5>
      <a:accent6>
        <a:srgbClr val="C49F64"/>
      </a:accent6>
      <a:hlink>
        <a:srgbClr val="000000"/>
      </a:hlink>
      <a:folHlink>
        <a:srgbClr val="0000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/>
  <a:custClrLst>
    <a:custClr name="Brand Color 1">
      <a:srgbClr val="004DA0"/>
    </a:custClr>
    <a:custClr name="Brand Color 2">
      <a:srgbClr val="00A6EB"/>
    </a:custClr>
    <a:custClr name="Design Color 1">
      <a:srgbClr val="F49D00"/>
    </a:custClr>
    <a:custClr name="Design Color 2">
      <a:srgbClr val="B70064"/>
    </a:custClr>
    <a:custClr name="Design Color 3">
      <a:srgbClr val="7EB61C"/>
    </a:custClr>
    <a:custClr name="Design Color 4">
      <a:srgbClr val="C49F64"/>
    </a:custClr>
    <a:custClr name="Design Color 5">
      <a:srgbClr val="6B1D7C"/>
    </a:custClr>
    <a:custClr name="Design Color 6">
      <a:srgbClr val="007C96"/>
    </a:custClr>
    <a:custClr name="Function Color 1">
      <a:srgbClr val="999999"/>
    </a:custClr>
    <a:custClr name="Function Color 2">
      <a:srgbClr val="CCCCCC"/>
    </a:custClr>
    <a:custClr name="Brand Color 1 (20%)">
      <a:srgbClr val="CCDBEC"/>
    </a:custClr>
    <a:custClr name="Brand Color 2 (20%)">
      <a:srgbClr val="CCEDFB"/>
    </a:custClr>
    <a:custClr name="Design Color 1 (20%)">
      <a:srgbClr val="FDEBCC"/>
    </a:custClr>
    <a:custClr name="Design Color 2 (20%)">
      <a:srgbClr val="F1CCE0"/>
    </a:custClr>
    <a:custClr name="Design Color 3 (20%)">
      <a:srgbClr val="E5F0D2"/>
    </a:custClr>
    <a:custClr name="Design Color 4 (20%)">
      <a:srgbClr val="F3ECE0"/>
    </a:custClr>
    <a:custClr name="Design Color 5 (20%)">
      <a:srgbClr val="E1D2E5"/>
    </a:custClr>
    <a:custClr name="Design Color 6 (20%)">
      <a:srgbClr val="CCE5EA"/>
    </a:custClr>
    <a:custClr name="Function Color 1 (20%)">
      <a:srgbClr val="EBEBEB"/>
    </a:custClr>
    <a:custClr name="Function Color 2 (20%)">
      <a:srgbClr val="F5F5F5"/>
    </a:custClr>
  </a:custClrLst>
  <a:extLst>
    <a:ext uri="{05A4C25C-085E-4340-85A3-A5531E510DB2}">
      <thm15:themeFamily xmlns:thm15="http://schemas.microsoft.com/office/thememl/2012/main" name="Empty Template.potx" id="{847926AC-4CA8-4077-B4C4-4F174764432C}" vid="{BE9BB5FB-7A39-4B15-9A77-BA47032AC839}"/>
    </a:ext>
  </a:extLst>
</a:theme>
</file>

<file path=ppt/theme/theme2.xml><?xml version="1.0" encoding="utf-8"?>
<a:theme xmlns:a="http://schemas.openxmlformats.org/drawingml/2006/main" name="ALTANA">
  <a:themeElements>
    <a:clrScheme name="Altana 2015-04-19">
      <a:dk1>
        <a:srgbClr val="000000"/>
      </a:dk1>
      <a:lt1>
        <a:srgbClr val="FFFFFF"/>
      </a:lt1>
      <a:dk2>
        <a:srgbClr val="CCCCCC"/>
      </a:dk2>
      <a:lt2>
        <a:srgbClr val="999999"/>
      </a:lt2>
      <a:accent1>
        <a:srgbClr val="004DA0"/>
      </a:accent1>
      <a:accent2>
        <a:srgbClr val="00A6EB"/>
      </a:accent2>
      <a:accent3>
        <a:srgbClr val="F49D00"/>
      </a:accent3>
      <a:accent4>
        <a:srgbClr val="B70064"/>
      </a:accent4>
      <a:accent5>
        <a:srgbClr val="7EB61C"/>
      </a:accent5>
      <a:accent6>
        <a:srgbClr val="C49F64"/>
      </a:accent6>
      <a:hlink>
        <a:srgbClr val="000000"/>
      </a:hlink>
      <a:folHlink>
        <a:srgbClr val="0000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/>
  <a:custClrLst>
    <a:custClr name="Brand Color 1">
      <a:srgbClr val="004DA0"/>
    </a:custClr>
    <a:custClr name="Brand Color 2">
      <a:srgbClr val="00A6EB"/>
    </a:custClr>
    <a:custClr name="Design Color 1">
      <a:srgbClr val="F49D00"/>
    </a:custClr>
    <a:custClr name="Design Color 2">
      <a:srgbClr val="B70064"/>
    </a:custClr>
    <a:custClr name="Design Color 3">
      <a:srgbClr val="7EB61C"/>
    </a:custClr>
    <a:custClr name="Design Color 4">
      <a:srgbClr val="C49F64"/>
    </a:custClr>
    <a:custClr name="Design Color 5">
      <a:srgbClr val="6B1D7C"/>
    </a:custClr>
    <a:custClr name="Design Color 6">
      <a:srgbClr val="007C96"/>
    </a:custClr>
    <a:custClr name="Function Color 1">
      <a:srgbClr val="999999"/>
    </a:custClr>
    <a:custClr name="Function Color 2">
      <a:srgbClr val="CCCCCC"/>
    </a:custClr>
    <a:custClr name="Brand Color 1 (20%)">
      <a:srgbClr val="CCDBEC"/>
    </a:custClr>
    <a:custClr name="Brand Color 2 (20%)">
      <a:srgbClr val="CCEDFB"/>
    </a:custClr>
    <a:custClr name="Design Color 1 (20%)">
      <a:srgbClr val="FDEBCC"/>
    </a:custClr>
    <a:custClr name="Design Color 2 (20%)">
      <a:srgbClr val="F1CCE0"/>
    </a:custClr>
    <a:custClr name="Design Color 3 (20%)">
      <a:srgbClr val="E5F0D2"/>
    </a:custClr>
    <a:custClr name="Design Color 4 (20%)">
      <a:srgbClr val="F3ECE0"/>
    </a:custClr>
    <a:custClr name="Design Color 5 (20%)">
      <a:srgbClr val="E1D2E5"/>
    </a:custClr>
    <a:custClr name="Design Color 6 (20%)">
      <a:srgbClr val="CCE5EA"/>
    </a:custClr>
    <a:custClr name="Function Color 1 (20%)">
      <a:srgbClr val="EBEBEB"/>
    </a:custClr>
    <a:custClr name="Function Color 2 (20%)">
      <a:srgbClr val="F5F5F5"/>
    </a:custClr>
  </a:custClrLst>
  <a:extLst>
    <a:ext uri="{05A4C25C-085E-4340-85A3-A5531E510DB2}">
      <thm15:themeFamily xmlns:thm15="http://schemas.microsoft.com/office/thememl/2012/main" name="ALT_PowerPoint_16x9_EN.potx" id="{B178E0D4-2781-4E93-94F7-30071EBB5120}" vid="{B075D8DB-EB02-4078-B272-B9F629834E7B}"/>
    </a:ext>
  </a:extLst>
</a:theme>
</file>

<file path=ppt/theme/theme3.xml><?xml version="1.0" encoding="utf-8"?>
<a:theme xmlns:a="http://schemas.openxmlformats.org/drawingml/2006/main" name="EY light background">
  <a:themeElements>
    <a:clrScheme name="Custom 8">
      <a:dk1>
        <a:srgbClr val="FFFFFF"/>
      </a:dk1>
      <a:lt1>
        <a:srgbClr val="2E2E38"/>
      </a:lt1>
      <a:dk2>
        <a:srgbClr val="FFE600"/>
      </a:dk2>
      <a:lt2>
        <a:srgbClr val="000000"/>
      </a:lt2>
      <a:accent1>
        <a:srgbClr val="2DB757"/>
      </a:accent1>
      <a:accent2>
        <a:srgbClr val="27ACAA"/>
      </a:accent2>
      <a:accent3>
        <a:srgbClr val="188CE5"/>
      </a:accent3>
      <a:accent4>
        <a:srgbClr val="3D108A"/>
      </a:accent4>
      <a:accent5>
        <a:srgbClr val="FF4136"/>
      </a:accent5>
      <a:accent6>
        <a:srgbClr val="FF6D00"/>
      </a:accent6>
      <a:hlink>
        <a:srgbClr val="0000FF"/>
      </a:hlink>
      <a:folHlink>
        <a:srgbClr val="800080"/>
      </a:folHlink>
    </a:clrScheme>
    <a:fontScheme name="Custom 1">
      <a:majorFont>
        <a:latin typeface="EYInterstate Light"/>
        <a:ea typeface=""/>
        <a:cs typeface=""/>
      </a:majorFont>
      <a:minorFont>
        <a:latin typeface="EYInterstate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2D2DA"/>
        </a:solidFill>
        <a:ln w="12700" cap="sq" cmpd="sng" algn="ctr">
          <a:noFill/>
          <a:prstDash val="solid"/>
          <a:miter lim="800000"/>
          <a:tailEnd type="none"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kern="0" cap="none" spc="0" normalizeH="0" baseline="0" noProof="0" smtClean="0">
            <a:ln>
              <a:noFill/>
            </a:ln>
            <a:solidFill>
              <a:srgbClr val="2E2E38"/>
            </a:solidFill>
            <a:effectLst/>
            <a:uLnTx/>
            <a:uFillTx/>
          </a:defRPr>
        </a:defPPr>
      </a:lstStyle>
    </a:spDef>
    <a:lnDef>
      <a:spPr>
        <a:noFill/>
        <a:ln w="12700" cap="sq" cmpd="sng" algn="ctr">
          <a:solidFill>
            <a:srgbClr val="D2D2DA"/>
          </a:solidFill>
          <a:prstDash val="solid"/>
          <a:miter lim="800000"/>
          <a:tailEnd type="none"/>
        </a:ln>
        <a:effectLst/>
      </a:spPr>
      <a:bodyPr/>
      <a:lstStyle/>
    </a:lnDef>
    <a:txDef>
      <a:spPr>
        <a:noFill/>
        <a:ln w="12700" cap="sq">
          <a:noFill/>
          <a:miter lim="800000"/>
        </a:ln>
      </a:spPr>
      <a:bodyPr wrap="square" lIns="61200" tIns="36576" rIns="0" bIns="0" rtlCol="0">
        <a:noAutofit/>
      </a:bodyPr>
      <a:lstStyle>
        <a:defPPr marL="219075" marR="0" indent="-219075" defTabSz="685434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>
            <a:srgbClr val="FFE600"/>
          </a:buClr>
          <a:buSzPct val="80000"/>
          <a:buFont typeface="Arial" pitchFamily="34" charset="0"/>
          <a:buChar char="►"/>
          <a:tabLst/>
          <a:defRPr kumimoji="0" sz="1400" b="0" i="0" u="none" strike="noStrike" kern="0" cap="none" spc="0" normalizeH="0" baseline="0" noProof="0" dirty="0" err="1" smtClean="0">
            <a:ln>
              <a:noFill/>
            </a:ln>
            <a:solidFill>
              <a:schemeClr val="bg1"/>
            </a:solidFill>
            <a:effectLst/>
            <a:uLnTx/>
            <a:uFillTx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Y_DE_presentation_widescreen_2019.pptx" id="{7468BC7D-C9A9-42B1-8230-65E31CF4A356}" vid="{BA837309-82CC-43C3-9644-B9E919730407}"/>
    </a:ext>
  </a:extLst>
</a:theme>
</file>

<file path=ppt/theme/theme4.xml><?xml version="1.0" encoding="utf-8"?>
<a:theme xmlns:a="http://schemas.openxmlformats.org/drawingml/2006/main" name="Larissa">
  <a:themeElements>
    <a:clrScheme name="Altana PPT 2012-07-08">
      <a:dk1>
        <a:srgbClr val="000000"/>
      </a:dk1>
      <a:lt1>
        <a:srgbClr val="FFFFFF"/>
      </a:lt1>
      <a:dk2>
        <a:srgbClr val="CCCCCC"/>
      </a:dk2>
      <a:lt2>
        <a:srgbClr val="999999"/>
      </a:lt2>
      <a:accent1>
        <a:srgbClr val="004DA0"/>
      </a:accent1>
      <a:accent2>
        <a:srgbClr val="00A6EB"/>
      </a:accent2>
      <a:accent3>
        <a:srgbClr val="6B1D7C"/>
      </a:accent3>
      <a:accent4>
        <a:srgbClr val="B70064"/>
      </a:accent4>
      <a:accent5>
        <a:srgbClr val="007C96"/>
      </a:accent5>
      <a:accent6>
        <a:srgbClr val="7EB61C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Altana PPT 2012-07-08">
      <a:dk1>
        <a:srgbClr val="000000"/>
      </a:dk1>
      <a:lt1>
        <a:srgbClr val="FFFFFF"/>
      </a:lt1>
      <a:dk2>
        <a:srgbClr val="CCCCCC"/>
      </a:dk2>
      <a:lt2>
        <a:srgbClr val="999999"/>
      </a:lt2>
      <a:accent1>
        <a:srgbClr val="004DA0"/>
      </a:accent1>
      <a:accent2>
        <a:srgbClr val="00A6EB"/>
      </a:accent2>
      <a:accent3>
        <a:srgbClr val="6B1D7C"/>
      </a:accent3>
      <a:accent4>
        <a:srgbClr val="B70064"/>
      </a:accent4>
      <a:accent5>
        <a:srgbClr val="007C96"/>
      </a:accent5>
      <a:accent6>
        <a:srgbClr val="7EB61C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8DA909ABC98D46901DF3FF0EFA360F" ma:contentTypeVersion="18" ma:contentTypeDescription="Create a new document." ma:contentTypeScope="" ma:versionID="5c4eb1a34702bc14e2900c7fb2a690a0">
  <xsd:schema xmlns:xsd="http://www.w3.org/2001/XMLSchema" xmlns:xs="http://www.w3.org/2001/XMLSchema" xmlns:p="http://schemas.microsoft.com/office/2006/metadata/properties" xmlns:ns2="1fd5eeda-8d01-4c7a-9ccf-b88e9d292bd3" xmlns:ns3="612fdefb-2796-4fdb-a24b-c04f94eafc7c" xmlns:ns5="a8bc2541-e4e2-4274-8874-c6bfd4cdd8b2" targetNamespace="http://schemas.microsoft.com/office/2006/metadata/properties" ma:root="true" ma:fieldsID="9174f7e7e2ad05ffb12dafd859efde01" ns2:_="" ns3:_="" ns5:_="">
    <xsd:import namespace="1fd5eeda-8d01-4c7a-9ccf-b88e9d292bd3"/>
    <xsd:import namespace="612fdefb-2796-4fdb-a24b-c04f94eafc7c"/>
    <xsd:import namespace="a8bc2541-e4e2-4274-8874-c6bfd4cdd8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K_x00fc_mmerer" minOccurs="0"/>
                <xsd:element ref="ns2:lcf76f155ced4ddcb4097134ff3c332f" minOccurs="0"/>
                <xsd:element ref="ns5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d5eeda-8d01-4c7a-9ccf-b88e9d292b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K_x00fc_mmerer" ma:index="18" nillable="true" ma:displayName="Kümmerer" ma:format="Dropdown" ma:list="UserInfo" ma:SharePointGroup="0" ma:internalName="K_x00fc_mmer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5e1f9809-8ca2-498a-a03e-b4465d211e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2fdefb-2796-4fdb-a24b-c04f94eafc7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bc2541-e4e2-4274-8874-c6bfd4cdd8b2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b3879d45-dd89-4130-9de6-8f108113d005}" ma:internalName="TaxCatchAll" ma:showField="CatchAllData" ma:web="612fdefb-2796-4fdb-a24b-c04f94eafc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 ma:index="19" ma:displayName="Category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fd5eeda-8d01-4c7a-9ccf-b88e9d292bd3">
      <Terms xmlns="http://schemas.microsoft.com/office/infopath/2007/PartnerControls"/>
    </lcf76f155ced4ddcb4097134ff3c332f>
    <K_x00fc_mmerer xmlns="1fd5eeda-8d01-4c7a-9ccf-b88e9d292bd3">
      <UserInfo>
        <DisplayName/>
        <AccountId xsi:nil="true"/>
        <AccountType/>
      </UserInfo>
    </K_x00fc_mmerer>
    <TaxCatchAll xmlns="a8bc2541-e4e2-4274-8874-c6bfd4cdd8b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BBE6628-D58C-4BBC-A93C-3790540236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d5eeda-8d01-4c7a-9ccf-b88e9d292bd3"/>
    <ds:schemaRef ds:uri="612fdefb-2796-4fdb-a24b-c04f94eafc7c"/>
    <ds:schemaRef ds:uri="a8bc2541-e4e2-4274-8874-c6bfd4cdd8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96ACD9E-6075-43C3-A92D-3E08C552D324}">
  <ds:schemaRefs>
    <ds:schemaRef ds:uri="http://schemas.microsoft.com/office/infopath/2007/PartnerControls"/>
    <ds:schemaRef ds:uri="a8bc2541-e4e2-4274-8874-c6bfd4cdd8b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612fdefb-2796-4fdb-a24b-c04f94eafc7c"/>
    <ds:schemaRef ds:uri="http://schemas.microsoft.com/office/2006/documentManagement/types"/>
    <ds:schemaRef ds:uri="1fd5eeda-8d01-4c7a-9ccf-b88e9d292bd3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2A661C3-8F32-46FF-BB32-D9F4F6AA339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Empty Template</Template>
  <TotalTime>215</TotalTime>
  <Words>1732</Words>
  <Application>Microsoft Office PowerPoint</Application>
  <PresentationFormat>Widescreen</PresentationFormat>
  <Paragraphs>279</Paragraphs>
  <Slides>31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Arial</vt:lpstr>
      <vt:lpstr>EYInterstate</vt:lpstr>
      <vt:lpstr>EYInterstate Light</vt:lpstr>
      <vt:lpstr>Roboto</vt:lpstr>
      <vt:lpstr>ヒラギノ角ゴ Pro W3</vt:lpstr>
      <vt:lpstr>ALTANA</vt:lpstr>
      <vt:lpstr>ALTANA</vt:lpstr>
      <vt:lpstr>EY light background</vt:lpstr>
      <vt:lpstr>think-cell Slide</vt:lpstr>
      <vt:lpstr>Visualization Catalogue</vt:lpstr>
      <vt:lpstr>Abstract concepts 1/2</vt:lpstr>
      <vt:lpstr>Abstract concepts 2/2</vt:lpstr>
      <vt:lpstr>Abstract Concepts: Flow - linear</vt:lpstr>
      <vt:lpstr>Abstract Concepts: Flow - linear</vt:lpstr>
      <vt:lpstr>Abstract Concepts: Flow – circular</vt:lpstr>
      <vt:lpstr>Abstract Concepts: Flow – Divergent &amp; Convergent</vt:lpstr>
      <vt:lpstr>Abstract Concepts: Flow - multidirectional</vt:lpstr>
      <vt:lpstr>Abstract Concepts: Structure - Matrices</vt:lpstr>
      <vt:lpstr>Abstract Concepts: Structure - Trees</vt:lpstr>
      <vt:lpstr>Abstract Concepts: Structure – Layers</vt:lpstr>
      <vt:lpstr>Abstract Concepts: Cluster - Overlapping</vt:lpstr>
      <vt:lpstr>Abstract Concepts: Cluster - Closure</vt:lpstr>
      <vt:lpstr>Abstract Concepts: Cluster - Enclosed </vt:lpstr>
      <vt:lpstr>Abstract Concepts: Cluster - Linked </vt:lpstr>
      <vt:lpstr>Abstract Concepts: Radiate – from a point</vt:lpstr>
      <vt:lpstr>Abstract Concepts: Radiate – with a core</vt:lpstr>
      <vt:lpstr>Abstract Concepts: Radiate – without a core</vt:lpstr>
      <vt:lpstr>Realistic Concepts</vt:lpstr>
      <vt:lpstr>Realistic Concepts</vt:lpstr>
      <vt:lpstr>Realistic Concepts</vt:lpstr>
      <vt:lpstr>Realistic Concepts</vt:lpstr>
      <vt:lpstr>Realistic Concepts</vt:lpstr>
      <vt:lpstr>Realistic Concepts</vt:lpstr>
      <vt:lpstr>Realistic Concepts: Display Data</vt:lpstr>
      <vt:lpstr>Realistic Concepts: Display Data</vt:lpstr>
      <vt:lpstr>Realistic Concepts: Display Data</vt:lpstr>
      <vt:lpstr>Cloud will support various strategic IT objectives</vt:lpstr>
      <vt:lpstr>ALTANA needs to leverage cloud opportunities proactively – in a controlled approach</vt:lpstr>
      <vt:lpstr>Strategic Impact will affect many business functions and subsequently their IT-systems</vt:lpstr>
      <vt:lpstr>Challenge 1: Myriads of opinions, speculations, technologies and vendors.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own Visualization Cataglogue</dc:title>
  <dc:creator>Menge, Sebastian</dc:creator>
  <cp:lastModifiedBy>Mohsen Amini</cp:lastModifiedBy>
  <cp:revision>23</cp:revision>
  <cp:lastPrinted>2019-11-12T15:45:25Z</cp:lastPrinted>
  <dcterms:created xsi:type="dcterms:W3CDTF">2022-11-23T08:56:50Z</dcterms:created>
  <dcterms:modified xsi:type="dcterms:W3CDTF">2025-06-03T21:41:48Z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0x010100B48DA909ABC98D46901DF3FF0EFA360F</vt:lpwstr>
  </property>
  <property fmtid="{D5CDD505-2E9C-101B-9397-08002B2CF9AE}" pid="3" name="MediaServiceImageTags">
    <vt:lpwstr/>
  </property>
</Properties>
</file>