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772400" cy="12344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24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2020253"/>
            <a:ext cx="6606540" cy="4297680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6483668"/>
            <a:ext cx="5829300" cy="2980372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5523-F789-42BF-8808-F012F36DF5D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89D1-AD4B-437A-8670-40D48983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18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5523-F789-42BF-8808-F012F36DF5D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89D1-AD4B-437A-8670-40D48983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57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657225"/>
            <a:ext cx="1675924" cy="1046130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657225"/>
            <a:ext cx="4930616" cy="1046130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5523-F789-42BF-8808-F012F36DF5D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89D1-AD4B-437A-8670-40D48983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56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5523-F789-42BF-8808-F012F36DF5D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89D1-AD4B-437A-8670-40D48983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664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3077531"/>
            <a:ext cx="6703695" cy="5134927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8261036"/>
            <a:ext cx="6703695" cy="2700337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5523-F789-42BF-8808-F012F36DF5D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89D1-AD4B-437A-8670-40D48983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8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3286125"/>
            <a:ext cx="3303270" cy="78324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3286125"/>
            <a:ext cx="3303270" cy="78324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5523-F789-42BF-8808-F012F36DF5D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89D1-AD4B-437A-8670-40D48983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517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57228"/>
            <a:ext cx="6703695" cy="23860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3026093"/>
            <a:ext cx="3288089" cy="1483042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4509135"/>
            <a:ext cx="3288089" cy="663225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3026093"/>
            <a:ext cx="3304282" cy="1483042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4509135"/>
            <a:ext cx="3304282" cy="663225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5523-F789-42BF-8808-F012F36DF5D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89D1-AD4B-437A-8670-40D48983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927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5523-F789-42BF-8808-F012F36DF5D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89D1-AD4B-437A-8670-40D48983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784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5523-F789-42BF-8808-F012F36DF5D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89D1-AD4B-437A-8670-40D48983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445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822960"/>
            <a:ext cx="2506801" cy="28803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777368"/>
            <a:ext cx="3934778" cy="8772525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703320"/>
            <a:ext cx="2506801" cy="6860858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5523-F789-42BF-8808-F012F36DF5D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89D1-AD4B-437A-8670-40D48983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794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822960"/>
            <a:ext cx="2506801" cy="28803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777368"/>
            <a:ext cx="3934778" cy="8772525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703320"/>
            <a:ext cx="2506801" cy="6860858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5523-F789-42BF-8808-F012F36DF5D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89D1-AD4B-437A-8670-40D48983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066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657228"/>
            <a:ext cx="6703695" cy="23860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3286125"/>
            <a:ext cx="6703695" cy="783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11441433"/>
            <a:ext cx="1748790" cy="657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05523-F789-42BF-8808-F012F36DF5D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11441433"/>
            <a:ext cx="2623185" cy="657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11441433"/>
            <a:ext cx="1748790" cy="657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789D1-AD4B-437A-8670-40D48983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5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37760" y="891540"/>
            <a:ext cx="2628900" cy="51435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محل تصویر شماره یک</a:t>
            </a:r>
            <a:endParaRPr lang="en-US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6700" y="891540"/>
            <a:ext cx="2628900" cy="51435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محل تصویر شماره دو</a:t>
            </a:r>
            <a:endParaRPr lang="en-US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06040" y="0"/>
            <a:ext cx="2674620" cy="685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smtClean="0">
                <a:solidFill>
                  <a:schemeClr val="tx1"/>
                </a:solidFill>
                <a:cs typeface="B Nazanin" panose="00000400000000000000" pitchFamily="2" charset="-78"/>
              </a:rPr>
              <a:t>لوگو </a:t>
            </a:r>
            <a:r>
              <a:rPr lang="fa-IR" b="1" smtClean="0">
                <a:solidFill>
                  <a:schemeClr val="tx1"/>
                </a:solidFill>
                <a:cs typeface="B Nazanin" panose="00000400000000000000" pitchFamily="2" charset="-78"/>
              </a:rPr>
              <a:t>فارسی</a:t>
            </a:r>
            <a:endParaRPr lang="en-US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6699" y="7186196"/>
            <a:ext cx="7299960" cy="4754880"/>
          </a:xfrm>
          <a:prstGeom prst="rect">
            <a:avLst/>
          </a:prstGeom>
          <a:solidFill>
            <a:srgbClr val="99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21593" y="7356842"/>
            <a:ext cx="5190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b="1" dirty="0" smtClean="0">
                <a:cs typeface="B Nazanin" panose="00000400000000000000" pitchFamily="2" charset="-78"/>
              </a:rPr>
              <a:t>🎉</a:t>
            </a:r>
            <a:endParaRPr lang="fa-IR" dirty="0" smtClean="0">
              <a:cs typeface="B Nazanin" panose="00000400000000000000" pitchFamily="2" charset="-78"/>
            </a:endParaRPr>
          </a:p>
          <a:p>
            <a:pPr algn="ctr" rtl="1"/>
            <a:r>
              <a:rPr lang="fa-IR" sz="2200" b="1" dirty="0" smtClean="0">
                <a:cs typeface="B Nazanin" panose="00000400000000000000" pitchFamily="2" charset="-78"/>
              </a:rPr>
              <a:t>تخفیف تابستانی ویژه – فقط 1 تا ۷ مردادماه 1404!</a:t>
            </a:r>
            <a:r>
              <a:rPr lang="en-US" sz="2200" b="1" dirty="0" smtClean="0">
                <a:cs typeface="B Nazanin" panose="00000400000000000000" pitchFamily="2" charset="-78"/>
              </a:rPr>
              <a:t> </a:t>
            </a:r>
            <a:endParaRPr lang="fa-IR" sz="2200" dirty="0" smtClean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6813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22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Nazanin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comtac</dc:creator>
  <cp:lastModifiedBy>comtac</cp:lastModifiedBy>
  <cp:revision>5</cp:revision>
  <dcterms:created xsi:type="dcterms:W3CDTF">2025-07-22T08:31:52Z</dcterms:created>
  <dcterms:modified xsi:type="dcterms:W3CDTF">2025-07-23T07:55:52Z</dcterms:modified>
</cp:coreProperties>
</file>