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3" r:id="rId2"/>
    <p:sldId id="276" r:id="rId3"/>
    <p:sldId id="287" r:id="rId4"/>
    <p:sldId id="292" r:id="rId5"/>
    <p:sldId id="293" r:id="rId6"/>
    <p:sldId id="294" r:id="rId7"/>
    <p:sldId id="29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00"/>
    <a:srgbClr val="5D15EB"/>
    <a:srgbClr val="FEDFC0"/>
    <a:srgbClr val="00A651"/>
    <a:srgbClr val="FFE698"/>
    <a:srgbClr val="709C28"/>
    <a:srgbClr val="74A22A"/>
    <a:srgbClr val="C6E0B4"/>
    <a:srgbClr val="F65928"/>
    <a:srgbClr val="FBC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2F6573-A355-6BF3-6BA3-DEE6EC43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02E97-85BA-2907-812D-7EA8569770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77F2A-69F1-414D-A3F1-71E5D762070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24030-1481-9E0A-1D09-367BEA75D4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1E7CC-78FB-7A99-66E6-64B9B18A46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48660-6524-4AF2-A58E-4080D511F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4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F1B53-1C20-432F-923E-DE5217D2362E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248FE-2150-40AA-822A-EAE584EB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23838-162A-7F4D-244D-FA0897230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23CF6-1475-4055-DD8A-2175D21BB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294F56-61D0-CF63-7E04-634F1E69B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508ED-7B15-28F4-8E9A-6023C3B53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1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FE725-E4BF-D254-B10E-E946D064E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73FF1-8078-2301-DA39-74540F5C5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113D8E-64CC-08F4-FF9C-F4EE5E3D5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EACC6-B3DC-AFB8-49E7-A9BB264EE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09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9F29D-139A-3028-0A07-C7792B11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4B4BA-B0E6-DAF4-56AD-2EBF1CEAF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9FE25-B299-A120-E473-78E1B3DB6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B7C29-6B0B-450D-AEB7-FF94B9B98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9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B99B1-524A-B752-F248-7F85D1CA3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AF6FD-1F17-90E0-BCC0-69C03512B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DC0C89-A01A-CDC4-B7CB-E5B87D64A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47C8A-C9C2-AEA1-B8D0-271EB78CC6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3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D3815-D2ED-EDBF-6896-CC155B08E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F43D18-B6E5-3915-B1AB-670677247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116C0E-073D-4647-92BC-BA4C0DA6C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8BAAD-DDEB-EC95-42BB-1E1876E78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85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651EA-6E0F-D79F-DBF4-A2CBC016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FF001F-C7CC-65B9-15BC-32AACA02B5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8E4FE6-0C2E-FAFF-E529-3FEB94201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61A31-CE5D-18D7-F041-45580F7D4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79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E43A0-9A55-AF6E-CA9B-3617B0F79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0ECDC1-27B1-D975-BF61-84C6BD578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F4D6C-7522-E689-1370-21604B15C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94869-EE9D-055A-FC77-DDB5F4C17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248FE-2150-40AA-822A-EAE584EB2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7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6B6E-D8AB-780F-2FF2-A6E112FA7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E0A2F2-09C5-F57E-651A-31C3E1788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86580-6F8F-A94D-3FC1-66205210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BC76F-CB71-F94A-4F83-447C3354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2A70A-386F-A226-151E-80D59D05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6030-EA83-742E-F70D-0E81A0E7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F2657-0CFC-E439-EADA-ECECA7967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22F26-2BA9-3883-C41B-3A418338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2B64C-C9BB-619C-C643-B511AA56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3F99-07C3-2E5E-32B2-96532967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D08CB8-2DFD-D6FB-77B0-18E705D7B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15222-44A4-0EF3-C150-DC9C00D1A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F9DFB-2034-46E5-4964-4C6A6ADF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B4FA0-8D0D-DD91-521D-281E3C40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FB76E-8A79-1C83-B4FE-C5368C8D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0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AC2F-A64A-BA75-36E0-E128F24B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D76A4-9175-C2AA-BB7D-949EC990E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813E8-9ED5-88D9-9109-B5122461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E1FF-8E32-E608-E6DC-56799FFD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3D8AC-2B0D-AC4D-A02F-FC7006ED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3294-812B-5BB7-35B9-269FB7F9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B5B19-6A9C-0E52-7E66-D6A8E12DF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D6050-A7CE-D16A-C197-FFA96EE0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AB9F6-C4B1-0D96-642E-D6F89E9E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70D9A-4237-6457-85FA-69954601B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4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4AB2-B845-16C6-59C6-47EFFE8A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39157-9104-A66D-1862-E03279755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31253-0A14-48D7-0BC6-8090B6EC7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5AA83-6040-738D-A74B-E6EA10E8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B13B4-C831-B778-EB72-1CBC5314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F093B-DE18-D398-50E8-23179F14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7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0B61-A939-4AE7-4575-0EF1458D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D028D-065B-8F9B-E1BA-8380ACE11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12568-CD6B-E9F4-3631-3F7B6D900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72DE9-CFDF-5C30-0030-2931FF960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8D589-1253-2115-9D26-59DC746CA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9475E4-860B-7FD5-28AC-3B641AEF9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4C8085-F2C6-E802-0C04-148AAA279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B2CAA-219C-2FB7-5683-869DB965B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2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62A0-2E70-6CD6-65B7-2E022B71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3548F-AC2E-9ED4-0A25-29E5516E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185BBC-3BF4-64B6-2F51-8FE937D3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440B-06A1-740E-1CAD-6B771C07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4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72C80-9166-4307-CB0B-30A3C04D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762F6-3630-14FD-CED4-66F11F1F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1B65A-B576-D090-D5C7-BB778818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3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6B52-DCF2-CEB3-3FD4-FD56D11A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1F394-F3A1-1C41-71FF-1A8843CCF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54752-0CC1-6198-D343-C19640C50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71E64-53CE-D545-6CF1-39FB8E81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BDF68-88E7-3386-5207-6792D027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C51A8-728C-C9CA-3421-A175CD9E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2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FA5B-6343-71E2-74E4-CEDB3E759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1B628-E3AD-0C07-C5C8-C95E1EC6C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CF84-C8EE-FEDB-4C70-42E9CC22A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D8CA8-F206-2625-3961-9D447A44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1E938-318C-0C93-6F7E-A0A4E2A6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46AF7-97AE-3214-89A7-F098D7EB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2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3BA998-A885-7C1D-1229-FC192B98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AE84A-ED03-9472-9BD3-C7F8D5558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85922-F79F-598E-A7C8-855604BB92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53DE7-64BA-4A67-9FAA-A6FD036A680A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CBEA9-CA8B-0653-15F9-9E7B434A0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215FF-DA72-D7BF-D0C3-04F29B0C1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EF59-41F5-4CF0-9C5E-CFFAE951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1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79BEFB-5BB3-CEA1-97D2-0186E44CD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AFC507-D686-DC06-52CC-E9A134CFACDB}"/>
              </a:ext>
            </a:extLst>
          </p:cNvPr>
          <p:cNvSpPr txBox="1"/>
          <p:nvPr/>
        </p:nvSpPr>
        <p:spPr>
          <a:xfrm>
            <a:off x="3560134" y="3505200"/>
            <a:ext cx="507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l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a Sans" pitchFamily="2" charset="0"/>
              </a:rPr>
              <a:t>Days, Months and Seasons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73B9E-5552-247A-DE97-3CE049BB7350}"/>
              </a:ext>
            </a:extLst>
          </p:cNvPr>
          <p:cNvSpPr txBox="1"/>
          <p:nvPr/>
        </p:nvSpPr>
        <p:spPr>
          <a:xfrm>
            <a:off x="3815314" y="2413336"/>
            <a:ext cx="4561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l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ona Sans" pitchFamily="2" charset="0"/>
              </a:rPr>
              <a:t>Grammar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76E010-A8D9-114F-6416-8BE14F9E76A1}"/>
              </a:ext>
            </a:extLst>
          </p:cNvPr>
          <p:cNvCxnSpPr>
            <a:cxnSpLocks/>
          </p:cNvCxnSpPr>
          <p:nvPr/>
        </p:nvCxnSpPr>
        <p:spPr>
          <a:xfrm flipH="1">
            <a:off x="3402419" y="3428999"/>
            <a:ext cx="53481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8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FFC6B-D4D5-350F-4C40-A86F9AEA6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EE172E-8D90-B074-731A-3AB96D3601C9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EB28504-B257-D8B9-C76E-42AA61E4B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5026"/>
              </p:ext>
            </p:extLst>
          </p:nvPr>
        </p:nvGraphicFramePr>
        <p:xfrm>
          <a:off x="1496232" y="930577"/>
          <a:ext cx="6087521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7521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How many days are there in a week?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99105512-0856-CD0C-0EEF-F97F515CEFC0}"/>
              </a:ext>
            </a:extLst>
          </p:cNvPr>
          <p:cNvSpPr txBox="1"/>
          <p:nvPr/>
        </p:nvSpPr>
        <p:spPr>
          <a:xfrm>
            <a:off x="1679112" y="1387777"/>
            <a:ext cx="1662635" cy="73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5D15EB"/>
                </a:solidFill>
                <a:latin typeface="Mona Sans" pitchFamily="2" charset="0"/>
              </a:rPr>
              <a:t> 7 </a:t>
            </a:r>
            <a:r>
              <a:rPr lang="en-US" sz="2400" b="1" dirty="0">
                <a:solidFill>
                  <a:srgbClr val="5D15EB"/>
                </a:solidFill>
                <a:latin typeface="Mona Sans" pitchFamily="2" charset="0"/>
              </a:rPr>
              <a:t>days</a:t>
            </a:r>
            <a:r>
              <a:rPr lang="en-US" sz="2200" b="1" dirty="0">
                <a:solidFill>
                  <a:srgbClr val="5D15EB"/>
                </a:solidFill>
                <a:latin typeface="Mona Sans" pitchFamily="2" charset="0"/>
              </a:rPr>
              <a:t>.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7937B7E-B2D9-CEBE-5D20-650050300FB2}"/>
              </a:ext>
            </a:extLst>
          </p:cNvPr>
          <p:cNvGrpSpPr/>
          <p:nvPr/>
        </p:nvGrpSpPr>
        <p:grpSpPr>
          <a:xfrm>
            <a:off x="1496232" y="2928342"/>
            <a:ext cx="2248343" cy="457200"/>
            <a:chOff x="1266182" y="3729030"/>
            <a:chExt cx="2248343" cy="4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B79BA7E-5FF7-E2D6-50ED-4DD7F875D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0FC2090-3E35-0D35-A502-CA9203D2F39C}"/>
                </a:ext>
              </a:extLst>
            </p:cNvPr>
            <p:cNvSpPr txBox="1"/>
            <p:nvPr/>
          </p:nvSpPr>
          <p:spPr>
            <a:xfrm>
              <a:off x="1856699" y="3742186"/>
              <a:ext cx="16578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Saturday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036D03-5F6F-15C1-6897-2BC35966AEB5}"/>
              </a:ext>
            </a:extLst>
          </p:cNvPr>
          <p:cNvGrpSpPr/>
          <p:nvPr/>
        </p:nvGrpSpPr>
        <p:grpSpPr>
          <a:xfrm>
            <a:off x="1475224" y="3660503"/>
            <a:ext cx="1959803" cy="457200"/>
            <a:chOff x="1266182" y="3729030"/>
            <a:chExt cx="1959803" cy="4572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7B815AA-4885-A499-E3AF-66145998F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8FF7806-D405-94AC-B2A4-EF833589A03E}"/>
                </a:ext>
              </a:extLst>
            </p:cNvPr>
            <p:cNvSpPr txBox="1"/>
            <p:nvPr/>
          </p:nvSpPr>
          <p:spPr>
            <a:xfrm>
              <a:off x="1856699" y="3742186"/>
              <a:ext cx="136928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Sunday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F0CA13-9DD6-7B16-264C-9B9C3D2E18CA}"/>
              </a:ext>
            </a:extLst>
          </p:cNvPr>
          <p:cNvGrpSpPr/>
          <p:nvPr/>
        </p:nvGrpSpPr>
        <p:grpSpPr>
          <a:xfrm>
            <a:off x="1475224" y="4413572"/>
            <a:ext cx="2020717" cy="457200"/>
            <a:chOff x="1266182" y="3729030"/>
            <a:chExt cx="2020717" cy="4572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EA99ED6-727A-30F6-3139-1E2FEF16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398DF0-59D4-EDD4-8EC3-D1BEE8594619}"/>
                </a:ext>
              </a:extLst>
            </p:cNvPr>
            <p:cNvSpPr txBox="1"/>
            <p:nvPr/>
          </p:nvSpPr>
          <p:spPr>
            <a:xfrm>
              <a:off x="1856699" y="3742186"/>
              <a:ext cx="14302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Monday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512603B-02C8-7C6A-CB75-8C886E29CCF2}"/>
              </a:ext>
            </a:extLst>
          </p:cNvPr>
          <p:cNvGrpSpPr/>
          <p:nvPr/>
        </p:nvGrpSpPr>
        <p:grpSpPr>
          <a:xfrm>
            <a:off x="1475224" y="5166641"/>
            <a:ext cx="2072013" cy="457200"/>
            <a:chOff x="1266182" y="3729030"/>
            <a:chExt cx="2072013" cy="4572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D8361EF-8078-3E8D-0AD4-08F32821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26FC12F-C1E0-E55B-9CF3-91246A1AFC15}"/>
                </a:ext>
              </a:extLst>
            </p:cNvPr>
            <p:cNvSpPr txBox="1"/>
            <p:nvPr/>
          </p:nvSpPr>
          <p:spPr>
            <a:xfrm>
              <a:off x="1856699" y="3742186"/>
              <a:ext cx="14814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Tuesday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8A635E-6535-5EA7-DDCA-D96ABEED84CD}"/>
              </a:ext>
            </a:extLst>
          </p:cNvPr>
          <p:cNvGrpSpPr/>
          <p:nvPr/>
        </p:nvGrpSpPr>
        <p:grpSpPr>
          <a:xfrm>
            <a:off x="4535506" y="2941498"/>
            <a:ext cx="2530472" cy="457200"/>
            <a:chOff x="1266182" y="3729030"/>
            <a:chExt cx="2530472" cy="4572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6400F2D-AC1C-A396-993D-CD9791BE7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8C0C16F-63DF-51C8-D0C5-3946195F6A48}"/>
                </a:ext>
              </a:extLst>
            </p:cNvPr>
            <p:cNvSpPr txBox="1"/>
            <p:nvPr/>
          </p:nvSpPr>
          <p:spPr>
            <a:xfrm>
              <a:off x="1856699" y="3742186"/>
              <a:ext cx="19399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Wednesday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8B9CB78-C122-A209-5BC7-F28C0365A596}"/>
              </a:ext>
            </a:extLst>
          </p:cNvPr>
          <p:cNvGrpSpPr/>
          <p:nvPr/>
        </p:nvGrpSpPr>
        <p:grpSpPr>
          <a:xfrm>
            <a:off x="4514498" y="3673659"/>
            <a:ext cx="2211474" cy="457200"/>
            <a:chOff x="1266182" y="3729030"/>
            <a:chExt cx="2211474" cy="4572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53600E5-B4D1-E81E-AF6C-9FECEFD28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DF3CBDC-B1F6-9FC0-E392-BB56F84AE428}"/>
                </a:ext>
              </a:extLst>
            </p:cNvPr>
            <p:cNvSpPr txBox="1"/>
            <p:nvPr/>
          </p:nvSpPr>
          <p:spPr>
            <a:xfrm>
              <a:off x="1856699" y="3742186"/>
              <a:ext cx="16209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Thursday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4DCAFF6-04DB-A50C-8D04-C24B0FE47060}"/>
              </a:ext>
            </a:extLst>
          </p:cNvPr>
          <p:cNvGrpSpPr/>
          <p:nvPr/>
        </p:nvGrpSpPr>
        <p:grpSpPr>
          <a:xfrm>
            <a:off x="4514498" y="4426728"/>
            <a:ext cx="1772251" cy="457200"/>
            <a:chOff x="1266182" y="3729030"/>
            <a:chExt cx="1772251" cy="457200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48D01FB-F6C4-5E90-6EDE-BC184361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5134A7B-643F-B1FA-FABD-4D5A5D8BA3D1}"/>
                </a:ext>
              </a:extLst>
            </p:cNvPr>
            <p:cNvSpPr txBox="1"/>
            <p:nvPr/>
          </p:nvSpPr>
          <p:spPr>
            <a:xfrm>
              <a:off x="1856699" y="3742186"/>
              <a:ext cx="11817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Friday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65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CAC58-C70B-4943-E5A7-BE7F59A1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B23B955-F4ED-DB0A-E645-D92A4652C56C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24564F-8A35-7917-FF7C-91496440C9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314878"/>
              </p:ext>
            </p:extLst>
          </p:nvPr>
        </p:nvGraphicFramePr>
        <p:xfrm>
          <a:off x="2563484" y="1111718"/>
          <a:ext cx="7302979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979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I go to the gym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on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</a:t>
                      </a:r>
                      <a:r>
                        <a:rPr lang="en-US" sz="2600" u="none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Saturdays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and </a:t>
                      </a:r>
                      <a:r>
                        <a:rPr lang="en-US" sz="2600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Mondays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21FA10C-55D7-0240-18E0-54DBD43A0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7461" l="879" r="96094">
                        <a14:foregroundMark x1="58301" y1="87565" x2="51270" y2="97656"/>
                        <a14:foregroundMark x1="18066" y1="73633" x2="13281" y2="96940"/>
                        <a14:foregroundMark x1="13281" y1="96940" x2="5469" y2="97786"/>
                        <a14:foregroundMark x1="38574" y1="75000" x2="38184" y2="84049"/>
                        <a14:foregroundMark x1="38184" y1="84049" x2="36621" y2="86784"/>
                        <a14:foregroundMark x1="71582" y1="79036" x2="87402" y2="79297"/>
                        <a14:foregroundMark x1="87402" y1="79297" x2="94824" y2="76888"/>
                        <a14:foregroundMark x1="92676" y1="83073" x2="94824" y2="81836"/>
                        <a14:foregroundMark x1="93457" y1="86328" x2="95996" y2="93164"/>
                        <a14:foregroundMark x1="63867" y1="18099" x2="63867" y2="18099"/>
                        <a14:foregroundMark x1="63867" y1="18099" x2="51074" y2="13542"/>
                        <a14:foregroundMark x1="51074" y1="13542" x2="43457" y2="16732"/>
                        <a14:foregroundMark x1="74609" y1="29753" x2="73438" y2="31576"/>
                        <a14:foregroundMark x1="96191" y1="30859" x2="93848" y2="33138"/>
                        <a14:foregroundMark x1="92285" y1="46484" x2="92285" y2="46484"/>
                        <a14:foregroundMark x1="92676" y1="50521" x2="92676" y2="50521"/>
                        <a14:foregroundMark x1="85938" y1="41536" x2="85938" y2="41536"/>
                        <a14:foregroundMark x1="15723" y1="32357" x2="15723" y2="32357"/>
                        <a14:foregroundMark x1="12695" y1="46029" x2="12695" y2="46029"/>
                        <a14:foregroundMark x1="11816" y1="54688" x2="11816" y2="54688"/>
                        <a14:foregroundMark x1="11816" y1="55664" x2="11816" y2="57813"/>
                        <a14:foregroundMark x1="11816" y1="57813" x2="879" y2="56120"/>
                        <a14:foregroundMark x1="879" y1="56120" x2="879" y2="56120"/>
                      </a14:backgroundRemoval>
                    </a14:imgEffect>
                  </a14:imgLayer>
                </a14:imgProps>
              </a:ext>
            </a:extLst>
          </a:blip>
          <a:srcRect l="658" t="7018" r="-658" b="26316"/>
          <a:stretch>
            <a:fillRect/>
          </a:stretch>
        </p:blipFill>
        <p:spPr>
          <a:xfrm>
            <a:off x="1365182" y="898358"/>
            <a:ext cx="914400" cy="914400"/>
          </a:xfrm>
          <a:prstGeom prst="flowChartDocumen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FD0F9F-5840-FA9E-7C25-FAEBED436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430002"/>
              </p:ext>
            </p:extLst>
          </p:nvPr>
        </p:nvGraphicFramePr>
        <p:xfrm>
          <a:off x="2563484" y="2509536"/>
          <a:ext cx="6311577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577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I visit my grandparents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on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weekends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6FBBFB0-5F0C-6582-FABF-2BD4ACC987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8" t="14192" r="658" b="19140"/>
          <a:stretch>
            <a:fillRect/>
          </a:stretch>
        </p:blipFill>
        <p:spPr>
          <a:xfrm>
            <a:off x="1365182" y="2296176"/>
            <a:ext cx="914400" cy="914400"/>
          </a:xfrm>
          <a:prstGeom prst="flowChartDocumen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315F57-1D40-0D9F-365A-50C239614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267849"/>
              </p:ext>
            </p:extLst>
          </p:nvPr>
        </p:nvGraphicFramePr>
        <p:xfrm>
          <a:off x="2563485" y="3907354"/>
          <a:ext cx="5781620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1620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She doesn’t go to work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on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Fridays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F5C295-4CE4-D3DD-35A8-4F7438DE9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576843"/>
              </p:ext>
            </p:extLst>
          </p:nvPr>
        </p:nvGraphicFramePr>
        <p:xfrm>
          <a:off x="2563483" y="5305172"/>
          <a:ext cx="7793301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3301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He takes his mother to the doctor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on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Sundays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39C04C5-144B-2540-D926-1D501C4341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667" b="16667"/>
          <a:stretch>
            <a:fillRect/>
          </a:stretch>
        </p:blipFill>
        <p:spPr>
          <a:xfrm>
            <a:off x="1365182" y="3693994"/>
            <a:ext cx="914400" cy="914400"/>
          </a:xfrm>
          <a:prstGeom prst="flowChartDocumen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C68CAE-37C6-8D39-9F07-6F114AFE77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974" l="1270" r="99414">
                        <a14:foregroundMark x1="9668" y1="59831" x2="11133" y2="75391"/>
                        <a14:foregroundMark x1="11133" y1="75391" x2="8594" y2="82487"/>
                        <a14:foregroundMark x1="8594" y1="82487" x2="1270" y2="86849"/>
                        <a14:foregroundMark x1="91797" y1="83724" x2="96387" y2="76432"/>
                        <a14:foregroundMark x1="96387" y1="76432" x2="77344" y2="56576"/>
                        <a14:foregroundMark x1="93848" y1="64323" x2="93848" y2="64323"/>
                        <a14:foregroundMark x1="99414" y1="72266" x2="99414" y2="72266"/>
                        <a14:foregroundMark x1="70410" y1="67122" x2="70410" y2="67122"/>
                        <a14:foregroundMark x1="70410" y1="68555" x2="70410" y2="68555"/>
                        <a14:foregroundMark x1="75293" y1="71615" x2="63867" y2="70964"/>
                        <a14:foregroundMark x1="63867" y1="70964" x2="69629" y2="59570"/>
                        <a14:foregroundMark x1="69629" y1="59570" x2="72461" y2="57031"/>
                      </a14:backgroundRemoval>
                    </a14:imgEffect>
                  </a14:imgLayer>
                </a14:imgProps>
              </a:ext>
            </a:extLst>
          </a:blip>
          <a:srcRect l="-991" t="15086" r="991" b="18248"/>
          <a:stretch>
            <a:fillRect/>
          </a:stretch>
        </p:blipFill>
        <p:spPr>
          <a:xfrm>
            <a:off x="1365182" y="5091812"/>
            <a:ext cx="914400" cy="914400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279476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C67C0-7D9B-7B2C-353F-D28ACDBB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BF14B5-AB09-8F7D-B860-3B0DFFC19265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FB585DD-5A2F-ACB2-A57F-A51C6DA01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605865"/>
              </p:ext>
            </p:extLst>
          </p:nvPr>
        </p:nvGraphicFramePr>
        <p:xfrm>
          <a:off x="1349331" y="847286"/>
          <a:ext cx="6752678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2678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How many months are there in the year?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AB0E5C4C-6A83-A7A6-0CE4-D9FC4A0135E5}"/>
              </a:ext>
            </a:extLst>
          </p:cNvPr>
          <p:cNvSpPr txBox="1"/>
          <p:nvPr/>
        </p:nvSpPr>
        <p:spPr>
          <a:xfrm>
            <a:off x="8358314" y="604830"/>
            <a:ext cx="2212465" cy="73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5D15EB"/>
                </a:solidFill>
                <a:latin typeface="Mona Sans" pitchFamily="2" charset="0"/>
              </a:rPr>
              <a:t> 12 </a:t>
            </a:r>
            <a:r>
              <a:rPr lang="en-US" sz="2400" b="1" dirty="0">
                <a:solidFill>
                  <a:srgbClr val="5D15EB"/>
                </a:solidFill>
                <a:latin typeface="Mona Sans" pitchFamily="2" charset="0"/>
              </a:rPr>
              <a:t>months</a:t>
            </a:r>
            <a:r>
              <a:rPr lang="en-US" sz="2200" b="1" dirty="0">
                <a:solidFill>
                  <a:srgbClr val="5D15EB"/>
                </a:solidFill>
                <a:latin typeface="Mona Sans" pitchFamily="2" charset="0"/>
              </a:rPr>
              <a:t>.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EFF7245-1303-07DA-9685-D54B9009BD9C}"/>
              </a:ext>
            </a:extLst>
          </p:cNvPr>
          <p:cNvGrpSpPr/>
          <p:nvPr/>
        </p:nvGrpSpPr>
        <p:grpSpPr>
          <a:xfrm>
            <a:off x="1370339" y="1840921"/>
            <a:ext cx="2004687" cy="457200"/>
            <a:chOff x="1266182" y="3729030"/>
            <a:chExt cx="2004687" cy="4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22C322E-2ED8-0B2C-CED3-C119CB04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885040-B4E3-6D7C-F0CB-6E19FB8BFA54}"/>
                </a:ext>
              </a:extLst>
            </p:cNvPr>
            <p:cNvSpPr txBox="1"/>
            <p:nvPr/>
          </p:nvSpPr>
          <p:spPr>
            <a:xfrm>
              <a:off x="1856699" y="3742186"/>
              <a:ext cx="14141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January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C84DE1-7956-12F8-9AFE-61B32FB790ED}"/>
              </a:ext>
            </a:extLst>
          </p:cNvPr>
          <p:cNvGrpSpPr/>
          <p:nvPr/>
        </p:nvGrpSpPr>
        <p:grpSpPr>
          <a:xfrm>
            <a:off x="1349331" y="2466752"/>
            <a:ext cx="2152163" cy="457200"/>
            <a:chOff x="1266182" y="3729030"/>
            <a:chExt cx="2152163" cy="4572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C05E27-3DBC-92D8-C3EB-8B5F7D8A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E0A44F0-FCC8-460E-55B3-2CB94087AF65}"/>
                </a:ext>
              </a:extLst>
            </p:cNvPr>
            <p:cNvSpPr txBox="1"/>
            <p:nvPr/>
          </p:nvSpPr>
          <p:spPr>
            <a:xfrm>
              <a:off x="1856699" y="3742186"/>
              <a:ext cx="15616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February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D05E9C3-CAAA-C185-AB06-0AF8D4107494}"/>
              </a:ext>
            </a:extLst>
          </p:cNvPr>
          <p:cNvGrpSpPr/>
          <p:nvPr/>
        </p:nvGrpSpPr>
        <p:grpSpPr>
          <a:xfrm>
            <a:off x="1349331" y="3113491"/>
            <a:ext cx="1783472" cy="457200"/>
            <a:chOff x="1266182" y="3729030"/>
            <a:chExt cx="1783472" cy="4572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BE40F0F-3340-1F5E-3714-99F42FD64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6593562-2553-FCB4-6865-A5D9AFB7B588}"/>
                </a:ext>
              </a:extLst>
            </p:cNvPr>
            <p:cNvSpPr txBox="1"/>
            <p:nvPr/>
          </p:nvSpPr>
          <p:spPr>
            <a:xfrm>
              <a:off x="1856699" y="3742186"/>
              <a:ext cx="11929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March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D4BA42C-5442-5A39-0A3D-20E697B5AFC3}"/>
              </a:ext>
            </a:extLst>
          </p:cNvPr>
          <p:cNvGrpSpPr/>
          <p:nvPr/>
        </p:nvGrpSpPr>
        <p:grpSpPr>
          <a:xfrm>
            <a:off x="1391347" y="4133853"/>
            <a:ext cx="1549434" cy="457200"/>
            <a:chOff x="1266182" y="3729030"/>
            <a:chExt cx="1549434" cy="4572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139BE39-8ADE-48BF-598F-146D7710B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AB0F5A0-656F-791A-3088-717977A215AE}"/>
                </a:ext>
              </a:extLst>
            </p:cNvPr>
            <p:cNvSpPr txBox="1"/>
            <p:nvPr/>
          </p:nvSpPr>
          <p:spPr>
            <a:xfrm>
              <a:off x="1856699" y="3742186"/>
              <a:ext cx="9589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April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85F8336-257B-D645-C6FB-14E9DAFE6A98}"/>
              </a:ext>
            </a:extLst>
          </p:cNvPr>
          <p:cNvGrpSpPr/>
          <p:nvPr/>
        </p:nvGrpSpPr>
        <p:grpSpPr>
          <a:xfrm>
            <a:off x="1370339" y="4759684"/>
            <a:ext cx="1491726" cy="457200"/>
            <a:chOff x="1266182" y="3729030"/>
            <a:chExt cx="1491726" cy="45720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D271EC4-F903-5973-D1B9-0DE807E8D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E8E213-A903-AFE6-4577-DBC3F1FAE07E}"/>
                </a:ext>
              </a:extLst>
            </p:cNvPr>
            <p:cNvSpPr txBox="1"/>
            <p:nvPr/>
          </p:nvSpPr>
          <p:spPr>
            <a:xfrm>
              <a:off x="1856699" y="3742186"/>
              <a:ext cx="9012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May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171853A-061A-780E-C63E-1CEFF73AF79D}"/>
              </a:ext>
            </a:extLst>
          </p:cNvPr>
          <p:cNvGrpSpPr/>
          <p:nvPr/>
        </p:nvGrpSpPr>
        <p:grpSpPr>
          <a:xfrm>
            <a:off x="1370339" y="5406423"/>
            <a:ext cx="1531800" cy="457200"/>
            <a:chOff x="1266182" y="3729030"/>
            <a:chExt cx="1531800" cy="457200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DBB8A28-3CF6-7377-3340-F4F072EA8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D5F28E7-DED3-78F9-7FBC-674C85498861}"/>
                </a:ext>
              </a:extLst>
            </p:cNvPr>
            <p:cNvSpPr txBox="1"/>
            <p:nvPr/>
          </p:nvSpPr>
          <p:spPr>
            <a:xfrm>
              <a:off x="1856699" y="3742186"/>
              <a:ext cx="9412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June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566C3A-2107-970B-F814-D3CC248471F8}"/>
              </a:ext>
            </a:extLst>
          </p:cNvPr>
          <p:cNvGrpSpPr/>
          <p:nvPr/>
        </p:nvGrpSpPr>
        <p:grpSpPr>
          <a:xfrm>
            <a:off x="4870827" y="1843444"/>
            <a:ext cx="1427606" cy="457200"/>
            <a:chOff x="1266182" y="3729030"/>
            <a:chExt cx="1427606" cy="457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479207-B115-34DA-3B58-DCD640B2F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7D6325-3996-CA1B-E80B-F6238A07FDE1}"/>
                </a:ext>
              </a:extLst>
            </p:cNvPr>
            <p:cNvSpPr txBox="1"/>
            <p:nvPr/>
          </p:nvSpPr>
          <p:spPr>
            <a:xfrm>
              <a:off x="1856699" y="3742186"/>
              <a:ext cx="8370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July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C4687-DD78-C668-6522-BD04090FAF05}"/>
              </a:ext>
            </a:extLst>
          </p:cNvPr>
          <p:cNvGrpSpPr/>
          <p:nvPr/>
        </p:nvGrpSpPr>
        <p:grpSpPr>
          <a:xfrm>
            <a:off x="4870827" y="2466752"/>
            <a:ext cx="1895682" cy="457200"/>
            <a:chOff x="1266182" y="3729030"/>
            <a:chExt cx="1895682" cy="457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F6DEA6-1C15-0DE6-B1A1-6CFD135F3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4D4B5C-9AAF-AF7F-29F4-7598028B354C}"/>
                </a:ext>
              </a:extLst>
            </p:cNvPr>
            <p:cNvSpPr txBox="1"/>
            <p:nvPr/>
          </p:nvSpPr>
          <p:spPr>
            <a:xfrm>
              <a:off x="1856699" y="3742186"/>
              <a:ext cx="13051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August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36D781-8DFD-C00E-089D-E83D465F781D}"/>
              </a:ext>
            </a:extLst>
          </p:cNvPr>
          <p:cNvGrpSpPr/>
          <p:nvPr/>
        </p:nvGrpSpPr>
        <p:grpSpPr>
          <a:xfrm>
            <a:off x="4870827" y="3113491"/>
            <a:ext cx="2432688" cy="457200"/>
            <a:chOff x="1266182" y="3729030"/>
            <a:chExt cx="2432688" cy="457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C16257-6AC4-13CD-648D-C1356ACF7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DE0D58-F91D-B2AD-76D1-938DB8C15428}"/>
                </a:ext>
              </a:extLst>
            </p:cNvPr>
            <p:cNvSpPr txBox="1"/>
            <p:nvPr/>
          </p:nvSpPr>
          <p:spPr>
            <a:xfrm>
              <a:off x="1856699" y="3742186"/>
              <a:ext cx="18421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September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636D12-66A7-5496-F03C-ABCAE652B191}"/>
              </a:ext>
            </a:extLst>
          </p:cNvPr>
          <p:cNvGrpSpPr/>
          <p:nvPr/>
        </p:nvGrpSpPr>
        <p:grpSpPr>
          <a:xfrm>
            <a:off x="4879656" y="4134619"/>
            <a:ext cx="2027129" cy="457200"/>
            <a:chOff x="1266182" y="3729030"/>
            <a:chExt cx="2027129" cy="4572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503096-F5EA-DD82-974F-162C62234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1DAB78-0BE0-5655-4E83-576299B6DF14}"/>
                </a:ext>
              </a:extLst>
            </p:cNvPr>
            <p:cNvSpPr txBox="1"/>
            <p:nvPr/>
          </p:nvSpPr>
          <p:spPr>
            <a:xfrm>
              <a:off x="1856699" y="3742186"/>
              <a:ext cx="14366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October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EABCC-224F-D8B8-22B5-AE1A069B7E3A}"/>
              </a:ext>
            </a:extLst>
          </p:cNvPr>
          <p:cNvGrpSpPr/>
          <p:nvPr/>
        </p:nvGrpSpPr>
        <p:grpSpPr>
          <a:xfrm>
            <a:off x="4879656" y="4757927"/>
            <a:ext cx="2334905" cy="457200"/>
            <a:chOff x="1266182" y="3729030"/>
            <a:chExt cx="2334905" cy="4572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415F44-2DA9-27DB-7030-6A499D70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9C7E1C-9983-839E-D017-4AD07FE562FB}"/>
                </a:ext>
              </a:extLst>
            </p:cNvPr>
            <p:cNvSpPr txBox="1"/>
            <p:nvPr/>
          </p:nvSpPr>
          <p:spPr>
            <a:xfrm>
              <a:off x="1856699" y="3742186"/>
              <a:ext cx="17443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November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951CB9-E771-22C1-0988-CBE0226E3DBE}"/>
              </a:ext>
            </a:extLst>
          </p:cNvPr>
          <p:cNvGrpSpPr/>
          <p:nvPr/>
        </p:nvGrpSpPr>
        <p:grpSpPr>
          <a:xfrm>
            <a:off x="4879656" y="5404666"/>
            <a:ext cx="2331699" cy="457200"/>
            <a:chOff x="1266182" y="3729030"/>
            <a:chExt cx="2331699" cy="457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00255B-92A2-55F9-2A79-59F52DA7F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EE773F-6C47-C1A5-D503-ADF1384DD94E}"/>
                </a:ext>
              </a:extLst>
            </p:cNvPr>
            <p:cNvSpPr txBox="1"/>
            <p:nvPr/>
          </p:nvSpPr>
          <p:spPr>
            <a:xfrm>
              <a:off x="1856699" y="3742186"/>
              <a:ext cx="17411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December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2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D213E-131A-7EEA-C603-10E3FDBE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079826-0276-550A-50B6-D71430A882E2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94C899-15F6-5027-DE4A-2D4AC8831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7310"/>
              </p:ext>
            </p:extLst>
          </p:nvPr>
        </p:nvGraphicFramePr>
        <p:xfrm>
          <a:off x="2563485" y="1111718"/>
          <a:ext cx="3146200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200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I was born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in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July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8E9DFA-F4EA-ABD5-309D-8A89D1C47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245671"/>
              </p:ext>
            </p:extLst>
          </p:nvPr>
        </p:nvGraphicFramePr>
        <p:xfrm>
          <a:off x="2563485" y="2509536"/>
          <a:ext cx="6123316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3316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She started working there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in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March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B70F839-23C4-9F6B-2745-99E1C6643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838470"/>
              </p:ext>
            </p:extLst>
          </p:nvPr>
        </p:nvGraphicFramePr>
        <p:xfrm>
          <a:off x="2563484" y="3907354"/>
          <a:ext cx="5293975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975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I’m going to Isfahan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next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April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0A9B18A-608D-DE23-0ACA-B2CD98D9C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689912"/>
              </p:ext>
            </p:extLst>
          </p:nvPr>
        </p:nvGraphicFramePr>
        <p:xfrm>
          <a:off x="2563483" y="5305172"/>
          <a:ext cx="5293977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3977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They got married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in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</a:t>
                      </a:r>
                      <a:r>
                        <a:rPr lang="en-US" sz="2600" dirty="0">
                          <a:solidFill>
                            <a:srgbClr val="5D15EB"/>
                          </a:solidFill>
                          <a:latin typeface="Mona Sans" pitchFamily="2" charset="0"/>
                        </a:rPr>
                        <a:t>December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FE7CDC-B79B-9C10-0054-73DE39E6C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5" b="92448" l="2930" r="97852">
                        <a14:foregroundMark x1="34766" y1="92122" x2="57617" y2="63867"/>
                        <a14:foregroundMark x1="57617" y1="63867" x2="57813" y2="63867"/>
                        <a14:foregroundMark x1="48730" y1="67904" x2="48730" y2="67904"/>
                        <a14:foregroundMark x1="39941" y1="69271" x2="39941" y2="69271"/>
                        <a14:foregroundMark x1="6250" y1="63867" x2="6250" y2="63867"/>
                        <a14:foregroundMark x1="2930" y1="60938" x2="2930" y2="60938"/>
                        <a14:foregroundMark x1="72266" y1="91602" x2="72266" y2="91602"/>
                        <a14:foregroundMark x1="70410" y1="91602" x2="60352" y2="92708"/>
                        <a14:foregroundMark x1="59473" y1="92708" x2="30273" y2="91927"/>
                        <a14:foregroundMark x1="30273" y1="91927" x2="23828" y2="88867"/>
                        <a14:foregroundMark x1="90625" y1="86328" x2="90625" y2="86328"/>
                        <a14:foregroundMark x1="93848" y1="71159" x2="93848" y2="71159"/>
                        <a14:foregroundMark x1="93848" y1="71159" x2="85254" y2="36589"/>
                        <a14:foregroundMark x1="84082" y1="65560" x2="91309" y2="55208"/>
                        <a14:foregroundMark x1="83691" y1="79818" x2="94336" y2="78776"/>
                        <a14:foregroundMark x1="94336" y1="78776" x2="94141" y2="69987"/>
                        <a14:foregroundMark x1="94141" y1="69987" x2="98340" y2="62891"/>
                        <a14:foregroundMark x1="98340" y1="62891" x2="95117" y2="52865"/>
                        <a14:foregroundMark x1="95117" y1="52865" x2="78613" y2="52930"/>
                        <a14:foregroundMark x1="78613" y1="52930" x2="71973" y2="56771"/>
                        <a14:foregroundMark x1="95508" y1="79557" x2="95508" y2="79557"/>
                        <a14:foregroundMark x1="93652" y1="30859" x2="93652" y2="30859"/>
                        <a14:foregroundMark x1="87402" y1="12565" x2="87402" y2="12565"/>
                        <a14:foregroundMark x1="56250" y1="6380" x2="56250" y2="6380"/>
                        <a14:foregroundMark x1="16016" y1="17969" x2="16016" y2="17969"/>
                        <a14:foregroundMark x1="6934" y1="18294" x2="23145" y2="15820"/>
                        <a14:foregroundMark x1="19434" y1="21680" x2="11133" y2="16471"/>
                        <a14:foregroundMark x1="11133" y1="16471" x2="4199" y2="22266"/>
                        <a14:foregroundMark x1="4199" y1="22266" x2="5078" y2="25716"/>
                        <a14:foregroundMark x1="23145" y1="15495" x2="23145" y2="15495"/>
                        <a14:foregroundMark x1="24121" y1="14714" x2="24121" y2="14714"/>
                        <a14:foregroundMark x1="24121" y1="14714" x2="24121" y2="14714"/>
                        <a14:foregroundMark x1="24121" y1="14714" x2="24121" y2="14714"/>
                        <a14:foregroundMark x1="40625" y1="12891" x2="41797" y2="10547"/>
                        <a14:foregroundMark x1="57324" y1="7747" x2="56250" y2="6380"/>
                        <a14:foregroundMark x1="56641" y1="6836" x2="53418" y2="6641"/>
                        <a14:foregroundMark x1="90625" y1="16602" x2="83008" y2="9896"/>
                        <a14:foregroundMark x1="83008" y1="9896" x2="71973" y2="16927"/>
                        <a14:foregroundMark x1="71973" y1="16927" x2="77148" y2="23112"/>
                        <a14:foregroundMark x1="92676" y1="16732" x2="87598" y2="9245"/>
                        <a14:foregroundMark x1="87598" y1="9245" x2="74121" y2="10482"/>
                        <a14:foregroundMark x1="74121" y1="10482" x2="72949" y2="13346"/>
                        <a14:foregroundMark x1="97852" y1="48242" x2="97852" y2="48242"/>
                        <a14:foregroundMark x1="39551" y1="67969" x2="39551" y2="67969"/>
                        <a14:foregroundMark x1="59375" y1="23307" x2="59375" y2="23307"/>
                        <a14:foregroundMark x1="71973" y1="35286" x2="71973" y2="35286"/>
                        <a14:foregroundMark x1="71973" y1="37630" x2="71973" y2="37630"/>
                        <a14:foregroundMark x1="73340" y1="43034" x2="73340" y2="43034"/>
                        <a14:foregroundMark x1="73730" y1="44010" x2="73730" y2="44010"/>
                        <a14:backgroundMark x1="11816" y1="83073" x2="11816" y2="83073"/>
                        <a14:backgroundMark x1="12695" y1="82617" x2="12695" y2="82617"/>
                        <a14:backgroundMark x1="24902" y1="83398" x2="24902" y2="83398"/>
                      </a14:backgroundRemoval>
                    </a14:imgEffect>
                  </a14:imgLayer>
                </a14:imgProps>
              </a:ext>
            </a:extLst>
          </a:blip>
          <a:srcRect l="581" t="20128" r="-581" b="13206"/>
          <a:stretch>
            <a:fillRect/>
          </a:stretch>
        </p:blipFill>
        <p:spPr>
          <a:xfrm>
            <a:off x="1365182" y="908991"/>
            <a:ext cx="914400" cy="914400"/>
          </a:xfrm>
          <a:prstGeom prst="flowChartDocumen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9A6F9-9EF6-B313-C29D-DE45E08265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7982" l="293" r="99512">
                        <a14:foregroundMark x1="93945" y1="71224" x2="92285" y2="53060"/>
                        <a14:foregroundMark x1="7715" y1="59245" x2="4688" y2="72461"/>
                        <a14:foregroundMark x1="19141" y1="67904" x2="34277" y2="71354"/>
                        <a14:foregroundMark x1="34277" y1="71354" x2="25293" y2="65625"/>
                        <a14:foregroundMark x1="25293" y1="65625" x2="21973" y2="58984"/>
                        <a14:foregroundMark x1="11426" y1="65690" x2="11426" y2="65690"/>
                        <a14:foregroundMark x1="11426" y1="65690" x2="11426" y2="65690"/>
                        <a14:foregroundMark x1="11426" y1="65690" x2="11426" y2="65690"/>
                        <a14:foregroundMark x1="21387" y1="83724" x2="16602" y2="75326"/>
                        <a14:foregroundMark x1="16602" y1="75326" x2="21387" y2="81510"/>
                        <a14:foregroundMark x1="19336" y1="73828" x2="19336" y2="73828"/>
                        <a14:foregroundMark x1="19336" y1="73828" x2="11230" y2="73828"/>
                        <a14:foregroundMark x1="10254" y1="65951" x2="10254" y2="65430"/>
                        <a14:foregroundMark x1="21973" y1="72852" x2="35742" y2="76302"/>
                        <a14:foregroundMark x1="35742" y1="76302" x2="39941" y2="78776"/>
                        <a14:foregroundMark x1="31738" y1="77995" x2="31738" y2="77995"/>
                        <a14:foregroundMark x1="29004" y1="78516" x2="29004" y2="78516"/>
                        <a14:foregroundMark x1="55273" y1="79036" x2="43359" y2="78776"/>
                        <a14:foregroundMark x1="43359" y1="78776" x2="52637" y2="75326"/>
                        <a14:foregroundMark x1="58789" y1="79232" x2="58789" y2="79232"/>
                        <a14:foregroundMark x1="86700" y1="75950" x2="38867" y2="74674"/>
                        <a14:foregroundMark x1="99902" y1="76302" x2="99821" y2="76300"/>
                        <a14:foregroundMark x1="38867" y1="74674" x2="27832" y2="69922"/>
                        <a14:foregroundMark x1="27832" y1="69922" x2="17383" y2="72461"/>
                        <a14:foregroundMark x1="17383" y1="72461" x2="5957" y2="70117"/>
                        <a14:foregroundMark x1="5957" y1="70117" x2="293" y2="65299"/>
                        <a14:foregroundMark x1="6055" y1="79905" x2="23926" y2="77930"/>
                        <a14:foregroundMark x1="23926" y1="77930" x2="44615" y2="81016"/>
                        <a14:foregroundMark x1="31348" y1="78125" x2="36855" y2="80930"/>
                        <a14:foregroundMark x1="12777" y1="87881" x2="17188" y2="83333"/>
                        <a14:foregroundMark x1="17188" y1="83333" x2="32324" y2="78125"/>
                        <a14:backgroundMark x1="82324" y1="89258" x2="82324" y2="89258"/>
                        <a14:backgroundMark x1="86328" y1="88867" x2="55078" y2="89453"/>
                        <a14:backgroundMark x1="55078" y1="89453" x2="58496" y2="97396"/>
                        <a14:backgroundMark x1="92188" y1="89648" x2="61719" y2="84310"/>
                        <a14:backgroundMark x1="61719" y1="84310" x2="23438" y2="95182"/>
                        <a14:backgroundMark x1="23438" y1="95182" x2="52051" y2="99349"/>
                        <a14:backgroundMark x1="52051" y1="99349" x2="52051" y2="99740"/>
                        <a14:backgroundMark x1="99121" y1="95898" x2="99121" y2="95898"/>
                        <a14:backgroundMark x1="94531" y1="94076" x2="73047" y2="80859"/>
                        <a14:backgroundMark x1="73047" y1="80859" x2="49609" y2="84375"/>
                        <a14:backgroundMark x1="79102" y1="94206" x2="26172" y2="94076"/>
                        <a14:backgroundMark x1="86621" y1="98828" x2="29785" y2="96745"/>
                        <a14:backgroundMark x1="29785" y1="96745" x2="7324" y2="87630"/>
                        <a14:backgroundMark x1="7324" y1="87630" x2="6934" y2="87174"/>
                        <a14:backgroundMark x1="5176" y1="89128" x2="5176" y2="89128"/>
                        <a14:backgroundMark x1="6055" y1="91536" x2="6055" y2="91536"/>
                        <a14:backgroundMark x1="7422" y1="92708" x2="5664" y2="83333"/>
                        <a14:backgroundMark x1="4980" y1="85872" x2="27930" y2="97917"/>
                        <a14:backgroundMark x1="4590" y1="91536" x2="6055" y2="95964"/>
                        <a14:backgroundMark x1="11914" y1="95508" x2="90234" y2="89258"/>
                        <a14:backgroundMark x1="90234" y1="89258" x2="61426" y2="80729"/>
                        <a14:backgroundMark x1="61426" y1="80729" x2="38965" y2="86003"/>
                        <a14:backgroundMark x1="95215" y1="84375" x2="95215" y2="84375"/>
                        <a14:backgroundMark x1="95215" y1="84375" x2="95215" y2="84375"/>
                        <a14:backgroundMark x1="95215" y1="84375" x2="95215" y2="84375"/>
                        <a14:backgroundMark x1="95215" y1="84375" x2="95215" y2="84375"/>
                        <a14:backgroundMark x1="95215" y1="84375" x2="95215" y2="84375"/>
                        <a14:backgroundMark x1="95215" y1="84375" x2="96484" y2="88216"/>
                        <a14:backgroundMark x1="96484" y1="88216" x2="96484" y2="88216"/>
                        <a14:backgroundMark x1="96484" y1="88216" x2="96484" y2="88216"/>
                        <a14:backgroundMark x1="96484" y1="88216" x2="96484" y2="88216"/>
                        <a14:backgroundMark x1="96484" y1="88216" x2="96484" y2="88216"/>
                        <a14:backgroundMark x1="97363" y1="82747" x2="97363" y2="82747"/>
                        <a14:backgroundMark x1="97363" y1="82747" x2="97363" y2="82747"/>
                        <a14:backgroundMark x1="97363" y1="82747" x2="97363" y2="82747"/>
                        <a14:backgroundMark x1="97363" y1="82747" x2="97363" y2="82747"/>
                        <a14:backgroundMark x1="97852" y1="79753" x2="97852" y2="79753"/>
                        <a14:backgroundMark x1="97852" y1="79753" x2="97852" y2="79753"/>
                        <a14:backgroundMark x1="97852" y1="79753" x2="97852" y2="79753"/>
                        <a14:backgroundMark x1="97852" y1="79753" x2="97852" y2="79753"/>
                        <a14:backgroundMark x1="97852" y1="79753" x2="97852" y2="79753"/>
                        <a14:backgroundMark x1="97852" y1="79753" x2="97852" y2="79753"/>
                        <a14:backgroundMark x1="97852" y1="79753" x2="97852" y2="79753"/>
                        <a14:backgroundMark x1="97852" y1="79753" x2="97852" y2="79753"/>
                        <a14:backgroundMark x1="97852" y1="79753" x2="97852" y2="79753"/>
                        <a14:backgroundMark x1="97852" y1="78711" x2="88672" y2="86328"/>
                        <a14:backgroundMark x1="98340" y1="76042" x2="98340" y2="76042"/>
                        <a14:backgroundMark x1="98340" y1="76042" x2="98340" y2="76042"/>
                        <a14:backgroundMark x1="43359" y1="73828" x2="43359" y2="73828"/>
                        <a14:backgroundMark x1="43359" y1="73828" x2="43359" y2="73828"/>
                        <a14:backgroundMark x1="27734" y1="82161" x2="27734" y2="82161"/>
                        <a14:backgroundMark x1="27734" y1="82161" x2="27734" y2="82161"/>
                        <a14:backgroundMark x1="6055" y1="82161" x2="6055" y2="82161"/>
                        <a14:backgroundMark x1="6055" y1="82161" x2="6055" y2="82161"/>
                        <a14:backgroundMark x1="6055" y1="80924" x2="6055" y2="80924"/>
                        <a14:backgroundMark x1="6055" y1="80924" x2="6055" y2="80924"/>
                        <a14:backgroundMark x1="6055" y1="80924" x2="6543" y2="93294"/>
                        <a14:backgroundMark x1="5859" y1="80664" x2="5859" y2="80664"/>
                        <a14:backgroundMark x1="6152" y1="81055" x2="293" y2="81055"/>
                        <a14:backgroundMark x1="6348" y1="80924" x2="5859" y2="80794"/>
                        <a14:backgroundMark x1="4980" y1="82617" x2="5664" y2="80664"/>
                        <a14:backgroundMark x1="5859" y1="80534" x2="13672" y2="99089"/>
                        <a14:backgroundMark x1="13672" y1="99089" x2="27051" y2="96159"/>
                        <a14:backgroundMark x1="35547" y1="98503" x2="8789" y2="95378"/>
                        <a14:backgroundMark x1="8789" y1="95378" x2="8594" y2="95703"/>
                        <a14:backgroundMark x1="54980" y1="95833" x2="92676" y2="93294"/>
                        <a14:backgroundMark x1="92676" y1="93294" x2="87793" y2="98177"/>
                        <a14:backgroundMark x1="91602" y1="92513" x2="95117" y2="77214"/>
                        <a14:backgroundMark x1="98926" y1="75456" x2="98926" y2="75456"/>
                        <a14:backgroundMark x1="98926" y1="75456" x2="98926" y2="75456"/>
                        <a14:backgroundMark x1="98926" y1="75456" x2="98926" y2="75456"/>
                        <a14:backgroundMark x1="97168" y1="76302" x2="97168" y2="76302"/>
                        <a14:backgroundMark x1="97168" y1="76302" x2="97168" y2="76302"/>
                        <a14:backgroundMark x1="97168" y1="76302" x2="97168" y2="76302"/>
                        <a14:backgroundMark x1="96680" y1="76302" x2="96680" y2="76302"/>
                        <a14:backgroundMark x1="96680" y1="76302" x2="96680" y2="76302"/>
                        <a14:backgroundMark x1="96680" y1="76302" x2="96680" y2="76302"/>
                        <a14:backgroundMark x1="96680" y1="76302" x2="93164" y2="76758"/>
                        <a14:backgroundMark x1="97363" y1="75846" x2="96094" y2="90951"/>
                        <a14:backgroundMark x1="95117" y1="86914" x2="89160" y2="88216"/>
                        <a14:backgroundMark x1="94238" y1="80534" x2="71777" y2="81836"/>
                        <a14:backgroundMark x1="93555" y1="76367" x2="87793" y2="77344"/>
                        <a14:backgroundMark x1="97852" y1="90755" x2="82715" y2="91667"/>
                        <a14:backgroundMark x1="98535" y1="84245" x2="99902" y2="91992"/>
                        <a14:backgroundMark x1="94238" y1="98372" x2="70215" y2="98047"/>
                        <a14:backgroundMark x1="38867" y1="99284" x2="30176" y2="99219"/>
                        <a14:backgroundMark x1="47559" y1="96875" x2="58105" y2="93424"/>
                        <a14:backgroundMark x1="40723" y1="98372" x2="29102" y2="98177"/>
                        <a14:backgroundMark x1="40527" y1="88867" x2="17969" y2="90951"/>
                        <a14:backgroundMark x1="30469" y1="90495" x2="27051" y2="87826"/>
                        <a14:backgroundMark x1="52246" y1="92383" x2="47852" y2="84245"/>
                        <a14:backgroundMark x1="50781" y1="88542" x2="51660" y2="90039"/>
                        <a14:backgroundMark x1="51367" y1="90430" x2="52051" y2="91471"/>
                        <a14:backgroundMark x1="49414" y1="85091" x2="47363" y2="86784"/>
                        <a14:backgroundMark x1="51855" y1="92578" x2="47559" y2="84049"/>
                        <a14:backgroundMark x1="51367" y1="90299" x2="51367" y2="90299"/>
                        <a14:backgroundMark x1="50977" y1="90951" x2="51172" y2="89909"/>
                        <a14:backgroundMark x1="51172" y1="89909" x2="51172" y2="89909"/>
                        <a14:backgroundMark x1="51172" y1="89909" x2="51172" y2="89909"/>
                        <a14:backgroundMark x1="51172" y1="89909" x2="51172" y2="89909"/>
                        <a14:backgroundMark x1="51465" y1="90495" x2="51465" y2="90495"/>
                        <a14:backgroundMark x1="51465" y1="90495" x2="51465" y2="90495"/>
                        <a14:backgroundMark x1="51465" y1="90495" x2="51465" y2="90495"/>
                        <a14:backgroundMark x1="51855" y1="90104" x2="51855" y2="90104"/>
                        <a14:backgroundMark x1="51758" y1="90104" x2="51758" y2="90104"/>
                        <a14:backgroundMark x1="51758" y1="90104" x2="51758" y2="90104"/>
                        <a14:backgroundMark x1="51563" y1="90234" x2="51563" y2="90234"/>
                        <a14:backgroundMark x1="51563" y1="90234" x2="51563" y2="90234"/>
                        <a14:backgroundMark x1="51563" y1="90234" x2="51563" y2="90234"/>
                        <a14:backgroundMark x1="51563" y1="90234" x2="51563" y2="90234"/>
                        <a14:backgroundMark x1="49121" y1="81901" x2="49121" y2="81901"/>
                        <a14:backgroundMark x1="49121" y1="81901" x2="49121" y2="81901"/>
                        <a14:backgroundMark x1="49121" y1="81901" x2="49121" y2="81901"/>
                        <a14:backgroundMark x1="47852" y1="81576" x2="44824" y2="82161"/>
                        <a14:backgroundMark x1="50000" y1="81836" x2="50000" y2="81836"/>
                        <a14:backgroundMark x1="42285" y1="83724" x2="38672" y2="81836"/>
                        <a14:backgroundMark x1="38184" y1="81641" x2="38184" y2="81641"/>
                        <a14:backgroundMark x1="38184" y1="81641" x2="38184" y2="81641"/>
                        <a14:backgroundMark x1="38184" y1="81641" x2="38184" y2="81641"/>
                        <a14:backgroundMark x1="37891" y1="81576" x2="37891" y2="81576"/>
                        <a14:backgroundMark x1="37891" y1="81576" x2="37891" y2="81576"/>
                        <a14:backgroundMark x1="37891" y1="81576" x2="37891" y2="81576"/>
                        <a14:backgroundMark x1="37598" y1="81380" x2="37598" y2="81380"/>
                        <a14:backgroundMark x1="37598" y1="81380" x2="37598" y2="81380"/>
                        <a14:backgroundMark x1="37598" y1="81250" x2="37598" y2="81250"/>
                        <a14:backgroundMark x1="37598" y1="81250" x2="37598" y2="81250"/>
                        <a14:backgroundMark x1="38965" y1="82357" x2="37402" y2="81706"/>
                        <a14:backgroundMark x1="49219" y1="81120" x2="43066" y2="83464"/>
                        <a14:backgroundMark x1="50586" y1="81901" x2="52051" y2="82031"/>
                        <a14:backgroundMark x1="49902" y1="81901" x2="49902" y2="81901"/>
                        <a14:backgroundMark x1="49902" y1="81901" x2="49902" y2="81901"/>
                        <a14:backgroundMark x1="50391" y1="81901" x2="50391" y2="81901"/>
                        <a14:backgroundMark x1="50391" y1="81901" x2="50391" y2="81901"/>
                        <a14:backgroundMark x1="50391" y1="81901" x2="50391" y2="81901"/>
                        <a14:backgroundMark x1="50391" y1="81706" x2="50391" y2="81706"/>
                        <a14:backgroundMark x1="50391" y1="81706" x2="50391" y2="81706"/>
                        <a14:backgroundMark x1="50391" y1="81706" x2="50391" y2="81706"/>
                        <a14:backgroundMark x1="50391" y1="81706" x2="50391" y2="81706"/>
                        <a14:backgroundMark x1="50391" y1="81706" x2="50391" y2="81706"/>
                        <a14:backgroundMark x1="50391" y1="81706" x2="50391" y2="81706"/>
                        <a14:backgroundMark x1="52051" y1="81576" x2="49609" y2="83138"/>
                        <a14:backgroundMark x1="27637" y1="82096" x2="27637" y2="81706"/>
                        <a14:backgroundMark x1="6641" y1="80469" x2="5859" y2="80208"/>
                        <a14:backgroundMark x1="6250" y1="80208" x2="6250" y2="80208"/>
                        <a14:backgroundMark x1="6250" y1="80208" x2="6250" y2="80208"/>
                        <a14:backgroundMark x1="6250" y1="80208" x2="6250" y2="80208"/>
                        <a14:backgroundMark x1="6250" y1="80208" x2="6250" y2="80208"/>
                        <a14:backgroundMark x1="6348" y1="80013" x2="6348" y2="80013"/>
                        <a14:backgroundMark x1="6348" y1="80013" x2="6348" y2="80013"/>
                        <a14:backgroundMark x1="6348" y1="80013" x2="6348" y2="80013"/>
                      </a14:backgroundRemoval>
                    </a14:imgEffect>
                  </a14:imgLayer>
                </a14:imgProps>
              </a:ext>
            </a:extLst>
          </a:blip>
          <a:srcRect t="10998" b="22336"/>
          <a:stretch>
            <a:fillRect/>
          </a:stretch>
        </p:blipFill>
        <p:spPr>
          <a:xfrm>
            <a:off x="1365182" y="2296176"/>
            <a:ext cx="914400" cy="914400"/>
          </a:xfrm>
          <a:prstGeom prst="flowChartDocumen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32BDB-BDA0-A6F2-C313-79EA786D38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9414" l="3125" r="98438">
                        <a14:foregroundMark x1="21875" y1="43685" x2="21875" y2="43685"/>
                        <a14:foregroundMark x1="15137" y1="47656" x2="15137" y2="47656"/>
                        <a14:foregroundMark x1="6152" y1="51628" x2="6152" y2="51628"/>
                        <a14:foregroundMark x1="3125" y1="62956" x2="3125" y2="62956"/>
                        <a14:foregroundMark x1="19824" y1="63086" x2="19824" y2="63086"/>
                        <a14:foregroundMark x1="22949" y1="61719" x2="22949" y2="61719"/>
                        <a14:foregroundMark x1="18750" y1="89128" x2="18750" y2="89128"/>
                        <a14:foregroundMark x1="47559" y1="96029" x2="36914" y2="87760"/>
                        <a14:foregroundMark x1="36914" y1="87760" x2="25195" y2="85547"/>
                        <a14:foregroundMark x1="25195" y1="85547" x2="15527" y2="93229"/>
                        <a14:foregroundMark x1="15527" y1="93229" x2="20410" y2="85677"/>
                        <a14:foregroundMark x1="20410" y1="85677" x2="18164" y2="83724"/>
                        <a14:foregroundMark x1="18555" y1="96159" x2="18555" y2="96159"/>
                        <a14:foregroundMark x1="6445" y1="73112" x2="6445" y2="75586"/>
                        <a14:foregroundMark x1="6445" y1="75586" x2="8105" y2="89388"/>
                        <a14:foregroundMark x1="24805" y1="58789" x2="16895" y2="66667"/>
                        <a14:foregroundMark x1="16895" y1="66667" x2="16504" y2="66797"/>
                        <a14:foregroundMark x1="16504" y1="66797" x2="4004" y2="70638"/>
                        <a14:foregroundMark x1="4004" y1="70638" x2="3125" y2="80599"/>
                        <a14:foregroundMark x1="3125" y1="80599" x2="7422" y2="84570"/>
                        <a14:foregroundMark x1="4785" y1="84440" x2="7031" y2="93229"/>
                        <a14:foregroundMark x1="4102" y1="92578" x2="7227" y2="96940"/>
                        <a14:foregroundMark x1="25879" y1="86068" x2="18555" y2="85677"/>
                        <a14:foregroundMark x1="22559" y1="86328" x2="20313" y2="93099"/>
                        <a14:foregroundMark x1="20313" y1="93099" x2="29004" y2="82227"/>
                        <a14:foregroundMark x1="29004" y1="82227" x2="22363" y2="88411"/>
                        <a14:foregroundMark x1="22363" y1="88411" x2="22266" y2="88281"/>
                        <a14:foregroundMark x1="47070" y1="95703" x2="36621" y2="88997"/>
                        <a14:foregroundMark x1="36621" y1="88997" x2="22754" y2="87956"/>
                        <a14:foregroundMark x1="22754" y1="87956" x2="31445" y2="90625"/>
                        <a14:foregroundMark x1="44629" y1="90234" x2="38477" y2="98893"/>
                        <a14:foregroundMark x1="38477" y1="98893" x2="36719" y2="87174"/>
                        <a14:foregroundMark x1="36719" y1="87174" x2="36816" y2="86914"/>
                        <a14:foregroundMark x1="24121" y1="44792" x2="23145" y2="43229"/>
                        <a14:foregroundMark x1="94629" y1="52344" x2="89844" y2="60938"/>
                        <a14:foregroundMark x1="89844" y1="60938" x2="76758" y2="58984"/>
                        <a14:foregroundMark x1="76758" y1="58984" x2="77051" y2="80664"/>
                        <a14:foregroundMark x1="77051" y1="80664" x2="73730" y2="66536"/>
                        <a14:foregroundMark x1="99414" y1="21615" x2="91699" y2="34049"/>
                        <a14:foregroundMark x1="91699" y1="34049" x2="91992" y2="49544"/>
                        <a14:foregroundMark x1="91992" y1="49544" x2="97363" y2="52995"/>
                        <a14:foregroundMark x1="98926" y1="58138" x2="78613" y2="54557"/>
                        <a14:foregroundMark x1="78613" y1="54557" x2="58398" y2="54948"/>
                        <a14:foregroundMark x1="58398" y1="54948" x2="60352" y2="70768"/>
                        <a14:foregroundMark x1="60352" y1="70768" x2="68262" y2="83138"/>
                        <a14:foregroundMark x1="68262" y1="83138" x2="69141" y2="95573"/>
                        <a14:foregroundMark x1="69141" y1="95573" x2="56348" y2="84049"/>
                        <a14:foregroundMark x1="56348" y1="84049" x2="70703" y2="96615"/>
                        <a14:foregroundMark x1="70703" y1="96615" x2="97559" y2="91536"/>
                        <a14:foregroundMark x1="97559" y1="91536" x2="98438" y2="57747"/>
                        <a14:foregroundMark x1="98438" y1="57747" x2="98145" y2="57292"/>
                        <a14:foregroundMark x1="93848" y1="61133" x2="88770" y2="79297"/>
                        <a14:foregroundMark x1="88770" y1="79297" x2="75684" y2="64909"/>
                        <a14:foregroundMark x1="75684" y1="64909" x2="86621" y2="75586"/>
                        <a14:foregroundMark x1="86621" y1="75586" x2="76758" y2="71810"/>
                        <a14:foregroundMark x1="76758" y1="71810" x2="80566" y2="74935"/>
                        <a14:foregroundMark x1="74414" y1="60026" x2="70996" y2="69206"/>
                        <a14:foregroundMark x1="70996" y1="69206" x2="76367" y2="80143"/>
                        <a14:foregroundMark x1="76367" y1="80143" x2="90137" y2="82552"/>
                        <a14:foregroundMark x1="90137" y1="82552" x2="79004" y2="87760"/>
                        <a14:foregroundMark x1="79004" y1="87760" x2="85352" y2="88737"/>
                        <a14:foregroundMark x1="90723" y1="95573" x2="59082" y2="96289"/>
                        <a14:foregroundMark x1="59082" y1="96289" x2="47070" y2="78125"/>
                        <a14:foregroundMark x1="47070" y1="78125" x2="49121" y2="76563"/>
                        <a14:foregroundMark x1="93848" y1="96029" x2="69141" y2="99414"/>
                        <a14:foregroundMark x1="69141" y1="99414" x2="51172" y2="92839"/>
                        <a14:foregroundMark x1="51172" y1="92839" x2="60938" y2="95443"/>
                        <a14:foregroundMark x1="43750" y1="88021" x2="34863" y2="82357"/>
                        <a14:foregroundMark x1="13867" y1="83203" x2="18262" y2="96094"/>
                        <a14:foregroundMark x1="18262" y1="96094" x2="4980" y2="88737"/>
                        <a14:foregroundMark x1="4980" y1="88737" x2="16504" y2="89388"/>
                        <a14:foregroundMark x1="16504" y1="89388" x2="13086" y2="82813"/>
                        <a14:foregroundMark x1="13086" y1="82813" x2="24121" y2="82747"/>
                        <a14:foregroundMark x1="35645" y1="10026" x2="35645" y2="10026"/>
                        <a14:foregroundMark x1="24121" y1="31771" x2="24121" y2="31771"/>
                        <a14:foregroundMark x1="24121" y1="30664" x2="24121" y2="30664"/>
                        <a14:foregroundMark x1="30078" y1="97721" x2="30664" y2="97526"/>
                        <a14:foregroundMark x1="30469" y1="95052" x2="29395" y2="96029"/>
                      </a14:backgroundRemoval>
                    </a14:imgEffect>
                  </a14:imgLayer>
                </a14:imgProps>
              </a:ext>
            </a:extLst>
          </a:blip>
          <a:srcRect l="744" t="8829" r="-744" b="24505"/>
          <a:stretch>
            <a:fillRect/>
          </a:stretch>
        </p:blipFill>
        <p:spPr>
          <a:xfrm>
            <a:off x="1365182" y="3693994"/>
            <a:ext cx="914400" cy="914400"/>
          </a:xfrm>
          <a:prstGeom prst="flowChartDocumen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251B0-95BA-3D44-5648-71D9DFDF80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8958" l="488" r="97754">
                        <a14:foregroundMark x1="11426" y1="30534" x2="20508" y2="56641"/>
                        <a14:foregroundMark x1="20508" y1="56641" x2="20703" y2="56966"/>
                        <a14:foregroundMark x1="40137" y1="52474" x2="46680" y2="82096"/>
                        <a14:foregroundMark x1="46680" y1="82096" x2="32422" y2="82357"/>
                        <a14:foregroundMark x1="32422" y1="82357" x2="27637" y2="55013"/>
                        <a14:foregroundMark x1="56934" y1="59049" x2="43945" y2="52734"/>
                        <a14:foregroundMark x1="43945" y1="52734" x2="28711" y2="50521"/>
                        <a14:foregroundMark x1="28711" y1="50521" x2="14648" y2="92057"/>
                        <a14:foregroundMark x1="44336" y1="98633" x2="44336" y2="98633"/>
                        <a14:foregroundMark x1="44336" y1="98633" x2="44336" y2="98633"/>
                        <a14:foregroundMark x1="33594" y1="97917" x2="30957" y2="85938"/>
                        <a14:foregroundMark x1="30957" y1="85938" x2="47559" y2="85807"/>
                        <a14:foregroundMark x1="47559" y1="85807" x2="40918" y2="72396"/>
                        <a14:foregroundMark x1="40918" y1="72396" x2="47559" y2="77995"/>
                        <a14:foregroundMark x1="47559" y1="77995" x2="45996" y2="75065"/>
                        <a14:foregroundMark x1="56738" y1="64779" x2="59766" y2="53971"/>
                        <a14:foregroundMark x1="59766" y1="53971" x2="85352" y2="66797"/>
                        <a14:foregroundMark x1="85352" y1="66797" x2="75586" y2="83138"/>
                        <a14:foregroundMark x1="75586" y1="83138" x2="66016" y2="88216"/>
                        <a14:foregroundMark x1="66016" y1="88216" x2="66016" y2="88216"/>
                        <a14:foregroundMark x1="81738" y1="95703" x2="81738" y2="95703"/>
                        <a14:foregroundMark x1="81738" y1="90755" x2="81738" y2="90755"/>
                        <a14:foregroundMark x1="81738" y1="90755" x2="81738" y2="90755"/>
                        <a14:foregroundMark x1="83008" y1="86849" x2="83008" y2="86849"/>
                        <a14:foregroundMark x1="83008" y1="86849" x2="83008" y2="86849"/>
                        <a14:foregroundMark x1="83008" y1="86849" x2="83008" y2="86849"/>
                        <a14:foregroundMark x1="95020" y1="92578" x2="94629" y2="45313"/>
                        <a14:foregroundMark x1="11426" y1="51888" x2="11426" y2="51888"/>
                        <a14:foregroundMark x1="14844" y1="27474" x2="14844" y2="27474"/>
                        <a14:foregroundMark x1="74414" y1="39128" x2="74414" y2="39128"/>
                        <a14:foregroundMark x1="74023" y1="41797" x2="74023" y2="41797"/>
                        <a14:foregroundMark x1="74023" y1="41797" x2="74023" y2="41797"/>
                        <a14:foregroundMark x1="75000" y1="39258" x2="75000" y2="39258"/>
                        <a14:foregroundMark x1="75000" y1="39258" x2="75000" y2="39258"/>
                        <a14:foregroundMark x1="72559" y1="44206" x2="72559" y2="44206"/>
                        <a14:foregroundMark x1="72559" y1="44206" x2="72559" y2="44206"/>
                        <a14:foregroundMark x1="67285" y1="47982" x2="67285" y2="47982"/>
                        <a14:foregroundMark x1="67285" y1="47982" x2="67285" y2="47982"/>
                        <a14:foregroundMark x1="63086" y1="43750" x2="63086" y2="43750"/>
                        <a14:foregroundMark x1="63086" y1="43750" x2="63086" y2="43750"/>
                        <a14:foregroundMark x1="69531" y1="10091" x2="69531" y2="10091"/>
                        <a14:foregroundMark x1="9375" y1="49805" x2="9375" y2="49805"/>
                        <a14:foregroundMark x1="9375" y1="49805" x2="9375" y2="49805"/>
                        <a14:foregroundMark x1="15234" y1="48112" x2="2637" y2="68880"/>
                        <a14:foregroundMark x1="64746" y1="79948" x2="64746" y2="79948"/>
                        <a14:foregroundMark x1="62598" y1="72396" x2="63281" y2="79102"/>
                        <a14:foregroundMark x1="85742" y1="78255" x2="81152" y2="85417"/>
                        <a14:foregroundMark x1="84277" y1="94727" x2="64551" y2="90495"/>
                        <a14:foregroundMark x1="97559" y1="78255" x2="97754" y2="72526"/>
                        <a14:foregroundMark x1="73535" y1="81120" x2="73340" y2="66341"/>
                        <a14:foregroundMark x1="61328" y1="67643" x2="59473" y2="78711"/>
                        <a14:foregroundMark x1="60547" y1="83464" x2="64063" y2="96094"/>
                        <a14:foregroundMark x1="68555" y1="95833" x2="81543" y2="99023"/>
                        <a14:foregroundMark x1="66602" y1="98503" x2="63477" y2="97656"/>
                        <a14:foregroundMark x1="87695" y1="96549" x2="87891" y2="72135"/>
                        <a14:foregroundMark x1="87891" y1="69857" x2="86035" y2="54427"/>
                        <a14:foregroundMark x1="87207" y1="49674" x2="88965" y2="39388"/>
                        <a14:foregroundMark x1="80957" y1="59635" x2="83887" y2="44727"/>
                        <a14:foregroundMark x1="77539" y1="54427" x2="79883" y2="51042"/>
                        <a14:foregroundMark x1="74219" y1="52344" x2="82227" y2="39974"/>
                        <a14:foregroundMark x1="97168" y1="42643" x2="87305" y2="37826"/>
                        <a14:foregroundMark x1="87305" y1="37826" x2="80078" y2="36719"/>
                        <a14:foregroundMark x1="67871" y1="43880" x2="68066" y2="52018"/>
                        <a14:foregroundMark x1="68555" y1="40690" x2="63672" y2="38737"/>
                        <a14:foregroundMark x1="60352" y1="40234" x2="54395" y2="48828"/>
                        <a14:foregroundMark x1="50000" y1="63672" x2="35352" y2="58138"/>
                        <a14:foregroundMark x1="35352" y1="58138" x2="31934" y2="63997"/>
                        <a14:foregroundMark x1="15918" y1="55859" x2="17188" y2="56380"/>
                        <a14:foregroundMark x1="46973" y1="31510" x2="46973" y2="31510"/>
                        <a14:foregroundMark x1="46973" y1="31510" x2="46973" y2="31510"/>
                        <a14:foregroundMark x1="46973" y1="31510" x2="45020" y2="27148"/>
                        <a14:foregroundMark x1="45313" y1="26172" x2="46777" y2="34115"/>
                        <a14:foregroundMark x1="46777" y1="34115" x2="46484" y2="34701"/>
                        <a14:foregroundMark x1="26953" y1="17513" x2="26953" y2="17513"/>
                        <a14:foregroundMark x1="29004" y1="17253" x2="29004" y2="17253"/>
                        <a14:foregroundMark x1="69238" y1="33854" x2="72266" y2="32878"/>
                        <a14:foregroundMark x1="59961" y1="34245" x2="55176" y2="27930"/>
                        <a14:foregroundMark x1="55176" y1="27930" x2="55273" y2="17773"/>
                        <a14:foregroundMark x1="54102" y1="17839" x2="54297" y2="23828"/>
                        <a14:foregroundMark x1="54492" y1="23633" x2="57129" y2="31250"/>
                        <a14:foregroundMark x1="57129" y1="31250" x2="64551" y2="34505"/>
                        <a14:foregroundMark x1="14551" y1="61198" x2="16699" y2="58333"/>
                        <a14:foregroundMark x1="1270" y1="52734" x2="488" y2="54427"/>
                        <a14:foregroundMark x1="13402" y1="67404" x2="12402" y2="67904"/>
                        <a14:backgroundMark x1="12793" y1="68229" x2="14355" y2="67708"/>
                        <a14:backgroundMark x1="12695" y1="67578" x2="12695" y2="67578"/>
                        <a14:backgroundMark x1="12695" y1="67578" x2="12695" y2="67578"/>
                        <a14:backgroundMark x1="12695" y1="67839" x2="12695" y2="67839"/>
                        <a14:backgroundMark x1="12695" y1="67839" x2="12695" y2="67839"/>
                        <a14:backgroundMark x1="12891" y1="67708" x2="13477" y2="67253"/>
                        <a14:backgroundMark x1="12305" y1="68229" x2="12891" y2="67578"/>
                        <a14:backgroundMark x1="12109" y1="68099" x2="12109" y2="68099"/>
                        <a14:backgroundMark x1="12109" y1="68099" x2="12109" y2="68099"/>
                        <a14:backgroundMark x1="12793" y1="68229" x2="12793" y2="67773"/>
                      </a14:backgroundRemoval>
                    </a14:imgEffect>
                  </a14:imgLayer>
                </a14:imgProps>
              </a:ext>
            </a:extLst>
          </a:blip>
          <a:srcRect t="8248" b="25086"/>
          <a:stretch>
            <a:fillRect/>
          </a:stretch>
        </p:blipFill>
        <p:spPr>
          <a:xfrm>
            <a:off x="1365182" y="5098430"/>
            <a:ext cx="914400" cy="914400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20214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F3FB0-A831-1A41-AC47-FF076ABA8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141D8E-7285-5EAF-DC61-FB8A86B4405C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6EFF5D8-DC08-4A42-53F5-AB68D02D5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014353"/>
              </p:ext>
            </p:extLst>
          </p:nvPr>
        </p:nvGraphicFramePr>
        <p:xfrm>
          <a:off x="1496231" y="930577"/>
          <a:ext cx="6818429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8429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How many seasons are there in the year?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C00B939-DB37-2EFE-EF02-CE8F2131A237}"/>
              </a:ext>
            </a:extLst>
          </p:cNvPr>
          <p:cNvSpPr txBox="1"/>
          <p:nvPr/>
        </p:nvSpPr>
        <p:spPr>
          <a:xfrm>
            <a:off x="1679112" y="1387777"/>
            <a:ext cx="2186817" cy="73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5D15EB"/>
                </a:solidFill>
                <a:latin typeface="Mona Sans" pitchFamily="2" charset="0"/>
              </a:rPr>
              <a:t> 7 </a:t>
            </a:r>
            <a:r>
              <a:rPr lang="en-US" sz="2400" b="1" dirty="0">
                <a:solidFill>
                  <a:srgbClr val="5D15EB"/>
                </a:solidFill>
                <a:latin typeface="Mona Sans" pitchFamily="2" charset="0"/>
              </a:rPr>
              <a:t>seasons</a:t>
            </a:r>
            <a:r>
              <a:rPr lang="en-US" sz="2200" b="1" dirty="0">
                <a:solidFill>
                  <a:srgbClr val="5D15EB"/>
                </a:solidFill>
                <a:latin typeface="Mona Sans" pitchFamily="2" charset="0"/>
              </a:rPr>
              <a:t>.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2DDD7C-73E9-39F1-B70B-4A13DCAFE845}"/>
              </a:ext>
            </a:extLst>
          </p:cNvPr>
          <p:cNvGrpSpPr/>
          <p:nvPr/>
        </p:nvGrpSpPr>
        <p:grpSpPr>
          <a:xfrm>
            <a:off x="1496232" y="2822012"/>
            <a:ext cx="3702266" cy="457200"/>
            <a:chOff x="1266182" y="3729030"/>
            <a:chExt cx="3702266" cy="4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AC2E4C8-0AA2-C9FA-29B6-FC12DD15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CDA23A-292E-4FDB-91EA-ECBC195754C1}"/>
                </a:ext>
              </a:extLst>
            </p:cNvPr>
            <p:cNvSpPr txBox="1"/>
            <p:nvPr/>
          </p:nvSpPr>
          <p:spPr>
            <a:xfrm>
              <a:off x="1856699" y="3742186"/>
              <a:ext cx="31117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Spring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r>
                <a:rPr lang="en-US" sz="2200" b="1" dirty="0">
                  <a:latin typeface="Mona Sans" pitchFamily="2" charset="0"/>
                </a:rPr>
                <a:t> </a:t>
              </a:r>
              <a:r>
                <a:rPr lang="en-US" sz="2000" b="1" dirty="0">
                  <a:latin typeface="Mona Sans" pitchFamily="2" charset="0"/>
                </a:rPr>
                <a:t>(March – May)</a:t>
              </a:r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2C9AF4F-E8D6-073A-9B91-DB34B05B80DF}"/>
              </a:ext>
            </a:extLst>
          </p:cNvPr>
          <p:cNvGrpSpPr/>
          <p:nvPr/>
        </p:nvGrpSpPr>
        <p:grpSpPr>
          <a:xfrm>
            <a:off x="1475224" y="3607338"/>
            <a:ext cx="4058133" cy="457200"/>
            <a:chOff x="1266182" y="3729030"/>
            <a:chExt cx="4058133" cy="4572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C1F18CA-85B5-7EDA-3303-657663BB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00AD52-38C3-8220-0462-FF1D689CF12D}"/>
                </a:ext>
              </a:extLst>
            </p:cNvPr>
            <p:cNvSpPr txBox="1"/>
            <p:nvPr/>
          </p:nvSpPr>
          <p:spPr>
            <a:xfrm>
              <a:off x="1856699" y="3742186"/>
              <a:ext cx="3467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Summer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r>
                <a:rPr lang="en-US" sz="2200" b="1" dirty="0">
                  <a:latin typeface="Mona Sans" pitchFamily="2" charset="0"/>
                </a:rPr>
                <a:t> </a:t>
              </a:r>
              <a:r>
                <a:rPr lang="en-US" sz="2000" b="1" dirty="0">
                  <a:latin typeface="Mona Sans" pitchFamily="2" charset="0"/>
                </a:rPr>
                <a:t>(June – August)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FC6840-D064-84E0-CAEB-6468E524C47A}"/>
              </a:ext>
            </a:extLst>
          </p:cNvPr>
          <p:cNvGrpSpPr/>
          <p:nvPr/>
        </p:nvGrpSpPr>
        <p:grpSpPr>
          <a:xfrm>
            <a:off x="1475224" y="4413572"/>
            <a:ext cx="5933646" cy="457200"/>
            <a:chOff x="1266182" y="3729030"/>
            <a:chExt cx="5933646" cy="4572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BE2D909-CFA8-2023-3614-57857C655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00AC834-2CF6-959E-6E5D-7EAA45CB1D0D}"/>
                </a:ext>
              </a:extLst>
            </p:cNvPr>
            <p:cNvSpPr txBox="1"/>
            <p:nvPr/>
          </p:nvSpPr>
          <p:spPr>
            <a:xfrm>
              <a:off x="1856699" y="3742186"/>
              <a:ext cx="534312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Fall (autumn) </a:t>
              </a:r>
              <a:r>
                <a:rPr lang="en-US" sz="2200" b="1" dirty="0">
                  <a:latin typeface="Mona Sans" pitchFamily="2" charset="0"/>
                </a:rPr>
                <a:t> </a:t>
              </a:r>
              <a:r>
                <a:rPr lang="en-US" sz="2000" b="1" dirty="0">
                  <a:latin typeface="Mona Sans" pitchFamily="2" charset="0"/>
                </a:rPr>
                <a:t>(September – November)</a:t>
              </a:r>
              <a:r>
                <a:rPr lang="prs-AF" sz="20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endParaRPr lang="en-US" sz="2000" b="1" dirty="0">
                <a:highlight>
                  <a:srgbClr val="FEDFC0"/>
                </a:highlight>
                <a:latin typeface="Mona Sans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90A23CC-1F85-70E3-7A16-E0BCA5DD2C49}"/>
              </a:ext>
            </a:extLst>
          </p:cNvPr>
          <p:cNvGrpSpPr/>
          <p:nvPr/>
        </p:nvGrpSpPr>
        <p:grpSpPr>
          <a:xfrm>
            <a:off x="1475224" y="5219806"/>
            <a:ext cx="4808338" cy="457200"/>
            <a:chOff x="1266182" y="3729030"/>
            <a:chExt cx="4808338" cy="4572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684555E-6848-E4E9-70B6-2E4AE5080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6182" y="3729030"/>
              <a:ext cx="457200" cy="4572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0AAD08D-0244-2986-75C2-11EE873D4ABF}"/>
                </a:ext>
              </a:extLst>
            </p:cNvPr>
            <p:cNvSpPr txBox="1"/>
            <p:nvPr/>
          </p:nvSpPr>
          <p:spPr>
            <a:xfrm>
              <a:off x="1856699" y="3742186"/>
              <a:ext cx="42178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highlight>
                    <a:srgbClr val="FEDFC0"/>
                  </a:highlight>
                  <a:latin typeface="Mona Sans" pitchFamily="2" charset="0"/>
                </a:rPr>
                <a:t> Winter </a:t>
              </a:r>
              <a:r>
                <a:rPr lang="prs-AF" sz="2200" b="1" dirty="0">
                  <a:highlight>
                    <a:srgbClr val="FEDFC0"/>
                  </a:highlight>
                  <a:latin typeface="Mona Sans" pitchFamily="2" charset="0"/>
                </a:rPr>
                <a:t>‌</a:t>
              </a:r>
              <a:r>
                <a:rPr lang="en-US" sz="2000" b="1" dirty="0">
                  <a:latin typeface="Mona Sans" pitchFamily="2" charset="0"/>
                </a:rPr>
                <a:t> (December – February)</a:t>
              </a:r>
              <a:r>
                <a:rPr lang="en-US" sz="2000" b="1" dirty="0">
                  <a:highlight>
                    <a:srgbClr val="FEDFC0"/>
                  </a:highlight>
                  <a:latin typeface="Mona Sans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7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0A7DF7-1C58-7C6A-5D72-AF4C7B67A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11025DF-3C06-6EED-D0D9-CCD2AEE2C75F}"/>
              </a:ext>
            </a:extLst>
          </p:cNvPr>
          <p:cNvSpPr/>
          <p:nvPr/>
        </p:nvSpPr>
        <p:spPr>
          <a:xfrm>
            <a:off x="554182" y="311727"/>
            <a:ext cx="11083636" cy="6234545"/>
          </a:xfrm>
          <a:prstGeom prst="roundRect">
            <a:avLst>
              <a:gd name="adj" fmla="val 5669"/>
            </a:avLst>
          </a:prstGeom>
          <a:solidFill>
            <a:srgbClr val="EDEDF9"/>
          </a:solidFill>
          <a:ln w="25400">
            <a:solidFill>
              <a:schemeClr val="tx1"/>
            </a:solidFill>
          </a:ln>
          <a:effectLst>
            <a:outerShdw blurRad="190500" dist="381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CC98F2-7CBB-B05A-4936-07A4D20F3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280075"/>
              </p:ext>
            </p:extLst>
          </p:nvPr>
        </p:nvGraphicFramePr>
        <p:xfrm>
          <a:off x="1564024" y="1082444"/>
          <a:ext cx="5612953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2953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1.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Which month is your birthday?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3D51D1-D991-2E75-AC35-CB6F14997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08782"/>
              </p:ext>
            </p:extLst>
          </p:nvPr>
        </p:nvGraphicFramePr>
        <p:xfrm>
          <a:off x="1564024" y="2108372"/>
          <a:ext cx="5708646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8646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2.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Which season do you like best?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4CF6EB-A339-9734-0C7B-A5EBF1D3E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339769"/>
              </p:ext>
            </p:extLst>
          </p:nvPr>
        </p:nvGraphicFramePr>
        <p:xfrm>
          <a:off x="1564024" y="3128122"/>
          <a:ext cx="8100971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971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3.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What happens in spring/summer/fall/winter?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A000AE2-6681-82E6-3A94-077FA1AFD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354482"/>
              </p:ext>
            </p:extLst>
          </p:nvPr>
        </p:nvGraphicFramePr>
        <p:xfrm>
          <a:off x="1564024" y="4147872"/>
          <a:ext cx="8100971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0971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4.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Which day of the week do you like best? Why?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4FE080C-92DB-8720-3050-F2841597A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304275"/>
              </p:ext>
            </p:extLst>
          </p:nvPr>
        </p:nvGraphicFramePr>
        <p:xfrm>
          <a:off x="1564024" y="5167622"/>
          <a:ext cx="6825064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5064">
                  <a:extLst>
                    <a:ext uri="{9D8B030D-6E8A-4147-A177-3AD203B41FA5}">
                      <a16:colId xmlns:a16="http://schemas.microsoft.com/office/drawing/2014/main" val="47210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highlight>
                            <a:srgbClr val="FFD700"/>
                          </a:highlight>
                          <a:latin typeface="Mona Sans" pitchFamily="2" charset="0"/>
                        </a:rPr>
                        <a:t> 5. 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Mona Sans" pitchFamily="2" charset="0"/>
                        </a:rPr>
                        <a:t> What do you usually do on weekends?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B4C7E7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65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32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6972</TotalTime>
  <Words>264</Words>
  <Application>Microsoft Office PowerPoint</Application>
  <PresentationFormat>Widescreen</PresentationFormat>
  <Paragraphs>51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Mona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hossein jozaei</dc:creator>
  <cp:lastModifiedBy>hossein jozaei</cp:lastModifiedBy>
  <cp:revision>105</cp:revision>
  <dcterms:created xsi:type="dcterms:W3CDTF">2025-07-04T09:38:33Z</dcterms:created>
  <dcterms:modified xsi:type="dcterms:W3CDTF">2025-07-19T13:56:39Z</dcterms:modified>
</cp:coreProperties>
</file>