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76" r:id="rId3"/>
    <p:sldId id="290" r:id="rId4"/>
    <p:sldId id="289" r:id="rId5"/>
    <p:sldId id="291" r:id="rId6"/>
    <p:sldId id="287" r:id="rId7"/>
    <p:sldId id="292" r:id="rId8"/>
    <p:sldId id="283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8"/>
    <a:srgbClr val="FFD700"/>
    <a:srgbClr val="5D15EB"/>
    <a:srgbClr val="F65928"/>
    <a:srgbClr val="D2DEF6"/>
    <a:srgbClr val="FAD9C2"/>
    <a:srgbClr val="C6E0B4"/>
    <a:srgbClr val="709C28"/>
    <a:srgbClr val="74A22A"/>
    <a:srgbClr val="FBC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2F6573-A355-6BF3-6BA3-DEE6EC43F2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02E97-85BA-2907-812D-7EA8569770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77F2A-69F1-414D-A3F1-71E5D762070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24030-1481-9E0A-1D09-367BEA75D4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1E7CC-78FB-7A99-66E6-64B9B18A46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48660-6524-4AF2-A58E-4080D511F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2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F1B53-1C20-432F-923E-DE5217D2362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248FE-2150-40AA-822A-EAE584EB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3838-162A-7F4D-244D-FA0897230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A23CF6-1475-4055-DD8A-2175D21BB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94F56-61D0-CF63-7E04-634F1E69B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508ED-7B15-28F4-8E9A-6023C3B53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12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1C5CD-60F5-B81E-B7C0-7FA50A813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D58A59-5ED9-ED53-0DC1-9F3DB81A3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E38ADE-FD4B-B83A-72F9-A901E6A4B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DBCD1-EE63-E879-A587-4BFEC7795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7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BF0E-E730-386D-D19D-BF3B12C2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7A0F2-69A3-6F68-93CA-3994351D2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6E067-7595-BC76-5B24-A6621C2B3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62527-39AF-1E9B-C1E2-856A7FF47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9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73A69-DCEE-32D3-631B-C79668927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156D6-D48C-7019-2E1A-BC5161867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47A9A-A5CB-B9F8-BDAA-4C4EC12DE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A38D8-9DF5-FC22-6BCD-CE7D34D2C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6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C5CCA-C383-1FD5-308F-605A6B88E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50286-F97C-5332-ECA1-568B1B9A7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5910C-2C3A-BD06-9746-1D79B23DD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E8D5C-B6FE-C19F-11F0-3284BF73D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61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5DD5E-662A-EA30-EB25-1115F81DB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1A59B-4AE9-8FFA-5CA2-F41B59FF7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C60F0-AEE9-15C5-11F0-C6DE0BC6A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86D2A-DDCD-83AC-1913-56659EC63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5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2333F-3A60-752E-32AD-F1F1B9163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18847F-29AD-7943-84A2-333B9821E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8B242-D9C2-C896-C088-47980A1E8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562B2-A5EA-5F25-0BFC-74549B56F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79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24D92-1494-C104-58FA-87EAC54B5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98536-C79C-E722-4C6C-F34710C1E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3C0E5-867B-CC45-D38D-8F8F0057A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1D7D3-67A3-522E-A949-0D34A2020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4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BE88F-1505-4BBD-E156-C40C0F08F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7B137-14E5-C7A2-8FD2-C9A6E2FEB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E0DF98-A64C-746C-7E77-9976F3965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0B9A5-ABF0-E155-EA65-ADD7A1FE3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25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B50AE-F6EC-C678-276B-6A9DB9525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DB4C8-329A-A0CB-7AF4-D93976F25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0B92F-C5A1-0C1E-379B-3FDF4F9A8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BB47A-D14C-D6D1-15B7-7661E691A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4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FE725-E4BF-D254-B10E-E946D064E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73FF1-8078-2301-DA39-74540F5C5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113D8E-64CC-08F4-FF9C-F4EE5E3D5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ACC6-B3DC-AFB8-49E7-A9BB264EE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0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63850-0FDF-B4ED-4382-22E5ED48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F96413-20AD-C13B-3118-F1B1225BC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DC473-E78A-8C85-8FCC-4908E945B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ED4C6-AF22-C4A8-6C15-DFBE78A64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0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5849B-100F-F5D3-D232-1BCA7E866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D2D631-6C32-7197-455B-077B719A4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03A6B-669E-455F-442E-AE3618679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42CC2-A551-1A7F-5203-E93FB3423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71AE7-AB81-EA14-01DF-8A08DB81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7F4A3-9E68-BEE2-155F-E38C3D987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B483A-915B-CFFE-D19B-EDD19488D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89AB2-966F-1B36-0C2F-13EC2B603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1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9F29D-139A-3028-0A07-C7792B11C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4B4BA-B0E6-DAF4-56AD-2EBF1CEAF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9FE25-B299-A120-E473-78E1B3DB6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B7C29-6B0B-450D-AEB7-FF94B9B98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3D062-83FE-EF06-F6F0-A5BF0CD27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5AA18-0DDC-427B-1B45-50DCACD18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95936-D896-A84B-0EE3-1F036A37A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603AF-3810-4B77-FCAA-E8626EC1F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6055E-D6BB-1C16-0FEA-1AC4217D5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EB8C0-729D-F257-8AFD-C9BB1CC52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2CBC2-A782-472B-8616-E218AB764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902BA-48E1-002D-1A70-19AE028BC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5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84E73-A32A-885A-743B-EF0EE832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3D041-1DBA-2FCE-6DC6-B0A5ABDCC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B573D-F56F-D48E-51DC-3D47B2EA2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0BB19-FB5F-185F-18D4-130CD719C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248FE-2150-40AA-822A-EAE584EB2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6B6E-D8AB-780F-2FF2-A6E112FA7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0A2F2-09C5-F57E-651A-31C3E17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86580-6F8F-A94D-3FC1-66205210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BC76F-CB71-F94A-4F83-447C335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A70A-386F-A226-151E-80D59D05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6030-EA83-742E-F70D-0E81A0E7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F2657-0CFC-E439-EADA-ECECA7967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2F26-2BA9-3883-C41B-3A418338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2B64C-C9BB-619C-C643-B511AA56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B3F99-07C3-2E5E-32B2-96532967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08CB8-2DFD-D6FB-77B0-18E705D7B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15222-44A4-0EF3-C150-DC9C00D1A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F9DFB-2034-46E5-4964-4C6A6ADF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4FA0-8D0D-DD91-521D-281E3C40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FB76E-8A79-1C83-B4FE-C5368C8D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AC2F-A64A-BA75-36E0-E128F24B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D76A4-9175-C2AA-BB7D-949EC990E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813E8-9ED5-88D9-9109-B5122461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E1FF-8E32-E608-E6DC-56799FFD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D8AC-2B0D-AC4D-A02F-FC7006ED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3294-812B-5BB7-35B9-269FB7F9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B5B19-6A9C-0E52-7E66-D6A8E12DF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6050-A7CE-D16A-C197-FFA96EE0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AB9F6-C4B1-0D96-642E-D6F89E9E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70D9A-4237-6457-85FA-6995460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4AB2-B845-16C6-59C6-47EFFE8A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9157-9104-A66D-1862-E03279755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31253-0A14-48D7-0BC6-8090B6EC7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AA83-6040-738D-A74B-E6EA10E8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B13B4-C831-B778-EB72-1CBC5314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F093B-DE18-D398-50E8-23179F14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7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0B61-A939-4AE7-4575-0EF1458D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D028D-065B-8F9B-E1BA-8380ACE11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12568-CD6B-E9F4-3631-3F7B6D900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72DE9-CFDF-5C30-0030-2931FF960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8D589-1253-2115-9D26-59DC746CA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475E4-860B-7FD5-28AC-3B641AEF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C8085-F2C6-E802-0C04-148AAA27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B2CAA-219C-2FB7-5683-869DB965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62A0-2E70-6CD6-65B7-2E022B71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3548F-AC2E-9ED4-0A25-29E5516E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85BBC-3BF4-64B6-2F51-8FE937D3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1440B-06A1-740E-1CAD-6B771C07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72C80-9166-4307-CB0B-30A3C04D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762F6-3630-14FD-CED4-66F11F1F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1B65A-B576-D090-D5C7-BB778818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6B52-DCF2-CEB3-3FD4-FD56D11A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1F394-F3A1-1C41-71FF-1A8843CCF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54752-0CC1-6198-D343-C19640C50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71E64-53CE-D545-6CF1-39FB8E81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BDF68-88E7-3386-5207-6792D027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C51A8-728C-C9CA-3421-A175CD9E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FA5B-6343-71E2-74E4-CEDB3E75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1B628-E3AD-0C07-C5C8-C95E1EC6C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CF84-C8EE-FEDB-4C70-42E9CC22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D8CA8-F206-2625-3961-9D447A44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1E938-318C-0C93-6F7E-A0A4E2A6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46AF7-97AE-3214-89A7-F098D7EB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2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BA998-A885-7C1D-1229-FC192B98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AE84A-ED03-9472-9BD3-C7F8D5558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85922-F79F-598E-A7C8-855604BB9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53DE7-64BA-4A67-9FAA-A6FD036A680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CBEA9-CA8B-0653-15F9-9E7B434A0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215FF-DA72-D7BF-D0C3-04F29B0C1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EF59-41F5-4CF0-9C5E-CFFAE9516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9BEFB-5BB3-CEA1-97D2-0186E44CD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AFC507-D686-DC06-52CC-E9A134CFACDB}"/>
              </a:ext>
            </a:extLst>
          </p:cNvPr>
          <p:cNvSpPr txBox="1"/>
          <p:nvPr/>
        </p:nvSpPr>
        <p:spPr>
          <a:xfrm>
            <a:off x="3880882" y="3506716"/>
            <a:ext cx="443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l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a Sans" pitchFamily="2" charset="0"/>
              </a:rPr>
              <a:t>Simple Past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73B9E-5552-247A-DE97-3CE049BB7350}"/>
              </a:ext>
            </a:extLst>
          </p:cNvPr>
          <p:cNvSpPr txBox="1"/>
          <p:nvPr/>
        </p:nvSpPr>
        <p:spPr>
          <a:xfrm>
            <a:off x="3815314" y="2413336"/>
            <a:ext cx="4561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l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a Sans" pitchFamily="2" charset="0"/>
              </a:rPr>
              <a:t>Grammar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76E010-A8D9-114F-6416-8BE14F9E76A1}"/>
              </a:ext>
            </a:extLst>
          </p:cNvPr>
          <p:cNvCxnSpPr>
            <a:cxnSpLocks/>
          </p:cNvCxnSpPr>
          <p:nvPr/>
        </p:nvCxnSpPr>
        <p:spPr>
          <a:xfrm flipH="1">
            <a:off x="3917485" y="3428999"/>
            <a:ext cx="43629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8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90C8D-1900-C430-2317-3D6829BB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817D9E-633F-6115-7346-55E8DE240C1A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1899A-A96D-3FB6-0124-6AC2903DBEE7}"/>
              </a:ext>
            </a:extLst>
          </p:cNvPr>
          <p:cNvSpPr txBox="1"/>
          <p:nvPr/>
        </p:nvSpPr>
        <p:spPr>
          <a:xfrm>
            <a:off x="1593123" y="1433484"/>
            <a:ext cx="8483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lose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F60A0-F9AE-34D0-D224-90519623D765}"/>
              </a:ext>
            </a:extLst>
          </p:cNvPr>
          <p:cNvSpPr txBox="1"/>
          <p:nvPr/>
        </p:nvSpPr>
        <p:spPr>
          <a:xfrm>
            <a:off x="3810713" y="1433484"/>
            <a:ext cx="790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lost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297B83-7DF1-7BF4-5DED-C33B59C4816C}"/>
              </a:ext>
            </a:extLst>
          </p:cNvPr>
          <p:cNvCxnSpPr/>
          <p:nvPr/>
        </p:nvCxnSpPr>
        <p:spPr>
          <a:xfrm>
            <a:off x="3017590" y="171160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9235433-CC0E-39C5-2ACF-896C518B8E5E}"/>
              </a:ext>
            </a:extLst>
          </p:cNvPr>
          <p:cNvSpPr txBox="1"/>
          <p:nvPr/>
        </p:nvSpPr>
        <p:spPr>
          <a:xfrm>
            <a:off x="1593123" y="2344508"/>
            <a:ext cx="933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read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1CBE9-F613-0D20-B4D9-8D2121F55EA9}"/>
              </a:ext>
            </a:extLst>
          </p:cNvPr>
          <p:cNvSpPr txBox="1"/>
          <p:nvPr/>
        </p:nvSpPr>
        <p:spPr>
          <a:xfrm>
            <a:off x="3810713" y="2344508"/>
            <a:ext cx="933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read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98FE98-34E2-F582-3548-73B7E761A3A9}"/>
              </a:ext>
            </a:extLst>
          </p:cNvPr>
          <p:cNvCxnSpPr/>
          <p:nvPr/>
        </p:nvCxnSpPr>
        <p:spPr>
          <a:xfrm>
            <a:off x="3017590" y="262262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5D50D1-910C-417C-E9C3-B94B2A03523E}"/>
              </a:ext>
            </a:extLst>
          </p:cNvPr>
          <p:cNvSpPr txBox="1"/>
          <p:nvPr/>
        </p:nvSpPr>
        <p:spPr>
          <a:xfrm>
            <a:off x="1593123" y="3223634"/>
            <a:ext cx="10005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drive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D60151-8D01-30DE-6543-3C6F708A9E18}"/>
              </a:ext>
            </a:extLst>
          </p:cNvPr>
          <p:cNvSpPr txBox="1"/>
          <p:nvPr/>
        </p:nvSpPr>
        <p:spPr>
          <a:xfrm>
            <a:off x="3810713" y="3223634"/>
            <a:ext cx="11031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drove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6F8AEB-9806-8977-0BA7-336B4966B050}"/>
              </a:ext>
            </a:extLst>
          </p:cNvPr>
          <p:cNvCxnSpPr/>
          <p:nvPr/>
        </p:nvCxnSpPr>
        <p:spPr>
          <a:xfrm>
            <a:off x="3017590" y="350175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AD744D-0ABE-D390-1A3D-BFE4C74EC184}"/>
              </a:ext>
            </a:extLst>
          </p:cNvPr>
          <p:cNvSpPr txBox="1"/>
          <p:nvPr/>
        </p:nvSpPr>
        <p:spPr>
          <a:xfrm>
            <a:off x="1593123" y="4134658"/>
            <a:ext cx="10502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sleep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5DE3E3-3B5A-3706-83DB-4A13B2A7FA28}"/>
              </a:ext>
            </a:extLst>
          </p:cNvPr>
          <p:cNvSpPr txBox="1"/>
          <p:nvPr/>
        </p:nvSpPr>
        <p:spPr>
          <a:xfrm>
            <a:off x="3810713" y="4134658"/>
            <a:ext cx="9909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slept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4E2E91-DEB4-336B-18F3-442094B6F2BF}"/>
              </a:ext>
            </a:extLst>
          </p:cNvPr>
          <p:cNvCxnSpPr/>
          <p:nvPr/>
        </p:nvCxnSpPr>
        <p:spPr>
          <a:xfrm>
            <a:off x="3017590" y="441277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2A4C84-48D0-56FB-694B-DCDF60104B86}"/>
              </a:ext>
            </a:extLst>
          </p:cNvPr>
          <p:cNvSpPr txBox="1"/>
          <p:nvPr/>
        </p:nvSpPr>
        <p:spPr>
          <a:xfrm>
            <a:off x="1593123" y="5043470"/>
            <a:ext cx="7489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see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888E77-10E2-BE32-8148-3422401A4689}"/>
              </a:ext>
            </a:extLst>
          </p:cNvPr>
          <p:cNvSpPr txBox="1"/>
          <p:nvPr/>
        </p:nvSpPr>
        <p:spPr>
          <a:xfrm>
            <a:off x="3810713" y="5043470"/>
            <a:ext cx="8451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saw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1593A0-2048-579D-0C17-8F258532B0D9}"/>
              </a:ext>
            </a:extLst>
          </p:cNvPr>
          <p:cNvCxnSpPr/>
          <p:nvPr/>
        </p:nvCxnSpPr>
        <p:spPr>
          <a:xfrm>
            <a:off x="3017590" y="5321590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432E294-565A-F366-2E6D-AD4CA47C38DE}"/>
              </a:ext>
            </a:extLst>
          </p:cNvPr>
          <p:cNvSpPr txBox="1"/>
          <p:nvPr/>
        </p:nvSpPr>
        <p:spPr>
          <a:xfrm>
            <a:off x="7173431" y="1433484"/>
            <a:ext cx="8034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pay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42C64A-7C00-2EA4-FAAB-B564DBCBA385}"/>
              </a:ext>
            </a:extLst>
          </p:cNvPr>
          <p:cNvSpPr txBox="1"/>
          <p:nvPr/>
        </p:nvSpPr>
        <p:spPr>
          <a:xfrm>
            <a:off x="9391021" y="1433484"/>
            <a:ext cx="9156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paid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18FB462-DE1B-5E09-F018-9DF890D77998}"/>
              </a:ext>
            </a:extLst>
          </p:cNvPr>
          <p:cNvCxnSpPr/>
          <p:nvPr/>
        </p:nvCxnSpPr>
        <p:spPr>
          <a:xfrm>
            <a:off x="8597898" y="171160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4B44B14-7F88-A56A-45F9-981FF318403B}"/>
              </a:ext>
            </a:extLst>
          </p:cNvPr>
          <p:cNvSpPr txBox="1"/>
          <p:nvPr/>
        </p:nvSpPr>
        <p:spPr>
          <a:xfrm>
            <a:off x="7173431" y="2344508"/>
            <a:ext cx="8130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ride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0C462B-F530-C983-54B8-B6EDA71066D0}"/>
              </a:ext>
            </a:extLst>
          </p:cNvPr>
          <p:cNvSpPr txBox="1"/>
          <p:nvPr/>
        </p:nvSpPr>
        <p:spPr>
          <a:xfrm>
            <a:off x="9391021" y="2344508"/>
            <a:ext cx="9252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rode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07ADDC1-CA0D-8208-5CCD-5D81F906621D}"/>
              </a:ext>
            </a:extLst>
          </p:cNvPr>
          <p:cNvCxnSpPr/>
          <p:nvPr/>
        </p:nvCxnSpPr>
        <p:spPr>
          <a:xfrm>
            <a:off x="8597898" y="262262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486A27E-AB64-0EF6-DB61-6997F25CF2AD}"/>
              </a:ext>
            </a:extLst>
          </p:cNvPr>
          <p:cNvSpPr txBox="1"/>
          <p:nvPr/>
        </p:nvSpPr>
        <p:spPr>
          <a:xfrm>
            <a:off x="7173431" y="3223634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ring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8ACA57-2C17-F17B-4255-5DF57FBB8A66}"/>
              </a:ext>
            </a:extLst>
          </p:cNvPr>
          <p:cNvSpPr txBox="1"/>
          <p:nvPr/>
        </p:nvSpPr>
        <p:spPr>
          <a:xfrm>
            <a:off x="9391021" y="3223634"/>
            <a:ext cx="9460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rang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DC65936-210C-ECAA-2086-C32D7D904615}"/>
              </a:ext>
            </a:extLst>
          </p:cNvPr>
          <p:cNvCxnSpPr/>
          <p:nvPr/>
        </p:nvCxnSpPr>
        <p:spPr>
          <a:xfrm>
            <a:off x="8597898" y="350175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119AD68-72C8-E39A-E3D9-97BC63E1466C}"/>
              </a:ext>
            </a:extLst>
          </p:cNvPr>
          <p:cNvSpPr txBox="1"/>
          <p:nvPr/>
        </p:nvSpPr>
        <p:spPr>
          <a:xfrm>
            <a:off x="7173431" y="4134658"/>
            <a:ext cx="7393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run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814E62-C3B2-EA64-2A53-A854F2709CA1}"/>
              </a:ext>
            </a:extLst>
          </p:cNvPr>
          <p:cNvSpPr txBox="1"/>
          <p:nvPr/>
        </p:nvSpPr>
        <p:spPr>
          <a:xfrm>
            <a:off x="9391021" y="4134658"/>
            <a:ext cx="737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ran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90818E9-37AE-18D4-087D-FD82EE4BC5C8}"/>
              </a:ext>
            </a:extLst>
          </p:cNvPr>
          <p:cNvCxnSpPr/>
          <p:nvPr/>
        </p:nvCxnSpPr>
        <p:spPr>
          <a:xfrm>
            <a:off x="8597898" y="441277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767B9FB-F290-E8A5-0A73-817C88EDB9BD}"/>
              </a:ext>
            </a:extLst>
          </p:cNvPr>
          <p:cNvSpPr txBox="1"/>
          <p:nvPr/>
        </p:nvSpPr>
        <p:spPr>
          <a:xfrm>
            <a:off x="7173431" y="5043470"/>
            <a:ext cx="7377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sell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A23D68-B0F9-9462-E612-43435DC3550E}"/>
              </a:ext>
            </a:extLst>
          </p:cNvPr>
          <p:cNvSpPr txBox="1"/>
          <p:nvPr/>
        </p:nvSpPr>
        <p:spPr>
          <a:xfrm>
            <a:off x="9391021" y="5043470"/>
            <a:ext cx="8675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sold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DDDFBD9-2C5D-E6BC-D730-AEBB48683B74}"/>
              </a:ext>
            </a:extLst>
          </p:cNvPr>
          <p:cNvCxnSpPr/>
          <p:nvPr/>
        </p:nvCxnSpPr>
        <p:spPr>
          <a:xfrm>
            <a:off x="8597898" y="5321590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/>
      <p:bldP spid="7" grpId="0"/>
      <p:bldP spid="8" grpId="0"/>
      <p:bldP spid="14" grpId="0"/>
      <p:bldP spid="16" grpId="0"/>
      <p:bldP spid="18" grpId="0"/>
      <p:bldP spid="19" grpId="0"/>
      <p:bldP spid="21" grpId="0"/>
      <p:bldP spid="22" grpId="0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ABF95-4B67-CD42-10BF-666F2719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428047-F9DB-44BD-3D2E-8A60B3D82427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25979-9AF1-FD68-4D16-6BF1CE40DD73}"/>
              </a:ext>
            </a:extLst>
          </p:cNvPr>
          <p:cNvSpPr txBox="1"/>
          <p:nvPr/>
        </p:nvSpPr>
        <p:spPr>
          <a:xfrm>
            <a:off x="1593123" y="1433484"/>
            <a:ext cx="800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buy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48181-4C2C-1BC6-CF86-8B573BB31A41}"/>
              </a:ext>
            </a:extLst>
          </p:cNvPr>
          <p:cNvSpPr txBox="1"/>
          <p:nvPr/>
        </p:nvSpPr>
        <p:spPr>
          <a:xfrm>
            <a:off x="3810713" y="1433484"/>
            <a:ext cx="13644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bought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A1C18D-37E7-B292-00A4-7C7F5B5344FB}"/>
              </a:ext>
            </a:extLst>
          </p:cNvPr>
          <p:cNvCxnSpPr/>
          <p:nvPr/>
        </p:nvCxnSpPr>
        <p:spPr>
          <a:xfrm>
            <a:off x="3017590" y="171160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BEA412-E0F0-0A92-BF8D-7CF5454E8C95}"/>
              </a:ext>
            </a:extLst>
          </p:cNvPr>
          <p:cNvSpPr txBox="1"/>
          <p:nvPr/>
        </p:nvSpPr>
        <p:spPr>
          <a:xfrm>
            <a:off x="1593123" y="2344508"/>
            <a:ext cx="10342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think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4D2ED-3A05-E098-6E31-14A803667F4E}"/>
              </a:ext>
            </a:extLst>
          </p:cNvPr>
          <p:cNvSpPr txBox="1"/>
          <p:nvPr/>
        </p:nvSpPr>
        <p:spPr>
          <a:xfrm>
            <a:off x="3810713" y="2344508"/>
            <a:ext cx="14943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thought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D662DB-F152-7945-FAE0-71EE051BB6FD}"/>
              </a:ext>
            </a:extLst>
          </p:cNvPr>
          <p:cNvCxnSpPr/>
          <p:nvPr/>
        </p:nvCxnSpPr>
        <p:spPr>
          <a:xfrm>
            <a:off x="3017590" y="262262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9924E5-E8BE-5D6C-8B49-02FEBAA15BCB}"/>
              </a:ext>
            </a:extLst>
          </p:cNvPr>
          <p:cNvSpPr txBox="1"/>
          <p:nvPr/>
        </p:nvSpPr>
        <p:spPr>
          <a:xfrm>
            <a:off x="1593123" y="3223634"/>
            <a:ext cx="10390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bring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C642B-A5A9-187B-D9D8-9E44BC403679}"/>
              </a:ext>
            </a:extLst>
          </p:cNvPr>
          <p:cNvSpPr txBox="1"/>
          <p:nvPr/>
        </p:nvSpPr>
        <p:spPr>
          <a:xfrm>
            <a:off x="3810713" y="3223634"/>
            <a:ext cx="14895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brought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FB02C7-8453-86B4-75FD-99D0F5047BB6}"/>
              </a:ext>
            </a:extLst>
          </p:cNvPr>
          <p:cNvCxnSpPr/>
          <p:nvPr/>
        </p:nvCxnSpPr>
        <p:spPr>
          <a:xfrm>
            <a:off x="3017590" y="350175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4BBFCB-030B-4E1B-2A92-0C7FBA8DFB28}"/>
              </a:ext>
            </a:extLst>
          </p:cNvPr>
          <p:cNvSpPr txBox="1"/>
          <p:nvPr/>
        </p:nvSpPr>
        <p:spPr>
          <a:xfrm>
            <a:off x="1593123" y="4134658"/>
            <a:ext cx="11256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teach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180F9B-04BE-5B68-6630-FF4887830F44}"/>
              </a:ext>
            </a:extLst>
          </p:cNvPr>
          <p:cNvSpPr txBox="1"/>
          <p:nvPr/>
        </p:nvSpPr>
        <p:spPr>
          <a:xfrm>
            <a:off x="3810713" y="4134658"/>
            <a:ext cx="12875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taught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3F28A8-0756-1E38-20E7-50AC8B429B87}"/>
              </a:ext>
            </a:extLst>
          </p:cNvPr>
          <p:cNvCxnSpPr/>
          <p:nvPr/>
        </p:nvCxnSpPr>
        <p:spPr>
          <a:xfrm>
            <a:off x="3017590" y="441277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F43E30-EBCA-70B9-4B71-99942F4B70C2}"/>
              </a:ext>
            </a:extLst>
          </p:cNvPr>
          <p:cNvSpPr txBox="1"/>
          <p:nvPr/>
        </p:nvSpPr>
        <p:spPr>
          <a:xfrm>
            <a:off x="1593123" y="5043470"/>
            <a:ext cx="1124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catch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5A478C-85F0-382F-8B19-717BA1E504EE}"/>
              </a:ext>
            </a:extLst>
          </p:cNvPr>
          <p:cNvSpPr txBox="1"/>
          <p:nvPr/>
        </p:nvSpPr>
        <p:spPr>
          <a:xfrm>
            <a:off x="3810713" y="5043470"/>
            <a:ext cx="13468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caught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BEE6CB-926E-938D-21D1-53671EF61424}"/>
              </a:ext>
            </a:extLst>
          </p:cNvPr>
          <p:cNvCxnSpPr/>
          <p:nvPr/>
        </p:nvCxnSpPr>
        <p:spPr>
          <a:xfrm>
            <a:off x="3017590" y="5321590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53BDF64-06DD-311E-455C-7A9805838BB5}"/>
              </a:ext>
            </a:extLst>
          </p:cNvPr>
          <p:cNvSpPr txBox="1"/>
          <p:nvPr/>
        </p:nvSpPr>
        <p:spPr>
          <a:xfrm>
            <a:off x="6992675" y="1433484"/>
            <a:ext cx="1369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choose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1F3E12-76A3-0FC4-481D-26CDD32E464C}"/>
              </a:ext>
            </a:extLst>
          </p:cNvPr>
          <p:cNvSpPr txBox="1"/>
          <p:nvPr/>
        </p:nvSpPr>
        <p:spPr>
          <a:xfrm>
            <a:off x="9391021" y="1433484"/>
            <a:ext cx="11624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chose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4E2B31F-E4D3-E74B-D971-59A937C91DC7}"/>
              </a:ext>
            </a:extLst>
          </p:cNvPr>
          <p:cNvCxnSpPr/>
          <p:nvPr/>
        </p:nvCxnSpPr>
        <p:spPr>
          <a:xfrm>
            <a:off x="8597898" y="171160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E977A7A-C28A-D0D8-4EDD-C41C34D213C7}"/>
              </a:ext>
            </a:extLst>
          </p:cNvPr>
          <p:cNvSpPr txBox="1"/>
          <p:nvPr/>
        </p:nvSpPr>
        <p:spPr>
          <a:xfrm>
            <a:off x="6992675" y="2344508"/>
            <a:ext cx="9380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hear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0B2220-29F5-D74E-F087-8DE0002B4367}"/>
              </a:ext>
            </a:extLst>
          </p:cNvPr>
          <p:cNvSpPr txBox="1"/>
          <p:nvPr/>
        </p:nvSpPr>
        <p:spPr>
          <a:xfrm>
            <a:off x="9391021" y="2344508"/>
            <a:ext cx="11464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heard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7D7BC56-22D3-182A-702C-E92B5704AB9D}"/>
              </a:ext>
            </a:extLst>
          </p:cNvPr>
          <p:cNvCxnSpPr/>
          <p:nvPr/>
        </p:nvCxnSpPr>
        <p:spPr>
          <a:xfrm>
            <a:off x="8597898" y="262262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D5419F1-A6A2-37A8-42F6-7F43F6364507}"/>
              </a:ext>
            </a:extLst>
          </p:cNvPr>
          <p:cNvSpPr txBox="1"/>
          <p:nvPr/>
        </p:nvSpPr>
        <p:spPr>
          <a:xfrm>
            <a:off x="6992675" y="3223634"/>
            <a:ext cx="7809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feel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7169D7-EA5F-9405-EB63-454CB7A409BA}"/>
              </a:ext>
            </a:extLst>
          </p:cNvPr>
          <p:cNvSpPr txBox="1"/>
          <p:nvPr/>
        </p:nvSpPr>
        <p:spPr>
          <a:xfrm>
            <a:off x="9391021" y="3223634"/>
            <a:ext cx="7216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felt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BDC0FEA-7610-AB3A-DD34-BDE4608E6D07}"/>
              </a:ext>
            </a:extLst>
          </p:cNvPr>
          <p:cNvCxnSpPr/>
          <p:nvPr/>
        </p:nvCxnSpPr>
        <p:spPr>
          <a:xfrm>
            <a:off x="8597898" y="350175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4F2DED2-943A-399A-6B06-D6A07A4AF80A}"/>
              </a:ext>
            </a:extLst>
          </p:cNvPr>
          <p:cNvSpPr txBox="1"/>
          <p:nvPr/>
        </p:nvSpPr>
        <p:spPr>
          <a:xfrm>
            <a:off x="6992675" y="4134658"/>
            <a:ext cx="6992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fall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644405-8D22-675F-A622-8A5F268B3910}"/>
              </a:ext>
            </a:extLst>
          </p:cNvPr>
          <p:cNvSpPr txBox="1"/>
          <p:nvPr/>
        </p:nvSpPr>
        <p:spPr>
          <a:xfrm>
            <a:off x="9391021" y="4134658"/>
            <a:ext cx="6783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fell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B7E20CC-DEC3-8F16-9E20-2A9FFD3038F7}"/>
              </a:ext>
            </a:extLst>
          </p:cNvPr>
          <p:cNvCxnSpPr/>
          <p:nvPr/>
        </p:nvCxnSpPr>
        <p:spPr>
          <a:xfrm>
            <a:off x="8597898" y="441277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35BDF82-90DA-326E-5F8B-425BE0B329EF}"/>
              </a:ext>
            </a:extLst>
          </p:cNvPr>
          <p:cNvSpPr txBox="1"/>
          <p:nvPr/>
        </p:nvSpPr>
        <p:spPr>
          <a:xfrm>
            <a:off x="6992675" y="5043470"/>
            <a:ext cx="8595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give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4EE550-0D47-D82A-7339-BB08D8D38483}"/>
              </a:ext>
            </a:extLst>
          </p:cNvPr>
          <p:cNvSpPr txBox="1"/>
          <p:nvPr/>
        </p:nvSpPr>
        <p:spPr>
          <a:xfrm>
            <a:off x="9391021" y="5043470"/>
            <a:ext cx="979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gave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D85337A-11A5-E673-DB0D-082D925386AB}"/>
              </a:ext>
            </a:extLst>
          </p:cNvPr>
          <p:cNvCxnSpPr/>
          <p:nvPr/>
        </p:nvCxnSpPr>
        <p:spPr>
          <a:xfrm>
            <a:off x="8597898" y="5321590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8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4" grpId="0"/>
      <p:bldP spid="16" grpId="0"/>
      <p:bldP spid="18" grpId="0"/>
      <p:bldP spid="19" grpId="0"/>
      <p:bldP spid="21" grpId="0"/>
      <p:bldP spid="22" grpId="0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F7729-B043-FE82-AB9E-903D63BEE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2A16EE2-E672-E953-E509-376E0DC4DBE0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C1FC8-18F3-DB7F-E10A-46E79DB5DA32}"/>
              </a:ext>
            </a:extLst>
          </p:cNvPr>
          <p:cNvSpPr txBox="1"/>
          <p:nvPr/>
        </p:nvSpPr>
        <p:spPr>
          <a:xfrm>
            <a:off x="1593123" y="1433484"/>
            <a:ext cx="620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hit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80AAE-219C-937C-5F83-DD28F24DAEAA}"/>
              </a:ext>
            </a:extLst>
          </p:cNvPr>
          <p:cNvSpPr txBox="1"/>
          <p:nvPr/>
        </p:nvSpPr>
        <p:spPr>
          <a:xfrm>
            <a:off x="3810713" y="1433484"/>
            <a:ext cx="620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hit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DA9958-8709-417C-ED6F-422D9BE79FAD}"/>
              </a:ext>
            </a:extLst>
          </p:cNvPr>
          <p:cNvCxnSpPr/>
          <p:nvPr/>
        </p:nvCxnSpPr>
        <p:spPr>
          <a:xfrm>
            <a:off x="3017590" y="171160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B0C2BA-CEA5-5426-6F83-DADF1161FEEB}"/>
              </a:ext>
            </a:extLst>
          </p:cNvPr>
          <p:cNvSpPr txBox="1"/>
          <p:nvPr/>
        </p:nvSpPr>
        <p:spPr>
          <a:xfrm>
            <a:off x="1593123" y="2344508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cost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FCC33-F0F7-6820-4551-9DC3BC375A4E}"/>
              </a:ext>
            </a:extLst>
          </p:cNvPr>
          <p:cNvSpPr txBox="1"/>
          <p:nvPr/>
        </p:nvSpPr>
        <p:spPr>
          <a:xfrm>
            <a:off x="3810713" y="2344508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cost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B6922D-EE39-3B56-2B68-CF627433A797}"/>
              </a:ext>
            </a:extLst>
          </p:cNvPr>
          <p:cNvCxnSpPr/>
          <p:nvPr/>
        </p:nvCxnSpPr>
        <p:spPr>
          <a:xfrm>
            <a:off x="3017590" y="262262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DF2757-CF1F-4017-E6C9-2F2A3DFC8711}"/>
              </a:ext>
            </a:extLst>
          </p:cNvPr>
          <p:cNvSpPr txBox="1"/>
          <p:nvPr/>
        </p:nvSpPr>
        <p:spPr>
          <a:xfrm>
            <a:off x="1593123" y="3223634"/>
            <a:ext cx="7441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put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D00AD-2A77-28DF-3E9D-D239516E854B}"/>
              </a:ext>
            </a:extLst>
          </p:cNvPr>
          <p:cNvSpPr txBox="1"/>
          <p:nvPr/>
        </p:nvSpPr>
        <p:spPr>
          <a:xfrm>
            <a:off x="3810713" y="3223634"/>
            <a:ext cx="7441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put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8AFFDC-4360-BF65-835D-EE6AAD6B7F5A}"/>
              </a:ext>
            </a:extLst>
          </p:cNvPr>
          <p:cNvCxnSpPr/>
          <p:nvPr/>
        </p:nvCxnSpPr>
        <p:spPr>
          <a:xfrm>
            <a:off x="3017590" y="350175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41C1181-808A-CFD6-E1DC-E64C380EB8B6}"/>
              </a:ext>
            </a:extLst>
          </p:cNvPr>
          <p:cNvSpPr txBox="1"/>
          <p:nvPr/>
        </p:nvSpPr>
        <p:spPr>
          <a:xfrm>
            <a:off x="1593123" y="4134658"/>
            <a:ext cx="9172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shut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9F3CE8-9A0C-3512-CC5C-796F7DAEBCA9}"/>
              </a:ext>
            </a:extLst>
          </p:cNvPr>
          <p:cNvSpPr txBox="1"/>
          <p:nvPr/>
        </p:nvSpPr>
        <p:spPr>
          <a:xfrm>
            <a:off x="3810713" y="4134658"/>
            <a:ext cx="9172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shut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DA5B78-48B6-CBAD-D86A-EC951B0C2E8D}"/>
              </a:ext>
            </a:extLst>
          </p:cNvPr>
          <p:cNvCxnSpPr/>
          <p:nvPr/>
        </p:nvCxnSpPr>
        <p:spPr>
          <a:xfrm>
            <a:off x="3017590" y="441277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D50107-DC33-C9D1-837D-6CFDE23D919F}"/>
              </a:ext>
            </a:extLst>
          </p:cNvPr>
          <p:cNvSpPr txBox="1"/>
          <p:nvPr/>
        </p:nvSpPr>
        <p:spPr>
          <a:xfrm>
            <a:off x="1593123" y="5043470"/>
            <a:ext cx="7216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cut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326D55-DCCE-52B9-0114-F19A63BE2A9B}"/>
              </a:ext>
            </a:extLst>
          </p:cNvPr>
          <p:cNvSpPr txBox="1"/>
          <p:nvPr/>
        </p:nvSpPr>
        <p:spPr>
          <a:xfrm>
            <a:off x="3810713" y="5043470"/>
            <a:ext cx="7216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cut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F746D8-86EE-5A92-6439-DF4243C00725}"/>
              </a:ext>
            </a:extLst>
          </p:cNvPr>
          <p:cNvCxnSpPr/>
          <p:nvPr/>
        </p:nvCxnSpPr>
        <p:spPr>
          <a:xfrm>
            <a:off x="3017590" y="5321590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CB0D9C5-DD5C-F69E-11D2-8752FA41F8CC}"/>
              </a:ext>
            </a:extLst>
          </p:cNvPr>
          <p:cNvSpPr txBox="1"/>
          <p:nvPr/>
        </p:nvSpPr>
        <p:spPr>
          <a:xfrm>
            <a:off x="6992675" y="1433484"/>
            <a:ext cx="10021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write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E7D3F6-D55C-A8C9-D03B-184247C7511E}"/>
              </a:ext>
            </a:extLst>
          </p:cNvPr>
          <p:cNvSpPr txBox="1"/>
          <p:nvPr/>
        </p:nvSpPr>
        <p:spPr>
          <a:xfrm>
            <a:off x="9391021" y="1433484"/>
            <a:ext cx="11079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wrote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41EE1E0-D316-462F-7C79-EC2304333C4A}"/>
              </a:ext>
            </a:extLst>
          </p:cNvPr>
          <p:cNvCxnSpPr/>
          <p:nvPr/>
        </p:nvCxnSpPr>
        <p:spPr>
          <a:xfrm>
            <a:off x="8597898" y="171160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B497618-BB33-93E9-4A30-9027FED9534D}"/>
              </a:ext>
            </a:extLst>
          </p:cNvPr>
          <p:cNvSpPr txBox="1"/>
          <p:nvPr/>
        </p:nvSpPr>
        <p:spPr>
          <a:xfrm>
            <a:off x="6992675" y="2344508"/>
            <a:ext cx="11673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forget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7498CA-0049-B94D-3B97-2BF81C6807F4}"/>
              </a:ext>
            </a:extLst>
          </p:cNvPr>
          <p:cNvSpPr txBox="1"/>
          <p:nvPr/>
        </p:nvSpPr>
        <p:spPr>
          <a:xfrm>
            <a:off x="9391021" y="2344508"/>
            <a:ext cx="11769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forgot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C973B69-6EE7-2468-3617-460DB546579F}"/>
              </a:ext>
            </a:extLst>
          </p:cNvPr>
          <p:cNvCxnSpPr/>
          <p:nvPr/>
        </p:nvCxnSpPr>
        <p:spPr>
          <a:xfrm>
            <a:off x="8597898" y="262262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1E9A58D-9ACF-73C4-B0AC-909946D8291A}"/>
              </a:ext>
            </a:extLst>
          </p:cNvPr>
          <p:cNvSpPr txBox="1"/>
          <p:nvPr/>
        </p:nvSpPr>
        <p:spPr>
          <a:xfrm>
            <a:off x="6992675" y="3223634"/>
            <a:ext cx="105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leave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3754E0-28F7-EE1E-E07E-DF53218BC86B}"/>
              </a:ext>
            </a:extLst>
          </p:cNvPr>
          <p:cNvSpPr txBox="1"/>
          <p:nvPr/>
        </p:nvSpPr>
        <p:spPr>
          <a:xfrm>
            <a:off x="9391021" y="3223634"/>
            <a:ext cx="726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left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0203820-2DFA-7A06-BD65-F463250DA521}"/>
              </a:ext>
            </a:extLst>
          </p:cNvPr>
          <p:cNvCxnSpPr/>
          <p:nvPr/>
        </p:nvCxnSpPr>
        <p:spPr>
          <a:xfrm>
            <a:off x="8597898" y="350175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653D71E-50F6-E73B-FDBB-025144A1E33C}"/>
              </a:ext>
            </a:extLst>
          </p:cNvPr>
          <p:cNvSpPr txBox="1"/>
          <p:nvPr/>
        </p:nvSpPr>
        <p:spPr>
          <a:xfrm>
            <a:off x="6992675" y="4134658"/>
            <a:ext cx="9156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take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8F5427-8443-3D8F-70E2-75B64DEFE008}"/>
              </a:ext>
            </a:extLst>
          </p:cNvPr>
          <p:cNvSpPr txBox="1"/>
          <p:nvPr/>
        </p:nvSpPr>
        <p:spPr>
          <a:xfrm>
            <a:off x="9391021" y="4134658"/>
            <a:ext cx="9284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took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D3AE05-AC47-B23A-60A9-BF4416E421F8}"/>
              </a:ext>
            </a:extLst>
          </p:cNvPr>
          <p:cNvCxnSpPr/>
          <p:nvPr/>
        </p:nvCxnSpPr>
        <p:spPr>
          <a:xfrm>
            <a:off x="8597898" y="441277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C6BB7F5-85D0-FD91-C2CC-460EF5125286}"/>
              </a:ext>
            </a:extLst>
          </p:cNvPr>
          <p:cNvSpPr txBox="1"/>
          <p:nvPr/>
        </p:nvSpPr>
        <p:spPr>
          <a:xfrm>
            <a:off x="6992675" y="5043470"/>
            <a:ext cx="10695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know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9D28B4-407C-219C-3653-DB84191866D4}"/>
              </a:ext>
            </a:extLst>
          </p:cNvPr>
          <p:cNvSpPr txBox="1"/>
          <p:nvPr/>
        </p:nvSpPr>
        <p:spPr>
          <a:xfrm>
            <a:off x="9391021" y="5043470"/>
            <a:ext cx="10583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knew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CF9E641-508E-9A9D-B994-086F0BE2FEE9}"/>
              </a:ext>
            </a:extLst>
          </p:cNvPr>
          <p:cNvCxnSpPr/>
          <p:nvPr/>
        </p:nvCxnSpPr>
        <p:spPr>
          <a:xfrm>
            <a:off x="8597898" y="5321590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4" grpId="0"/>
      <p:bldP spid="16" grpId="0"/>
      <p:bldP spid="18" grpId="0"/>
      <p:bldP spid="19" grpId="0"/>
      <p:bldP spid="21" grpId="0"/>
      <p:bldP spid="22" grpId="0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51AE01-3330-7591-51F0-9B80558A6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98E6E8-E5C0-55CF-A315-F149F3FADCA6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D2AE1A-4DAB-6BB4-A7E3-CD7B453B7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35361"/>
              </p:ext>
            </p:extLst>
          </p:nvPr>
        </p:nvGraphicFramePr>
        <p:xfrm>
          <a:off x="1683517" y="1591638"/>
          <a:ext cx="775819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190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Why </a:t>
                      </a:r>
                      <a:r>
                        <a:rPr lang="en-US" sz="2600" b="0" u="sng" dirty="0">
                          <a:solidFill>
                            <a:schemeClr val="tx1"/>
                          </a:solidFill>
                          <a:latin typeface="+mj-lt"/>
                        </a:rPr>
                        <a:t>              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you </a:t>
                      </a:r>
                      <a:r>
                        <a:rPr lang="en-US" sz="26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to the bank yesterday?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7B5B00-31D1-9818-49BE-049B27C40EE7}"/>
              </a:ext>
            </a:extLst>
          </p:cNvPr>
          <p:cNvSpPr txBox="1"/>
          <p:nvPr/>
        </p:nvSpPr>
        <p:spPr>
          <a:xfrm>
            <a:off x="1265463" y="1650812"/>
            <a:ext cx="290464" cy="369332"/>
          </a:xfrm>
          <a:custGeom>
            <a:avLst/>
            <a:gdLst>
              <a:gd name="connsiteX0" fmla="*/ 0 w 290464"/>
              <a:gd name="connsiteY0" fmla="*/ 0 h 369332"/>
              <a:gd name="connsiteX1" fmla="*/ 290464 w 290464"/>
              <a:gd name="connsiteY1" fmla="*/ 0 h 369332"/>
              <a:gd name="connsiteX2" fmla="*/ 290464 w 290464"/>
              <a:gd name="connsiteY2" fmla="*/ 369332 h 369332"/>
              <a:gd name="connsiteX3" fmla="*/ 0 w 290464"/>
              <a:gd name="connsiteY3" fmla="*/ 369332 h 369332"/>
              <a:gd name="connsiteX4" fmla="*/ 0 w 290464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64" h="369332" fill="none" extrusionOk="0">
                <a:moveTo>
                  <a:pt x="0" y="0"/>
                </a:moveTo>
                <a:cubicBezTo>
                  <a:pt x="68630" y="13976"/>
                  <a:pt x="210473" y="1910"/>
                  <a:pt x="290464" y="0"/>
                </a:cubicBezTo>
                <a:cubicBezTo>
                  <a:pt x="272915" y="133913"/>
                  <a:pt x="296770" y="205266"/>
                  <a:pt x="290464" y="369332"/>
                </a:cubicBezTo>
                <a:cubicBezTo>
                  <a:pt x="176518" y="358749"/>
                  <a:pt x="140495" y="377726"/>
                  <a:pt x="0" y="369332"/>
                </a:cubicBezTo>
                <a:cubicBezTo>
                  <a:pt x="-4217" y="277463"/>
                  <a:pt x="5205" y="175118"/>
                  <a:pt x="0" y="0"/>
                </a:cubicBezTo>
                <a:close/>
              </a:path>
              <a:path w="290464" h="369332" stroke="0" extrusionOk="0">
                <a:moveTo>
                  <a:pt x="0" y="0"/>
                </a:moveTo>
                <a:cubicBezTo>
                  <a:pt x="69508" y="-4118"/>
                  <a:pt x="158065" y="10643"/>
                  <a:pt x="290464" y="0"/>
                </a:cubicBezTo>
                <a:cubicBezTo>
                  <a:pt x="284345" y="96516"/>
                  <a:pt x="286648" y="230922"/>
                  <a:pt x="290464" y="369332"/>
                </a:cubicBezTo>
                <a:cubicBezTo>
                  <a:pt x="188468" y="364015"/>
                  <a:pt x="81665" y="355321"/>
                  <a:pt x="0" y="369332"/>
                </a:cubicBezTo>
                <a:cubicBezTo>
                  <a:pt x="6123" y="269667"/>
                  <a:pt x="15459" y="131488"/>
                  <a:pt x="0" y="0"/>
                </a:cubicBezTo>
                <a:close/>
              </a:path>
            </a:pathLst>
          </a:custGeom>
          <a:solidFill>
            <a:srgbClr val="FFD7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218626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Mona Sans Black" pitchFamily="2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069A4-04E4-CC3D-9082-A8B4CF047EEC}"/>
              </a:ext>
            </a:extLst>
          </p:cNvPr>
          <p:cNvSpPr txBox="1"/>
          <p:nvPr/>
        </p:nvSpPr>
        <p:spPr>
          <a:xfrm>
            <a:off x="1683517" y="2634539"/>
            <a:ext cx="21531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 - went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0FCC8D-57C4-BC86-E3A6-D0684191F500}"/>
              </a:ext>
            </a:extLst>
          </p:cNvPr>
          <p:cNvSpPr txBox="1"/>
          <p:nvPr/>
        </p:nvSpPr>
        <p:spPr>
          <a:xfrm>
            <a:off x="1683517" y="3344367"/>
            <a:ext cx="1758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 - go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7D0B88-C4BE-3244-4AD6-90327D9F92DE}"/>
              </a:ext>
            </a:extLst>
          </p:cNvPr>
          <p:cNvSpPr txBox="1"/>
          <p:nvPr/>
        </p:nvSpPr>
        <p:spPr>
          <a:xfrm>
            <a:off x="1683517" y="4054195"/>
            <a:ext cx="2050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do - went</a:t>
            </a:r>
          </a:p>
        </p:txBody>
      </p:sp>
    </p:spTree>
    <p:extLst>
      <p:ext uri="{BB962C8B-B14F-4D97-AF65-F5344CB8AC3E}">
        <p14:creationId xmlns:p14="http://schemas.microsoft.com/office/powerpoint/2010/main" val="41508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5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28A348-2B16-76E6-3922-402BCA924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538A69-A6A7-1785-D991-0A6B66E3C312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0421AB-826C-177D-813F-6EC88A24B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96644"/>
              </p:ext>
            </p:extLst>
          </p:nvPr>
        </p:nvGraphicFramePr>
        <p:xfrm>
          <a:off x="1683517" y="1591638"/>
          <a:ext cx="8385516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5516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I </a:t>
                      </a:r>
                      <a:r>
                        <a:rPr lang="en-US" sz="26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dinner last night, because I </a:t>
                      </a:r>
                      <a:r>
                        <a:rPr lang="en-US" sz="26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hungry.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7418E4-B9BD-4E99-793C-2DA99A44226E}"/>
              </a:ext>
            </a:extLst>
          </p:cNvPr>
          <p:cNvSpPr txBox="1"/>
          <p:nvPr/>
        </p:nvSpPr>
        <p:spPr>
          <a:xfrm>
            <a:off x="1265463" y="1650812"/>
            <a:ext cx="290464" cy="369332"/>
          </a:xfrm>
          <a:custGeom>
            <a:avLst/>
            <a:gdLst>
              <a:gd name="connsiteX0" fmla="*/ 0 w 290464"/>
              <a:gd name="connsiteY0" fmla="*/ 0 h 369332"/>
              <a:gd name="connsiteX1" fmla="*/ 290464 w 290464"/>
              <a:gd name="connsiteY1" fmla="*/ 0 h 369332"/>
              <a:gd name="connsiteX2" fmla="*/ 290464 w 290464"/>
              <a:gd name="connsiteY2" fmla="*/ 369332 h 369332"/>
              <a:gd name="connsiteX3" fmla="*/ 0 w 290464"/>
              <a:gd name="connsiteY3" fmla="*/ 369332 h 369332"/>
              <a:gd name="connsiteX4" fmla="*/ 0 w 290464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64" h="369332" fill="none" extrusionOk="0">
                <a:moveTo>
                  <a:pt x="0" y="0"/>
                </a:moveTo>
                <a:cubicBezTo>
                  <a:pt x="68630" y="13976"/>
                  <a:pt x="210473" y="1910"/>
                  <a:pt x="290464" y="0"/>
                </a:cubicBezTo>
                <a:cubicBezTo>
                  <a:pt x="272915" y="133913"/>
                  <a:pt x="296770" y="205266"/>
                  <a:pt x="290464" y="369332"/>
                </a:cubicBezTo>
                <a:cubicBezTo>
                  <a:pt x="176518" y="358749"/>
                  <a:pt x="140495" y="377726"/>
                  <a:pt x="0" y="369332"/>
                </a:cubicBezTo>
                <a:cubicBezTo>
                  <a:pt x="-4217" y="277463"/>
                  <a:pt x="5205" y="175118"/>
                  <a:pt x="0" y="0"/>
                </a:cubicBezTo>
                <a:close/>
              </a:path>
              <a:path w="290464" h="369332" stroke="0" extrusionOk="0">
                <a:moveTo>
                  <a:pt x="0" y="0"/>
                </a:moveTo>
                <a:cubicBezTo>
                  <a:pt x="69508" y="-4118"/>
                  <a:pt x="158065" y="10643"/>
                  <a:pt x="290464" y="0"/>
                </a:cubicBezTo>
                <a:cubicBezTo>
                  <a:pt x="284345" y="96516"/>
                  <a:pt x="286648" y="230922"/>
                  <a:pt x="290464" y="369332"/>
                </a:cubicBezTo>
                <a:cubicBezTo>
                  <a:pt x="188468" y="364015"/>
                  <a:pt x="81665" y="355321"/>
                  <a:pt x="0" y="369332"/>
                </a:cubicBezTo>
                <a:cubicBezTo>
                  <a:pt x="6123" y="269667"/>
                  <a:pt x="15459" y="131488"/>
                  <a:pt x="0" y="0"/>
                </a:cubicBezTo>
                <a:close/>
              </a:path>
            </a:pathLst>
          </a:custGeom>
          <a:solidFill>
            <a:srgbClr val="FFD7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218626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Mona Sans Black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770AF-2CA5-465C-B4B9-455BF8D716D6}"/>
              </a:ext>
            </a:extLst>
          </p:cNvPr>
          <p:cNvSpPr txBox="1"/>
          <p:nvPr/>
        </p:nvSpPr>
        <p:spPr>
          <a:xfrm>
            <a:off x="1683516" y="2634539"/>
            <a:ext cx="37178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don't eat - am not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6307FC-A663-E569-CA9B-6D52DB9794E1}"/>
              </a:ext>
            </a:extLst>
          </p:cNvPr>
          <p:cNvSpPr txBox="1"/>
          <p:nvPr/>
        </p:nvSpPr>
        <p:spPr>
          <a:xfrm>
            <a:off x="1683517" y="3344367"/>
            <a:ext cx="4089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didn't ate - was not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9659A3-B85C-1983-8247-079F2B96A474}"/>
              </a:ext>
            </a:extLst>
          </p:cNvPr>
          <p:cNvSpPr txBox="1"/>
          <p:nvPr/>
        </p:nvSpPr>
        <p:spPr>
          <a:xfrm>
            <a:off x="1683517" y="4054195"/>
            <a:ext cx="36327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didn't eat - was not</a:t>
            </a:r>
          </a:p>
        </p:txBody>
      </p:sp>
    </p:spTree>
    <p:extLst>
      <p:ext uri="{BB962C8B-B14F-4D97-AF65-F5344CB8AC3E}">
        <p14:creationId xmlns:p14="http://schemas.microsoft.com/office/powerpoint/2010/main" val="393518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8A6EDB-AAD4-BDBD-3DDC-A7DD135E2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055E63-2056-6ED5-D39B-C66B0372FAAF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D1310B-C5D9-481B-B369-EEDF5C35B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54290"/>
              </p:ext>
            </p:extLst>
          </p:nvPr>
        </p:nvGraphicFramePr>
        <p:xfrm>
          <a:off x="1683517" y="1591638"/>
          <a:ext cx="9353078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3078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I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early this morning, because I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late last night.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2791EE-DECC-1016-7986-0990DDD43410}"/>
              </a:ext>
            </a:extLst>
          </p:cNvPr>
          <p:cNvSpPr txBox="1"/>
          <p:nvPr/>
        </p:nvSpPr>
        <p:spPr>
          <a:xfrm>
            <a:off x="1265463" y="1650812"/>
            <a:ext cx="290464" cy="369332"/>
          </a:xfrm>
          <a:custGeom>
            <a:avLst/>
            <a:gdLst>
              <a:gd name="connsiteX0" fmla="*/ 0 w 290464"/>
              <a:gd name="connsiteY0" fmla="*/ 0 h 369332"/>
              <a:gd name="connsiteX1" fmla="*/ 290464 w 290464"/>
              <a:gd name="connsiteY1" fmla="*/ 0 h 369332"/>
              <a:gd name="connsiteX2" fmla="*/ 290464 w 290464"/>
              <a:gd name="connsiteY2" fmla="*/ 369332 h 369332"/>
              <a:gd name="connsiteX3" fmla="*/ 0 w 290464"/>
              <a:gd name="connsiteY3" fmla="*/ 369332 h 369332"/>
              <a:gd name="connsiteX4" fmla="*/ 0 w 290464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64" h="369332" fill="none" extrusionOk="0">
                <a:moveTo>
                  <a:pt x="0" y="0"/>
                </a:moveTo>
                <a:cubicBezTo>
                  <a:pt x="68630" y="13976"/>
                  <a:pt x="210473" y="1910"/>
                  <a:pt x="290464" y="0"/>
                </a:cubicBezTo>
                <a:cubicBezTo>
                  <a:pt x="272915" y="133913"/>
                  <a:pt x="296770" y="205266"/>
                  <a:pt x="290464" y="369332"/>
                </a:cubicBezTo>
                <a:cubicBezTo>
                  <a:pt x="176518" y="358749"/>
                  <a:pt x="140495" y="377726"/>
                  <a:pt x="0" y="369332"/>
                </a:cubicBezTo>
                <a:cubicBezTo>
                  <a:pt x="-4217" y="277463"/>
                  <a:pt x="5205" y="175118"/>
                  <a:pt x="0" y="0"/>
                </a:cubicBezTo>
                <a:close/>
              </a:path>
              <a:path w="290464" h="369332" stroke="0" extrusionOk="0">
                <a:moveTo>
                  <a:pt x="0" y="0"/>
                </a:moveTo>
                <a:cubicBezTo>
                  <a:pt x="69508" y="-4118"/>
                  <a:pt x="158065" y="10643"/>
                  <a:pt x="290464" y="0"/>
                </a:cubicBezTo>
                <a:cubicBezTo>
                  <a:pt x="284345" y="96516"/>
                  <a:pt x="286648" y="230922"/>
                  <a:pt x="290464" y="369332"/>
                </a:cubicBezTo>
                <a:cubicBezTo>
                  <a:pt x="188468" y="364015"/>
                  <a:pt x="81665" y="355321"/>
                  <a:pt x="0" y="369332"/>
                </a:cubicBezTo>
                <a:cubicBezTo>
                  <a:pt x="6123" y="269667"/>
                  <a:pt x="15459" y="131488"/>
                  <a:pt x="0" y="0"/>
                </a:cubicBezTo>
                <a:close/>
              </a:path>
            </a:pathLst>
          </a:custGeom>
          <a:solidFill>
            <a:srgbClr val="FFD7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218626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Mona Sans Black" pitchFamily="2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375EB7-78E2-77C9-C659-53D5DF707041}"/>
              </a:ext>
            </a:extLst>
          </p:cNvPr>
          <p:cNvSpPr txBox="1"/>
          <p:nvPr/>
        </p:nvSpPr>
        <p:spPr>
          <a:xfrm>
            <a:off x="1683517" y="2634539"/>
            <a:ext cx="3717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didn't get up - slept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B458EB-B3F4-3A46-CE0E-2830FF5A7979}"/>
              </a:ext>
            </a:extLst>
          </p:cNvPr>
          <p:cNvSpPr txBox="1"/>
          <p:nvPr/>
        </p:nvSpPr>
        <p:spPr>
          <a:xfrm>
            <a:off x="1683517" y="3344367"/>
            <a:ext cx="4089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didn't got up - sleep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C8AC0D-B9A0-158B-A148-0DDB14EB933A}"/>
              </a:ext>
            </a:extLst>
          </p:cNvPr>
          <p:cNvSpPr txBox="1"/>
          <p:nvPr/>
        </p:nvSpPr>
        <p:spPr>
          <a:xfrm>
            <a:off x="1683517" y="4054195"/>
            <a:ext cx="3717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didn't sleep - got up </a:t>
            </a:r>
          </a:p>
        </p:txBody>
      </p:sp>
    </p:spTree>
    <p:extLst>
      <p:ext uri="{BB962C8B-B14F-4D97-AF65-F5344CB8AC3E}">
        <p14:creationId xmlns:p14="http://schemas.microsoft.com/office/powerpoint/2010/main" val="18559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2E9FCB-22A4-7D5C-6404-AABD306D8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23AEE0-02C9-D218-BD1E-DF4C898F2FFF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E3F443-D624-0302-432E-C549B2B4E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17082"/>
              </p:ext>
            </p:extLst>
          </p:nvPr>
        </p:nvGraphicFramePr>
        <p:xfrm>
          <a:off x="1683517" y="1591638"/>
          <a:ext cx="600382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823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Sorry I </a:t>
                      </a:r>
                      <a:r>
                        <a:rPr lang="en-US" sz="26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you. I totally </a:t>
                      </a:r>
                      <a:r>
                        <a:rPr lang="en-US" sz="26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it.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126392-9C0D-F007-53DE-21D99EB5289B}"/>
              </a:ext>
            </a:extLst>
          </p:cNvPr>
          <p:cNvSpPr txBox="1"/>
          <p:nvPr/>
        </p:nvSpPr>
        <p:spPr>
          <a:xfrm>
            <a:off x="1265463" y="1650812"/>
            <a:ext cx="290464" cy="369332"/>
          </a:xfrm>
          <a:custGeom>
            <a:avLst/>
            <a:gdLst>
              <a:gd name="connsiteX0" fmla="*/ 0 w 290464"/>
              <a:gd name="connsiteY0" fmla="*/ 0 h 369332"/>
              <a:gd name="connsiteX1" fmla="*/ 290464 w 290464"/>
              <a:gd name="connsiteY1" fmla="*/ 0 h 369332"/>
              <a:gd name="connsiteX2" fmla="*/ 290464 w 290464"/>
              <a:gd name="connsiteY2" fmla="*/ 369332 h 369332"/>
              <a:gd name="connsiteX3" fmla="*/ 0 w 290464"/>
              <a:gd name="connsiteY3" fmla="*/ 369332 h 369332"/>
              <a:gd name="connsiteX4" fmla="*/ 0 w 290464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64" h="369332" fill="none" extrusionOk="0">
                <a:moveTo>
                  <a:pt x="0" y="0"/>
                </a:moveTo>
                <a:cubicBezTo>
                  <a:pt x="68630" y="13976"/>
                  <a:pt x="210473" y="1910"/>
                  <a:pt x="290464" y="0"/>
                </a:cubicBezTo>
                <a:cubicBezTo>
                  <a:pt x="272915" y="133913"/>
                  <a:pt x="296770" y="205266"/>
                  <a:pt x="290464" y="369332"/>
                </a:cubicBezTo>
                <a:cubicBezTo>
                  <a:pt x="176518" y="358749"/>
                  <a:pt x="140495" y="377726"/>
                  <a:pt x="0" y="369332"/>
                </a:cubicBezTo>
                <a:cubicBezTo>
                  <a:pt x="-4217" y="277463"/>
                  <a:pt x="5205" y="175118"/>
                  <a:pt x="0" y="0"/>
                </a:cubicBezTo>
                <a:close/>
              </a:path>
              <a:path w="290464" h="369332" stroke="0" extrusionOk="0">
                <a:moveTo>
                  <a:pt x="0" y="0"/>
                </a:moveTo>
                <a:cubicBezTo>
                  <a:pt x="69508" y="-4118"/>
                  <a:pt x="158065" y="10643"/>
                  <a:pt x="290464" y="0"/>
                </a:cubicBezTo>
                <a:cubicBezTo>
                  <a:pt x="284345" y="96516"/>
                  <a:pt x="286648" y="230922"/>
                  <a:pt x="290464" y="369332"/>
                </a:cubicBezTo>
                <a:cubicBezTo>
                  <a:pt x="188468" y="364015"/>
                  <a:pt x="81665" y="355321"/>
                  <a:pt x="0" y="369332"/>
                </a:cubicBezTo>
                <a:cubicBezTo>
                  <a:pt x="6123" y="269667"/>
                  <a:pt x="15459" y="131488"/>
                  <a:pt x="0" y="0"/>
                </a:cubicBezTo>
                <a:close/>
              </a:path>
            </a:pathLst>
          </a:custGeom>
          <a:solidFill>
            <a:srgbClr val="FFD7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218626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Mona Sans Black" pitchFamily="2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3B9572-57C3-87F3-179B-D6450F9A1A62}"/>
              </a:ext>
            </a:extLst>
          </p:cNvPr>
          <p:cNvSpPr txBox="1"/>
          <p:nvPr/>
        </p:nvSpPr>
        <p:spPr>
          <a:xfrm>
            <a:off x="1683516" y="2634539"/>
            <a:ext cx="37178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called - forget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7CE49-1F47-942E-C51A-3877BEC0CE88}"/>
              </a:ext>
            </a:extLst>
          </p:cNvPr>
          <p:cNvSpPr txBox="1"/>
          <p:nvPr/>
        </p:nvSpPr>
        <p:spPr>
          <a:xfrm>
            <a:off x="1683516" y="3344367"/>
            <a:ext cx="4847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didn't call - didn't forget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6C4CA3-D8F8-DEF2-A1E1-7E2B478D87B8}"/>
              </a:ext>
            </a:extLst>
          </p:cNvPr>
          <p:cNvSpPr txBox="1"/>
          <p:nvPr/>
        </p:nvSpPr>
        <p:spPr>
          <a:xfrm>
            <a:off x="1683517" y="4054195"/>
            <a:ext cx="3420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didn't call - forgot</a:t>
            </a:r>
          </a:p>
        </p:txBody>
      </p:sp>
    </p:spTree>
    <p:extLst>
      <p:ext uri="{BB962C8B-B14F-4D97-AF65-F5344CB8AC3E}">
        <p14:creationId xmlns:p14="http://schemas.microsoft.com/office/powerpoint/2010/main" val="15207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E59664-1CBE-25BF-82A3-E0DD8B772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9D421A-68C4-FB36-24C9-1D85BC742AA8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48C73D-E44A-577D-BE51-037074E57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84213"/>
              </p:ext>
            </p:extLst>
          </p:nvPr>
        </p:nvGraphicFramePr>
        <p:xfrm>
          <a:off x="1683517" y="1591638"/>
          <a:ext cx="5333971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71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What </a:t>
                      </a:r>
                      <a:r>
                        <a:rPr lang="en-US" sz="26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you </a:t>
                      </a:r>
                      <a:r>
                        <a:rPr lang="en-US" sz="26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to her?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272132-7012-5745-F9CA-6F6B389E9280}"/>
              </a:ext>
            </a:extLst>
          </p:cNvPr>
          <p:cNvSpPr txBox="1"/>
          <p:nvPr/>
        </p:nvSpPr>
        <p:spPr>
          <a:xfrm>
            <a:off x="1265463" y="1650812"/>
            <a:ext cx="290464" cy="369332"/>
          </a:xfrm>
          <a:custGeom>
            <a:avLst/>
            <a:gdLst>
              <a:gd name="connsiteX0" fmla="*/ 0 w 290464"/>
              <a:gd name="connsiteY0" fmla="*/ 0 h 369332"/>
              <a:gd name="connsiteX1" fmla="*/ 290464 w 290464"/>
              <a:gd name="connsiteY1" fmla="*/ 0 h 369332"/>
              <a:gd name="connsiteX2" fmla="*/ 290464 w 290464"/>
              <a:gd name="connsiteY2" fmla="*/ 369332 h 369332"/>
              <a:gd name="connsiteX3" fmla="*/ 0 w 290464"/>
              <a:gd name="connsiteY3" fmla="*/ 369332 h 369332"/>
              <a:gd name="connsiteX4" fmla="*/ 0 w 290464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64" h="369332" fill="none" extrusionOk="0">
                <a:moveTo>
                  <a:pt x="0" y="0"/>
                </a:moveTo>
                <a:cubicBezTo>
                  <a:pt x="68630" y="13976"/>
                  <a:pt x="210473" y="1910"/>
                  <a:pt x="290464" y="0"/>
                </a:cubicBezTo>
                <a:cubicBezTo>
                  <a:pt x="272915" y="133913"/>
                  <a:pt x="296770" y="205266"/>
                  <a:pt x="290464" y="369332"/>
                </a:cubicBezTo>
                <a:cubicBezTo>
                  <a:pt x="176518" y="358749"/>
                  <a:pt x="140495" y="377726"/>
                  <a:pt x="0" y="369332"/>
                </a:cubicBezTo>
                <a:cubicBezTo>
                  <a:pt x="-4217" y="277463"/>
                  <a:pt x="5205" y="175118"/>
                  <a:pt x="0" y="0"/>
                </a:cubicBezTo>
                <a:close/>
              </a:path>
              <a:path w="290464" h="369332" stroke="0" extrusionOk="0">
                <a:moveTo>
                  <a:pt x="0" y="0"/>
                </a:moveTo>
                <a:cubicBezTo>
                  <a:pt x="69508" y="-4118"/>
                  <a:pt x="158065" y="10643"/>
                  <a:pt x="290464" y="0"/>
                </a:cubicBezTo>
                <a:cubicBezTo>
                  <a:pt x="284345" y="96516"/>
                  <a:pt x="286648" y="230922"/>
                  <a:pt x="290464" y="369332"/>
                </a:cubicBezTo>
                <a:cubicBezTo>
                  <a:pt x="188468" y="364015"/>
                  <a:pt x="81665" y="355321"/>
                  <a:pt x="0" y="369332"/>
                </a:cubicBezTo>
                <a:cubicBezTo>
                  <a:pt x="6123" y="269667"/>
                  <a:pt x="15459" y="131488"/>
                  <a:pt x="0" y="0"/>
                </a:cubicBezTo>
                <a:close/>
              </a:path>
            </a:pathLst>
          </a:custGeom>
          <a:solidFill>
            <a:srgbClr val="FFD7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218626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Mona Sans Black" pitchFamily="2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0C15A-66ED-6BA7-B8A1-6FABAA7385B7}"/>
              </a:ext>
            </a:extLst>
          </p:cNvPr>
          <p:cNvSpPr txBox="1"/>
          <p:nvPr/>
        </p:nvSpPr>
        <p:spPr>
          <a:xfrm>
            <a:off x="1683516" y="2634539"/>
            <a:ext cx="37178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were - say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B136CA-CF48-BF20-0D43-45AB053F2FB2}"/>
              </a:ext>
            </a:extLst>
          </p:cNvPr>
          <p:cNvSpPr txBox="1"/>
          <p:nvPr/>
        </p:nvSpPr>
        <p:spPr>
          <a:xfrm>
            <a:off x="1683516" y="3344367"/>
            <a:ext cx="20272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 - say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C09D45-9EC5-F04B-9660-1F00FB5E4A7C}"/>
              </a:ext>
            </a:extLst>
          </p:cNvPr>
          <p:cNvSpPr txBox="1"/>
          <p:nvPr/>
        </p:nvSpPr>
        <p:spPr>
          <a:xfrm>
            <a:off x="1683517" y="4054195"/>
            <a:ext cx="23887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did - said</a:t>
            </a:r>
          </a:p>
        </p:txBody>
      </p:sp>
    </p:spTree>
    <p:extLst>
      <p:ext uri="{BB962C8B-B14F-4D97-AF65-F5344CB8AC3E}">
        <p14:creationId xmlns:p14="http://schemas.microsoft.com/office/powerpoint/2010/main" val="40806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1D3B5-C375-45CE-2517-8B2143C0E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12B341-E796-C652-AB8E-EB401135764B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6AFA63-2BB8-A8AF-C934-683FEDB34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710658"/>
              </p:ext>
            </p:extLst>
          </p:nvPr>
        </p:nvGraphicFramePr>
        <p:xfrm>
          <a:off x="1683517" y="1591638"/>
          <a:ext cx="9672055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2055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I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him to be honest with me, but he </a:t>
                      </a:r>
                      <a:r>
                        <a:rPr lang="en-US" sz="25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to me again.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C6CC1F4-5DE9-58FA-20B8-91A8186F781D}"/>
              </a:ext>
            </a:extLst>
          </p:cNvPr>
          <p:cNvSpPr txBox="1"/>
          <p:nvPr/>
        </p:nvSpPr>
        <p:spPr>
          <a:xfrm>
            <a:off x="1265463" y="1650812"/>
            <a:ext cx="290464" cy="369332"/>
          </a:xfrm>
          <a:custGeom>
            <a:avLst/>
            <a:gdLst>
              <a:gd name="connsiteX0" fmla="*/ 0 w 290464"/>
              <a:gd name="connsiteY0" fmla="*/ 0 h 369332"/>
              <a:gd name="connsiteX1" fmla="*/ 290464 w 290464"/>
              <a:gd name="connsiteY1" fmla="*/ 0 h 369332"/>
              <a:gd name="connsiteX2" fmla="*/ 290464 w 290464"/>
              <a:gd name="connsiteY2" fmla="*/ 369332 h 369332"/>
              <a:gd name="connsiteX3" fmla="*/ 0 w 290464"/>
              <a:gd name="connsiteY3" fmla="*/ 369332 h 369332"/>
              <a:gd name="connsiteX4" fmla="*/ 0 w 290464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64" h="369332" fill="none" extrusionOk="0">
                <a:moveTo>
                  <a:pt x="0" y="0"/>
                </a:moveTo>
                <a:cubicBezTo>
                  <a:pt x="68630" y="13976"/>
                  <a:pt x="210473" y="1910"/>
                  <a:pt x="290464" y="0"/>
                </a:cubicBezTo>
                <a:cubicBezTo>
                  <a:pt x="272915" y="133913"/>
                  <a:pt x="296770" y="205266"/>
                  <a:pt x="290464" y="369332"/>
                </a:cubicBezTo>
                <a:cubicBezTo>
                  <a:pt x="176518" y="358749"/>
                  <a:pt x="140495" y="377726"/>
                  <a:pt x="0" y="369332"/>
                </a:cubicBezTo>
                <a:cubicBezTo>
                  <a:pt x="-4217" y="277463"/>
                  <a:pt x="5205" y="175118"/>
                  <a:pt x="0" y="0"/>
                </a:cubicBezTo>
                <a:close/>
              </a:path>
              <a:path w="290464" h="369332" stroke="0" extrusionOk="0">
                <a:moveTo>
                  <a:pt x="0" y="0"/>
                </a:moveTo>
                <a:cubicBezTo>
                  <a:pt x="69508" y="-4118"/>
                  <a:pt x="158065" y="10643"/>
                  <a:pt x="290464" y="0"/>
                </a:cubicBezTo>
                <a:cubicBezTo>
                  <a:pt x="284345" y="96516"/>
                  <a:pt x="286648" y="230922"/>
                  <a:pt x="290464" y="369332"/>
                </a:cubicBezTo>
                <a:cubicBezTo>
                  <a:pt x="188468" y="364015"/>
                  <a:pt x="81665" y="355321"/>
                  <a:pt x="0" y="369332"/>
                </a:cubicBezTo>
                <a:cubicBezTo>
                  <a:pt x="6123" y="269667"/>
                  <a:pt x="15459" y="131488"/>
                  <a:pt x="0" y="0"/>
                </a:cubicBezTo>
                <a:close/>
              </a:path>
            </a:pathLst>
          </a:custGeom>
          <a:solidFill>
            <a:srgbClr val="FFD7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218626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Mona Sans Black" pitchFamily="2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AC8372-8D46-383D-6BE2-7080DBE84FE5}"/>
              </a:ext>
            </a:extLst>
          </p:cNvPr>
          <p:cNvSpPr txBox="1"/>
          <p:nvPr/>
        </p:nvSpPr>
        <p:spPr>
          <a:xfrm>
            <a:off x="1683516" y="2634539"/>
            <a:ext cx="37178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ask - lied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D9BF29-53DC-7533-398F-4747C4631393}"/>
              </a:ext>
            </a:extLst>
          </p:cNvPr>
          <p:cNvSpPr txBox="1"/>
          <p:nvPr/>
        </p:nvSpPr>
        <p:spPr>
          <a:xfrm>
            <a:off x="1683516" y="3344367"/>
            <a:ext cx="2792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</a:t>
            </a:r>
            <a:r>
              <a:rPr lang="en-US" sz="2600" b="1" dirty="0">
                <a:latin typeface="Mona Sans" pitchFamily="2" charset="0"/>
              </a:rPr>
              <a:t> didn't ask - lie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0A1E99-EB62-B1F7-B1BE-A526F5E15F75}"/>
              </a:ext>
            </a:extLst>
          </p:cNvPr>
          <p:cNvSpPr txBox="1"/>
          <p:nvPr/>
        </p:nvSpPr>
        <p:spPr>
          <a:xfrm>
            <a:off x="1683517" y="4054195"/>
            <a:ext cx="2452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Mona Sans" pitchFamily="2" charset="0"/>
                <a:sym typeface="Wingdings" panose="05000000000000000000" pitchFamily="2" charset="2"/>
              </a:rPr>
              <a:t> </a:t>
            </a:r>
            <a:r>
              <a:rPr lang="en-US" sz="2600" b="1" dirty="0">
                <a:latin typeface="Mona Sans" pitchFamily="2" charset="0"/>
              </a:rPr>
              <a:t>asked - lied</a:t>
            </a:r>
          </a:p>
        </p:txBody>
      </p:sp>
    </p:spTree>
    <p:extLst>
      <p:ext uri="{BB962C8B-B14F-4D97-AF65-F5344CB8AC3E}">
        <p14:creationId xmlns:p14="http://schemas.microsoft.com/office/powerpoint/2010/main" val="15073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CFFC6B-D4D5-350F-4C40-A86F9AEA6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EE172E-8D90-B074-731A-3AB96D3601C9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3841-80A4-F0DE-FC14-ED76F2ED3C07}"/>
              </a:ext>
            </a:extLst>
          </p:cNvPr>
          <p:cNvSpPr txBox="1"/>
          <p:nvPr/>
        </p:nvSpPr>
        <p:spPr>
          <a:xfrm>
            <a:off x="1593123" y="1816258"/>
            <a:ext cx="8899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play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E309A-CA7F-96F5-2645-CE810340FF07}"/>
              </a:ext>
            </a:extLst>
          </p:cNvPr>
          <p:cNvSpPr txBox="1"/>
          <p:nvPr/>
        </p:nvSpPr>
        <p:spPr>
          <a:xfrm>
            <a:off x="3810713" y="1816258"/>
            <a:ext cx="1290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play</a:t>
            </a:r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4909EA-6694-14E1-AAE6-3251206DCADD}"/>
              </a:ext>
            </a:extLst>
          </p:cNvPr>
          <p:cNvCxnSpPr/>
          <p:nvPr/>
        </p:nvCxnSpPr>
        <p:spPr>
          <a:xfrm>
            <a:off x="3017590" y="209437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46451E-0C2F-115F-B7B2-56E3B697DCA0}"/>
              </a:ext>
            </a:extLst>
          </p:cNvPr>
          <p:cNvSpPr txBox="1"/>
          <p:nvPr/>
        </p:nvSpPr>
        <p:spPr>
          <a:xfrm>
            <a:off x="1593123" y="2727282"/>
            <a:ext cx="10502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wash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F7CDC-6082-3375-F926-349ED3DF1165}"/>
              </a:ext>
            </a:extLst>
          </p:cNvPr>
          <p:cNvSpPr txBox="1"/>
          <p:nvPr/>
        </p:nvSpPr>
        <p:spPr>
          <a:xfrm>
            <a:off x="3810713" y="2727282"/>
            <a:ext cx="1455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wash</a:t>
            </a:r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EDF896-8582-62AB-E756-B528F89493D9}"/>
              </a:ext>
            </a:extLst>
          </p:cNvPr>
          <p:cNvCxnSpPr/>
          <p:nvPr/>
        </p:nvCxnSpPr>
        <p:spPr>
          <a:xfrm>
            <a:off x="3017590" y="3005402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ED31A0-14D1-D972-47C8-79F0FA6A81E4}"/>
              </a:ext>
            </a:extLst>
          </p:cNvPr>
          <p:cNvSpPr txBox="1"/>
          <p:nvPr/>
        </p:nvSpPr>
        <p:spPr>
          <a:xfrm>
            <a:off x="1593123" y="3606408"/>
            <a:ext cx="8499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rent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FCAB3-5D97-E453-09A5-A2EBEA931303}"/>
              </a:ext>
            </a:extLst>
          </p:cNvPr>
          <p:cNvSpPr txBox="1"/>
          <p:nvPr/>
        </p:nvSpPr>
        <p:spPr>
          <a:xfrm>
            <a:off x="3810713" y="3606408"/>
            <a:ext cx="12554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rent</a:t>
            </a:r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489899-6070-9E58-10CB-60D3E3F7D8F9}"/>
              </a:ext>
            </a:extLst>
          </p:cNvPr>
          <p:cNvCxnSpPr/>
          <p:nvPr/>
        </p:nvCxnSpPr>
        <p:spPr>
          <a:xfrm>
            <a:off x="3017590" y="388452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269200-D79A-BCA8-66AC-820C6A9304E1}"/>
              </a:ext>
            </a:extLst>
          </p:cNvPr>
          <p:cNvSpPr txBox="1"/>
          <p:nvPr/>
        </p:nvSpPr>
        <p:spPr>
          <a:xfrm>
            <a:off x="1593123" y="4517432"/>
            <a:ext cx="824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talk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CB72CC-D3D6-2A1E-31A6-A60AF294646E}"/>
              </a:ext>
            </a:extLst>
          </p:cNvPr>
          <p:cNvSpPr txBox="1"/>
          <p:nvPr/>
        </p:nvSpPr>
        <p:spPr>
          <a:xfrm>
            <a:off x="3810713" y="4517432"/>
            <a:ext cx="12298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talk</a:t>
            </a:r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A08B9C-C85F-EF60-6FD4-561331E061A7}"/>
              </a:ext>
            </a:extLst>
          </p:cNvPr>
          <p:cNvCxnSpPr/>
          <p:nvPr/>
        </p:nvCxnSpPr>
        <p:spPr>
          <a:xfrm>
            <a:off x="3017590" y="4795552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775F118-58A8-5018-7FD3-3A5A500B1D69}"/>
              </a:ext>
            </a:extLst>
          </p:cNvPr>
          <p:cNvSpPr txBox="1"/>
          <p:nvPr/>
        </p:nvSpPr>
        <p:spPr>
          <a:xfrm>
            <a:off x="1593123" y="5426244"/>
            <a:ext cx="998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bake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A0B028-227B-3444-774B-0EA2A96A31E5}"/>
              </a:ext>
            </a:extLst>
          </p:cNvPr>
          <p:cNvSpPr txBox="1"/>
          <p:nvPr/>
        </p:nvSpPr>
        <p:spPr>
          <a:xfrm>
            <a:off x="3810713" y="5426244"/>
            <a:ext cx="12218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bake</a:t>
            </a:r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7B0F4C-C388-F454-3DC1-C60A364F676F}"/>
              </a:ext>
            </a:extLst>
          </p:cNvPr>
          <p:cNvCxnSpPr/>
          <p:nvPr/>
        </p:nvCxnSpPr>
        <p:spPr>
          <a:xfrm>
            <a:off x="3017590" y="570436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02162FF-31E0-8911-6903-78C641DD8ACC}"/>
              </a:ext>
            </a:extLst>
          </p:cNvPr>
          <p:cNvSpPr/>
          <p:nvPr/>
        </p:nvSpPr>
        <p:spPr>
          <a:xfrm>
            <a:off x="1412372" y="842526"/>
            <a:ext cx="4020866" cy="611139"/>
          </a:xfrm>
          <a:prstGeom prst="roundRect">
            <a:avLst/>
          </a:prstGeom>
          <a:solidFill>
            <a:srgbClr val="C6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Mona Sans" pitchFamily="2" charset="0"/>
              </a:rPr>
              <a:t>Regular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9E76A6-763C-C752-D6BF-55511915936C}"/>
              </a:ext>
            </a:extLst>
          </p:cNvPr>
          <p:cNvSpPr txBox="1"/>
          <p:nvPr/>
        </p:nvSpPr>
        <p:spPr>
          <a:xfrm>
            <a:off x="7173431" y="1816258"/>
            <a:ext cx="5902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go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161B3D-0F70-997D-A9BB-C5EC7E448965}"/>
              </a:ext>
            </a:extLst>
          </p:cNvPr>
          <p:cNvSpPr txBox="1"/>
          <p:nvPr/>
        </p:nvSpPr>
        <p:spPr>
          <a:xfrm>
            <a:off x="9391021" y="1816258"/>
            <a:ext cx="9845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went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F51EC-88D6-0DC5-B885-ABEE0D6E82CE}"/>
              </a:ext>
            </a:extLst>
          </p:cNvPr>
          <p:cNvCxnSpPr/>
          <p:nvPr/>
        </p:nvCxnSpPr>
        <p:spPr>
          <a:xfrm>
            <a:off x="8597898" y="209437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37EB853-8BCC-DD06-8D29-5586235AF3BA}"/>
              </a:ext>
            </a:extLst>
          </p:cNvPr>
          <p:cNvSpPr txBox="1"/>
          <p:nvPr/>
        </p:nvSpPr>
        <p:spPr>
          <a:xfrm>
            <a:off x="7173431" y="2727282"/>
            <a:ext cx="7248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eat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0BA340-AA52-98B3-DBC7-D0117DD6B5A2}"/>
              </a:ext>
            </a:extLst>
          </p:cNvPr>
          <p:cNvSpPr txBox="1"/>
          <p:nvPr/>
        </p:nvSpPr>
        <p:spPr>
          <a:xfrm>
            <a:off x="9391021" y="2727282"/>
            <a:ext cx="7200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ate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B87D4AC-AA7E-B8F4-9346-A7D7D1D6C230}"/>
              </a:ext>
            </a:extLst>
          </p:cNvPr>
          <p:cNvCxnSpPr/>
          <p:nvPr/>
        </p:nvCxnSpPr>
        <p:spPr>
          <a:xfrm>
            <a:off x="8597898" y="3005402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D504056-0DA3-29D0-8061-E3A11EAB6EF4}"/>
              </a:ext>
            </a:extLst>
          </p:cNvPr>
          <p:cNvSpPr txBox="1"/>
          <p:nvPr/>
        </p:nvSpPr>
        <p:spPr>
          <a:xfrm>
            <a:off x="7173431" y="3606408"/>
            <a:ext cx="1035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drink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D935C9-DE1C-E7AC-4EB0-E76F336C15EC}"/>
              </a:ext>
            </a:extLst>
          </p:cNvPr>
          <p:cNvSpPr txBox="1"/>
          <p:nvPr/>
        </p:nvSpPr>
        <p:spPr>
          <a:xfrm>
            <a:off x="9391021" y="3606408"/>
            <a:ext cx="11528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drank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1E8E78E-2381-EB11-25F4-3AF018A027E0}"/>
              </a:ext>
            </a:extLst>
          </p:cNvPr>
          <p:cNvCxnSpPr/>
          <p:nvPr/>
        </p:nvCxnSpPr>
        <p:spPr>
          <a:xfrm>
            <a:off x="8597898" y="3884528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3CD4AF8-B9AC-666E-0390-1172978AD6A2}"/>
              </a:ext>
            </a:extLst>
          </p:cNvPr>
          <p:cNvSpPr txBox="1"/>
          <p:nvPr/>
        </p:nvSpPr>
        <p:spPr>
          <a:xfrm>
            <a:off x="7173431" y="4517432"/>
            <a:ext cx="6912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tell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3F2ECE-CC6C-E90B-B366-3148B4A2B57E}"/>
              </a:ext>
            </a:extLst>
          </p:cNvPr>
          <p:cNvSpPr txBox="1"/>
          <p:nvPr/>
        </p:nvSpPr>
        <p:spPr>
          <a:xfrm>
            <a:off x="9391021" y="4517432"/>
            <a:ext cx="8210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told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2338BBF-5A41-6D58-22A3-D200CCF88B82}"/>
              </a:ext>
            </a:extLst>
          </p:cNvPr>
          <p:cNvCxnSpPr/>
          <p:nvPr/>
        </p:nvCxnSpPr>
        <p:spPr>
          <a:xfrm>
            <a:off x="8597898" y="4795552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963B47E-B159-E933-9407-EFF3E2F2F909}"/>
              </a:ext>
            </a:extLst>
          </p:cNvPr>
          <p:cNvSpPr txBox="1"/>
          <p:nvPr/>
        </p:nvSpPr>
        <p:spPr>
          <a:xfrm>
            <a:off x="7173431" y="5426244"/>
            <a:ext cx="7681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Mona Sans" pitchFamily="2" charset="0"/>
              </a:rPr>
              <a:t>say</a:t>
            </a:r>
            <a:endParaRPr lang="en-US" sz="2600" b="1" dirty="0">
              <a:solidFill>
                <a:srgbClr val="5D15EB"/>
              </a:solidFill>
              <a:latin typeface="Mona Sans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859538-FAE6-FDB9-0773-5B9DBC5F2E2A}"/>
              </a:ext>
            </a:extLst>
          </p:cNvPr>
          <p:cNvSpPr txBox="1"/>
          <p:nvPr/>
        </p:nvSpPr>
        <p:spPr>
          <a:xfrm>
            <a:off x="9391021" y="5426244"/>
            <a:ext cx="8803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5D15EB"/>
                </a:solidFill>
                <a:latin typeface="Mona Sans" pitchFamily="2" charset="0"/>
              </a:rPr>
              <a:t>said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507839B-6205-6EF3-379F-35658FF27EB7}"/>
              </a:ext>
            </a:extLst>
          </p:cNvPr>
          <p:cNvCxnSpPr/>
          <p:nvPr/>
        </p:nvCxnSpPr>
        <p:spPr>
          <a:xfrm>
            <a:off x="8597898" y="5704364"/>
            <a:ext cx="365760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81E2776-2CA5-C89A-8CB6-E9C92FBCE871}"/>
              </a:ext>
            </a:extLst>
          </p:cNvPr>
          <p:cNvSpPr/>
          <p:nvPr/>
        </p:nvSpPr>
        <p:spPr>
          <a:xfrm>
            <a:off x="6758762" y="842526"/>
            <a:ext cx="4020866" cy="611139"/>
          </a:xfrm>
          <a:prstGeom prst="roundRect">
            <a:avLst/>
          </a:prstGeom>
          <a:solidFill>
            <a:srgbClr val="FAD9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Mona Sans" pitchFamily="2" charset="0"/>
              </a:rPr>
              <a:t>Irregular</a:t>
            </a:r>
          </a:p>
        </p:txBody>
      </p:sp>
    </p:spTree>
    <p:extLst>
      <p:ext uri="{BB962C8B-B14F-4D97-AF65-F5344CB8AC3E}">
        <p14:creationId xmlns:p14="http://schemas.microsoft.com/office/powerpoint/2010/main" val="23746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/>
      <p:bldP spid="7" grpId="0"/>
      <p:bldP spid="8" grpId="0"/>
      <p:bldP spid="14" grpId="0"/>
      <p:bldP spid="16" grpId="0"/>
      <p:bldP spid="18" grpId="0"/>
      <p:bldP spid="19" grpId="0"/>
      <p:bldP spid="21" grpId="0"/>
      <p:bldP spid="22" grpId="0"/>
      <p:bldP spid="40" grpId="0" animBg="1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  <p:bldP spid="54" grpId="0"/>
      <p:bldP spid="55" grpId="0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71D79B-A738-D53E-7A88-D28025EBF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FBE864-A7BE-AE86-2155-C8DA27F2B80E}"/>
              </a:ext>
            </a:extLst>
          </p:cNvPr>
          <p:cNvSpPr/>
          <p:nvPr/>
        </p:nvSpPr>
        <p:spPr>
          <a:xfrm>
            <a:off x="554182" y="311726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04E9F7-01D2-CED1-0817-D9BE7AD0B263}"/>
              </a:ext>
            </a:extLst>
          </p:cNvPr>
          <p:cNvSpPr txBox="1"/>
          <p:nvPr/>
        </p:nvSpPr>
        <p:spPr>
          <a:xfrm>
            <a:off x="1067277" y="836921"/>
            <a:ext cx="7385604" cy="1170391"/>
          </a:xfrm>
          <a:prstGeom prst="roundRect">
            <a:avLst>
              <a:gd name="adj" fmla="val 12125"/>
            </a:avLst>
          </a:prstGeom>
          <a:noFill/>
          <a:ln>
            <a:solidFill>
              <a:schemeClr val="bg1">
                <a:lumMod val="8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91440">
              <a:lnSpc>
                <a:spcPct val="150000"/>
              </a:lnSpc>
            </a:pPr>
            <a:r>
              <a:rPr lang="en-US" sz="2200" b="1" dirty="0">
                <a:latin typeface="Mona Sans" pitchFamily="2" charset="0"/>
              </a:rPr>
              <a:t>Yesterday, I </a:t>
            </a:r>
            <a:r>
              <a:rPr lang="en-US" sz="2200" b="1" dirty="0">
                <a:highlight>
                  <a:srgbClr val="FFE698"/>
                </a:highlight>
                <a:latin typeface="Mona Sans" pitchFamily="2" charset="0"/>
              </a:rPr>
              <a:t> visited </a:t>
            </a:r>
            <a:r>
              <a:rPr lang="en-US" sz="2200" b="1" dirty="0">
                <a:latin typeface="Mona Sans" pitchFamily="2" charset="0"/>
              </a:rPr>
              <a:t> my grandmother. I </a:t>
            </a:r>
            <a:r>
              <a:rPr lang="en-US" sz="2200" b="1" dirty="0">
                <a:highlight>
                  <a:srgbClr val="FFE698"/>
                </a:highlight>
                <a:latin typeface="Mona Sans" pitchFamily="2" charset="0"/>
              </a:rPr>
              <a:t> ate </a:t>
            </a:r>
            <a:r>
              <a:rPr lang="en-US" sz="2200" b="1" dirty="0">
                <a:latin typeface="Mona Sans" pitchFamily="2" charset="0"/>
              </a:rPr>
              <a:t> a lot of snacks and </a:t>
            </a:r>
            <a:r>
              <a:rPr lang="en-US" sz="2200" b="1" dirty="0">
                <a:highlight>
                  <a:srgbClr val="FFE698"/>
                </a:highlight>
                <a:latin typeface="Mona Sans" pitchFamily="2" charset="0"/>
              </a:rPr>
              <a:t> drank </a:t>
            </a:r>
            <a:r>
              <a:rPr lang="en-US" sz="2200" b="1" dirty="0">
                <a:latin typeface="Mona Sans" pitchFamily="2" charset="0"/>
              </a:rPr>
              <a:t> tea.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06277-58C8-36E7-1D8D-027BA6C61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28" b="17806"/>
          <a:stretch>
            <a:fillRect/>
          </a:stretch>
        </p:blipFill>
        <p:spPr>
          <a:xfrm>
            <a:off x="8277156" y="873476"/>
            <a:ext cx="1097280" cy="1097280"/>
          </a:xfrm>
          <a:prstGeom prst="flowChartDisplay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A838D6-27E9-7B4A-A1B4-BD6141BF2506}"/>
              </a:ext>
            </a:extLst>
          </p:cNvPr>
          <p:cNvSpPr txBox="1"/>
          <p:nvPr/>
        </p:nvSpPr>
        <p:spPr>
          <a:xfrm>
            <a:off x="1053422" y="2163465"/>
            <a:ext cx="7385604" cy="1170391"/>
          </a:xfrm>
          <a:prstGeom prst="roundRect">
            <a:avLst>
              <a:gd name="adj" fmla="val 12125"/>
            </a:avLst>
          </a:prstGeom>
          <a:noFill/>
          <a:ln>
            <a:solidFill>
              <a:schemeClr val="bg1">
                <a:lumMod val="8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91440" lvl="0">
              <a:lnSpc>
                <a:spcPct val="150000"/>
              </a:lnSpc>
              <a:defRPr/>
            </a:pPr>
            <a:r>
              <a:rPr lang="en-US" sz="2200" b="1" dirty="0">
                <a:latin typeface="Mona Sans" pitchFamily="2" charset="0"/>
              </a:rPr>
              <a:t>Then, my cousins and I </a:t>
            </a:r>
            <a:r>
              <a:rPr lang="en-US" sz="2200" b="1" dirty="0">
                <a:highlight>
                  <a:srgbClr val="FFE698"/>
                </a:highlight>
                <a:latin typeface="Mona Sans" pitchFamily="2" charset="0"/>
              </a:rPr>
              <a:t> went </a:t>
            </a:r>
            <a:r>
              <a:rPr lang="en-US" sz="2200" b="1" dirty="0">
                <a:latin typeface="Mona Sans" pitchFamily="2" charset="0"/>
              </a:rPr>
              <a:t> to the yard and  </a:t>
            </a:r>
            <a:r>
              <a:rPr lang="en-US" sz="2200" b="1" dirty="0">
                <a:highlight>
                  <a:srgbClr val="FFE698"/>
                </a:highlight>
                <a:latin typeface="Mona Sans" pitchFamily="2" charset="0"/>
              </a:rPr>
              <a:t>played </a:t>
            </a:r>
            <a:r>
              <a:rPr lang="en-US" sz="2200" b="1" dirty="0">
                <a:latin typeface="Mona Sans" pitchFamily="2" charset="0"/>
              </a:rPr>
              <a:t> volleyball.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50219-B385-3EAE-D0C1-BB95298506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45" b="98698" l="2051" r="97559">
                        <a14:foregroundMark x1="85059" y1="86979" x2="54492" y2="86849"/>
                        <a14:foregroundMark x1="54492" y1="86849" x2="23633" y2="77344"/>
                        <a14:foregroundMark x1="23633" y1="77344" x2="10840" y2="62044"/>
                        <a14:foregroundMark x1="78711" y1="95964" x2="48438" y2="93750"/>
                        <a14:foregroundMark x1="48438" y1="93750" x2="12500" y2="81966"/>
                        <a14:foregroundMark x1="12500" y1="81966" x2="5566" y2="64128"/>
                        <a14:foregroundMark x1="5566" y1="64128" x2="9961" y2="39844"/>
                        <a14:foregroundMark x1="10645" y1="35482" x2="10645" y2="35482"/>
                        <a14:foregroundMark x1="10645" y1="35482" x2="10645" y2="35482"/>
                        <a14:foregroundMark x1="10645" y1="35482" x2="10645" y2="35482"/>
                        <a14:foregroundMark x1="18750" y1="33464" x2="18750" y2="33464"/>
                        <a14:foregroundMark x1="18750" y1="33464" x2="9668" y2="31966"/>
                        <a14:foregroundMark x1="7813" y1="37240" x2="2246" y2="38281"/>
                        <a14:foregroundMark x1="11328" y1="92122" x2="29199" y2="97070"/>
                        <a14:foregroundMark x1="32910" y1="98763" x2="32910" y2="98763"/>
                        <a14:foregroundMark x1="32910" y1="98763" x2="32910" y2="98763"/>
                        <a14:foregroundMark x1="30664" y1="92383" x2="10352" y2="90690"/>
                        <a14:foregroundMark x1="5273" y1="93164" x2="12207" y2="94857"/>
                        <a14:foregroundMark x1="3223" y1="92708" x2="16211" y2="96094"/>
                        <a14:foregroundMark x1="16211" y1="96094" x2="21777" y2="95638"/>
                        <a14:foregroundMark x1="7617" y1="96289" x2="7617" y2="96289"/>
                        <a14:foregroundMark x1="7617" y1="96289" x2="7617" y2="96289"/>
                        <a14:foregroundMark x1="90625" y1="92383" x2="90625" y2="92383"/>
                        <a14:foregroundMark x1="90625" y1="92383" x2="90625" y2="92383"/>
                        <a14:foregroundMark x1="90625" y1="92383" x2="90625" y2="92383"/>
                        <a14:foregroundMark x1="90820" y1="92383" x2="91113" y2="80599"/>
                        <a14:foregroundMark x1="91113" y1="80599" x2="77539" y2="49219"/>
                        <a14:foregroundMark x1="77539" y1="49219" x2="73828" y2="60417"/>
                        <a14:foregroundMark x1="73828" y1="60417" x2="64746" y2="68164"/>
                        <a14:foregroundMark x1="64746" y1="68164" x2="43262" y2="65234"/>
                        <a14:foregroundMark x1="43262" y1="65234" x2="38086" y2="74154"/>
                        <a14:foregroundMark x1="38086" y1="74154" x2="63770" y2="78841"/>
                        <a14:foregroundMark x1="63770" y1="78841" x2="78418" y2="85547"/>
                        <a14:foregroundMark x1="78418" y1="85547" x2="83984" y2="95638"/>
                        <a14:foregroundMark x1="83984" y1="95638" x2="88281" y2="91471"/>
                        <a14:foregroundMark x1="89941" y1="37695" x2="89941" y2="37695"/>
                        <a14:foregroundMark x1="81055" y1="10417" x2="81055" y2="10417"/>
                        <a14:foregroundMark x1="81055" y1="10417" x2="81055" y2="10417"/>
                        <a14:foregroundMark x1="81055" y1="10417" x2="81055" y2="10417"/>
                        <a14:foregroundMark x1="59180" y1="15820" x2="76270" y2="9961"/>
                        <a14:foregroundMark x1="76270" y1="9961" x2="62012" y2="15755"/>
                        <a14:foregroundMark x1="62012" y1="15755" x2="60156" y2="15365"/>
                        <a14:foregroundMark x1="63867" y1="15365" x2="77734" y2="15495"/>
                        <a14:foregroundMark x1="77734" y1="15495" x2="81641" y2="7161"/>
                        <a14:foregroundMark x1="81641" y1="7161" x2="72266" y2="9766"/>
                        <a14:foregroundMark x1="96875" y1="18294" x2="96875" y2="18294"/>
                        <a14:foregroundMark x1="46680" y1="15951" x2="46680" y2="15951"/>
                        <a14:foregroundMark x1="45313" y1="19076" x2="45313" y2="19076"/>
                        <a14:foregroundMark x1="41992" y1="19401" x2="41992" y2="19401"/>
                        <a14:foregroundMark x1="27344" y1="20638" x2="27344" y2="20638"/>
                        <a14:foregroundMark x1="27344" y1="20638" x2="27344" y2="20638"/>
                        <a14:foregroundMark x1="30176" y1="20638" x2="30176" y2="20638"/>
                        <a14:foregroundMark x1="30176" y1="20638" x2="30176" y2="20638"/>
                        <a14:foregroundMark x1="28711" y1="23242" x2="32227" y2="15690"/>
                        <a14:foregroundMark x1="41309" y1="18424" x2="25000" y2="21875"/>
                        <a14:foregroundMark x1="25000" y1="21875" x2="23828" y2="10286"/>
                        <a14:foregroundMark x1="23828" y1="10286" x2="36914" y2="15690"/>
                        <a14:foregroundMark x1="36914" y1="15690" x2="24512" y2="18620"/>
                        <a14:foregroundMark x1="24512" y1="18620" x2="17090" y2="11068"/>
                        <a14:foregroundMark x1="17090" y1="11068" x2="28320" y2="11198"/>
                        <a14:foregroundMark x1="28320" y1="11198" x2="32910" y2="14258"/>
                        <a14:foregroundMark x1="39258" y1="15820" x2="39258" y2="15820"/>
                        <a14:foregroundMark x1="39453" y1="21549" x2="39453" y2="21549"/>
                        <a14:foregroundMark x1="37402" y1="22786" x2="32910" y2="28060"/>
                        <a14:foregroundMark x1="28711" y1="25586" x2="23633" y2="26172"/>
                        <a14:foregroundMark x1="16895" y1="22461" x2="12012" y2="16732"/>
                        <a14:foregroundMark x1="22754" y1="7292" x2="29004" y2="6641"/>
                        <a14:foregroundMark x1="17578" y1="27279" x2="14355" y2="24674"/>
                        <a14:foregroundMark x1="79004" y1="6510" x2="79004" y2="6510"/>
                        <a14:foregroundMark x1="97559" y1="57357" x2="97559" y2="57357"/>
                        <a14:backgroundMark x1="58789" y1="59505" x2="58789" y2="59505"/>
                        <a14:backgroundMark x1="79492" y1="78320" x2="79492" y2="78320"/>
                        <a14:backgroundMark x1="82715" y1="78581" x2="82715" y2="78581"/>
                        <a14:backgroundMark x1="99023" y1="59701" x2="99023" y2="59701"/>
                        <a14:backgroundMark x1="99023" y1="65560" x2="99023" y2="65560"/>
                        <a14:backgroundMark x1="99023" y1="77995" x2="99023" y2="77995"/>
                      </a14:backgroundRemoval>
                    </a14:imgEffect>
                  </a14:imgLayer>
                </a14:imgProps>
              </a:ext>
            </a:extLst>
          </a:blip>
          <a:srcRect t="9784" b="23550"/>
          <a:stretch>
            <a:fillRect/>
          </a:stretch>
        </p:blipFill>
        <p:spPr>
          <a:xfrm>
            <a:off x="8277156" y="2200020"/>
            <a:ext cx="1097280" cy="1097280"/>
          </a:xfrm>
          <a:prstGeom prst="flowChartDisplay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7714E34-916A-2EBA-7245-630F57C633D2}"/>
              </a:ext>
            </a:extLst>
          </p:cNvPr>
          <p:cNvSpPr txBox="1"/>
          <p:nvPr/>
        </p:nvSpPr>
        <p:spPr>
          <a:xfrm>
            <a:off x="1067277" y="3494986"/>
            <a:ext cx="7385604" cy="1170391"/>
          </a:xfrm>
          <a:prstGeom prst="roundRect">
            <a:avLst>
              <a:gd name="adj" fmla="val 12125"/>
            </a:avLst>
          </a:prstGeom>
          <a:noFill/>
          <a:ln>
            <a:solidFill>
              <a:schemeClr val="bg1">
                <a:lumMod val="8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91440" lvl="0">
              <a:lnSpc>
                <a:spcPct val="150000"/>
              </a:lnSpc>
              <a:defRPr/>
            </a:pPr>
            <a:r>
              <a:rPr lang="en-US" sz="2200" b="1" dirty="0">
                <a:latin typeface="Mona Sans" pitchFamily="2" charset="0"/>
              </a:rPr>
              <a:t>It was so much fun. But all of a sudden, we </a:t>
            </a:r>
            <a:r>
              <a:rPr lang="en-US" sz="2200" b="1" dirty="0">
                <a:highlight>
                  <a:srgbClr val="FFE698"/>
                </a:highlight>
                <a:latin typeface="Mona Sans" pitchFamily="2" charset="0"/>
              </a:rPr>
              <a:t> broke  </a:t>
            </a:r>
            <a:r>
              <a:rPr lang="en-US" sz="2200" b="1" dirty="0">
                <a:latin typeface="Mona Sans" pitchFamily="2" charset="0"/>
              </a:rPr>
              <a:t>the window.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F38437-E5B7-2410-1042-462E68D01E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85" b="22149"/>
          <a:stretch>
            <a:fillRect/>
          </a:stretch>
        </p:blipFill>
        <p:spPr>
          <a:xfrm>
            <a:off x="8277156" y="3531541"/>
            <a:ext cx="1097280" cy="1097280"/>
          </a:xfrm>
          <a:prstGeom prst="flowChartDisplay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EC3A89-0148-63EC-9E64-CDDFFF2F85DE}"/>
              </a:ext>
            </a:extLst>
          </p:cNvPr>
          <p:cNvSpPr txBox="1"/>
          <p:nvPr/>
        </p:nvSpPr>
        <p:spPr>
          <a:xfrm>
            <a:off x="1053422" y="4828559"/>
            <a:ext cx="7385604" cy="1170391"/>
          </a:xfrm>
          <a:prstGeom prst="roundRect">
            <a:avLst>
              <a:gd name="adj" fmla="val 12125"/>
            </a:avLst>
          </a:prstGeom>
          <a:noFill/>
          <a:ln>
            <a:solidFill>
              <a:schemeClr val="bg1">
                <a:lumMod val="8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91440" lvl="0">
              <a:lnSpc>
                <a:spcPct val="150000"/>
              </a:lnSpc>
              <a:defRPr/>
            </a:pPr>
            <a:r>
              <a:rPr lang="en-US" sz="2200" b="1" dirty="0">
                <a:latin typeface="Mona Sans" pitchFamily="2" charset="0"/>
              </a:rPr>
              <a:t>My grandma </a:t>
            </a:r>
            <a:r>
              <a:rPr lang="en-US" sz="2200" b="1" dirty="0">
                <a:highlight>
                  <a:srgbClr val="FFE698"/>
                </a:highlight>
                <a:latin typeface="Mona Sans" pitchFamily="2" charset="0"/>
              </a:rPr>
              <a:t> became </a:t>
            </a:r>
            <a:r>
              <a:rPr lang="en-US" sz="2200" b="1" dirty="0">
                <a:latin typeface="Mona Sans" pitchFamily="2" charset="0"/>
              </a:rPr>
              <a:t> so angry. She </a:t>
            </a:r>
            <a:r>
              <a:rPr lang="en-US" sz="2200" b="1" dirty="0">
                <a:highlight>
                  <a:srgbClr val="FFE698"/>
                </a:highlight>
                <a:latin typeface="Mona Sans" pitchFamily="2" charset="0"/>
              </a:rPr>
              <a:t> shouted </a:t>
            </a:r>
            <a:r>
              <a:rPr lang="en-US" sz="2200" b="1" dirty="0">
                <a:latin typeface="Mona Sans" pitchFamily="2" charset="0"/>
              </a:rPr>
              <a:t> at us and </a:t>
            </a:r>
            <a:r>
              <a:rPr lang="en-US" sz="2200" b="1" dirty="0">
                <a:highlight>
                  <a:srgbClr val="FFE698"/>
                </a:highlight>
                <a:latin typeface="Mona Sans" pitchFamily="2" charset="0"/>
              </a:rPr>
              <a:t> made </a:t>
            </a:r>
            <a:r>
              <a:rPr lang="en-US" sz="2200" b="1" dirty="0">
                <a:latin typeface="Mona Sans" pitchFamily="2" charset="0"/>
              </a:rPr>
              <a:t> us cry.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60D04E-DE8A-1C23-EA73-8CCE697C00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95573" l="2637" r="98730">
                        <a14:foregroundMark x1="29492" y1="14909" x2="29492" y2="14909"/>
                        <a14:foregroundMark x1="29492" y1="14909" x2="11328" y2="80469"/>
                        <a14:foregroundMark x1="11328" y1="80469" x2="12012" y2="82813"/>
                        <a14:foregroundMark x1="6934" y1="42318" x2="7520" y2="78776"/>
                        <a14:foregroundMark x1="7520" y1="78776" x2="12891" y2="89844"/>
                        <a14:foregroundMark x1="12891" y1="89844" x2="49316" y2="93099"/>
                        <a14:foregroundMark x1="49316" y1="93099" x2="76074" y2="92253"/>
                        <a14:foregroundMark x1="76074" y1="92253" x2="82227" y2="92383"/>
                        <a14:foregroundMark x1="2734" y1="25260" x2="2734" y2="25260"/>
                        <a14:foregroundMark x1="5957" y1="84831" x2="5957" y2="84831"/>
                        <a14:foregroundMark x1="17871" y1="94401" x2="17871" y2="94401"/>
                        <a14:foregroundMark x1="17871" y1="94401" x2="17871" y2="94401"/>
                        <a14:foregroundMark x1="9961" y1="95638" x2="9961" y2="95638"/>
                        <a14:foregroundMark x1="92676" y1="49935" x2="73828" y2="46484"/>
                        <a14:foregroundMark x1="89648" y1="94596" x2="89648" y2="94596"/>
                        <a14:foregroundMark x1="92676" y1="94141" x2="92676" y2="94141"/>
                        <a14:foregroundMark x1="98730" y1="71289" x2="98730" y2="71289"/>
                        <a14:foregroundMark x1="20605" y1="17969" x2="20605" y2="17969"/>
                        <a14:foregroundMark x1="5078" y1="23112" x2="12402" y2="17969"/>
                        <a14:foregroundMark x1="12402" y1="17969" x2="26172" y2="13281"/>
                        <a14:foregroundMark x1="26172" y1="13281" x2="34570" y2="12240"/>
                        <a14:foregroundMark x1="33691" y1="35677" x2="33691" y2="35677"/>
                      </a14:backgroundRemoval>
                    </a14:imgEffect>
                  </a14:imgLayer>
                </a14:imgProps>
              </a:ext>
            </a:extLst>
          </a:blip>
          <a:srcRect t="11324" b="22010"/>
          <a:stretch>
            <a:fillRect/>
          </a:stretch>
        </p:blipFill>
        <p:spPr>
          <a:xfrm>
            <a:off x="8277156" y="4865114"/>
            <a:ext cx="1097280" cy="1097280"/>
          </a:xfrm>
          <a:prstGeom prst="flowChartDisplay">
            <a:avLst/>
          </a:prstGeom>
        </p:spPr>
      </p:pic>
    </p:spTree>
    <p:extLst>
      <p:ext uri="{BB962C8B-B14F-4D97-AF65-F5344CB8AC3E}">
        <p14:creationId xmlns:p14="http://schemas.microsoft.com/office/powerpoint/2010/main" val="42679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3C7D2E-66EA-CB6A-849B-C1EE4138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22CD84-BDE3-445A-5DED-2C975FB16329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6CC469-C5B7-BBB7-9ADF-41A151BE9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60856"/>
              </p:ext>
            </p:extLst>
          </p:nvPr>
        </p:nvGraphicFramePr>
        <p:xfrm>
          <a:off x="1923653" y="1483614"/>
          <a:ext cx="5263956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956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29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I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visited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my parents last week.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7ACBE0-F82B-C6D1-C454-D5F2B152C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92470"/>
              </p:ext>
            </p:extLst>
          </p:nvPr>
        </p:nvGraphicFramePr>
        <p:xfrm>
          <a:off x="1923652" y="2280599"/>
          <a:ext cx="582748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7483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29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I 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latin typeface="Mona Sans" pitchFamily="2" charset="0"/>
                        </a:rPr>
                        <a:t>didn’t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visit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my parents last week.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pic>
        <p:nvPicPr>
          <p:cNvPr id="5" name="Graphic 4" descr="Line arrow: Counter-clockwise curve with solid fill">
            <a:extLst>
              <a:ext uri="{FF2B5EF4-FFF2-40B4-BE49-F238E27FC236}">
                <a16:creationId xmlns:a16="http://schemas.microsoft.com/office/drawing/2014/main" id="{DFDBBFDF-BD75-418E-A995-28DC4902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9490" flipH="1" flipV="1">
            <a:off x="1321822" y="1887809"/>
            <a:ext cx="673723" cy="486702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22CA0DB-7621-48CF-72A9-4F1F2347A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32289"/>
              </p:ext>
            </p:extLst>
          </p:nvPr>
        </p:nvGraphicFramePr>
        <p:xfrm>
          <a:off x="1923653" y="3926879"/>
          <a:ext cx="4838654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654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29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She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went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to work yesterday.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1B37005-BFAB-7713-53EA-D4C740C95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74672"/>
              </p:ext>
            </p:extLst>
          </p:nvPr>
        </p:nvGraphicFramePr>
        <p:xfrm>
          <a:off x="1923652" y="4723864"/>
          <a:ext cx="541281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813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29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She 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latin typeface="Mona Sans" pitchFamily="2" charset="0"/>
                        </a:rPr>
                        <a:t>didn’t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go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to work yesterday.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pic>
        <p:nvPicPr>
          <p:cNvPr id="18" name="Graphic 17" descr="Line arrow: Counter-clockwise curve with solid fill">
            <a:extLst>
              <a:ext uri="{FF2B5EF4-FFF2-40B4-BE49-F238E27FC236}">
                <a16:creationId xmlns:a16="http://schemas.microsoft.com/office/drawing/2014/main" id="{772B14E3-9D42-5461-52D0-303E68D86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9490" flipH="1" flipV="1">
            <a:off x="1321822" y="4331074"/>
            <a:ext cx="673723" cy="4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DF436F-C46F-2A2D-F063-EA6D5FA37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E07C27-C865-15F0-41B7-9CAE8883C086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D2C9A4-E706-5908-5BBF-9E9F6EDA5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95117"/>
              </p:ext>
            </p:extLst>
          </p:nvPr>
        </p:nvGraphicFramePr>
        <p:xfrm>
          <a:off x="1923653" y="1483614"/>
          <a:ext cx="5104468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468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29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We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had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a party last weekend.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4E6963-2BB9-AEE7-DA11-BB9C1A137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62246"/>
              </p:ext>
            </p:extLst>
          </p:nvPr>
        </p:nvGraphicFramePr>
        <p:xfrm>
          <a:off x="1923652" y="2280599"/>
          <a:ext cx="6252785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2785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29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We 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latin typeface="Mona Sans" pitchFamily="2" charset="0"/>
                        </a:rPr>
                        <a:t>didn’t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have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a party last weekend.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pic>
        <p:nvPicPr>
          <p:cNvPr id="5" name="Graphic 4" descr="Line arrow: Counter-clockwise curve with solid fill">
            <a:extLst>
              <a:ext uri="{FF2B5EF4-FFF2-40B4-BE49-F238E27FC236}">
                <a16:creationId xmlns:a16="http://schemas.microsoft.com/office/drawing/2014/main" id="{0D275A5F-8D0A-6704-12D3-1A2DF4CED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9490" flipH="1" flipV="1">
            <a:off x="1321822" y="1887809"/>
            <a:ext cx="673723" cy="486702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6FDF9D8-5108-3AE5-5EAB-4A3A41502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74259"/>
              </p:ext>
            </p:extLst>
          </p:nvPr>
        </p:nvGraphicFramePr>
        <p:xfrm>
          <a:off x="1923653" y="3926879"/>
          <a:ext cx="4172347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347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29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He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called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me last week.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AD29DEB-473A-BB61-9A0E-37F6A3AF6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43931"/>
              </p:ext>
            </p:extLst>
          </p:nvPr>
        </p:nvGraphicFramePr>
        <p:xfrm>
          <a:off x="1923653" y="4723864"/>
          <a:ext cx="4742962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2962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29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He 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latin typeface="Mona Sans" pitchFamily="2" charset="0"/>
                        </a:rPr>
                        <a:t>didn’t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call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me last week.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pic>
        <p:nvPicPr>
          <p:cNvPr id="18" name="Graphic 17" descr="Line arrow: Counter-clockwise curve with solid fill">
            <a:extLst>
              <a:ext uri="{FF2B5EF4-FFF2-40B4-BE49-F238E27FC236}">
                <a16:creationId xmlns:a16="http://schemas.microsoft.com/office/drawing/2014/main" id="{A4B2E50D-334B-4959-486E-6574072B2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9490" flipH="1" flipV="1">
            <a:off x="1321822" y="4331074"/>
            <a:ext cx="673723" cy="4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7CAC58-C70B-4943-E5A7-BE7F59A11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23B955-F4ED-DB0A-E645-D92A4652C56C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24564F-8A35-7917-FF7C-91496440C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15695"/>
              </p:ext>
            </p:extLst>
          </p:nvPr>
        </p:nvGraphicFramePr>
        <p:xfrm>
          <a:off x="1885541" y="1107159"/>
          <a:ext cx="4940559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559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rgbClr val="5D15EB"/>
                          </a:solidFill>
                          <a:latin typeface="Mona Sans" pitchFamily="2" charset="0"/>
                        </a:rPr>
                        <a:t>Did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you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call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your classmate?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470A54-5BBC-AB60-08C6-9394129823FD}"/>
              </a:ext>
            </a:extLst>
          </p:cNvPr>
          <p:cNvSpPr txBox="1"/>
          <p:nvPr/>
        </p:nvSpPr>
        <p:spPr>
          <a:xfrm>
            <a:off x="1885542" y="1594839"/>
            <a:ext cx="2036135" cy="1354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ona Sans" pitchFamily="2" charset="0"/>
              </a:rPr>
              <a:t>Yes, I </a:t>
            </a:r>
            <a:r>
              <a:rPr lang="en-US" sz="2200" b="1" dirty="0">
                <a:solidFill>
                  <a:srgbClr val="5D15EB"/>
                </a:solidFill>
                <a:latin typeface="Mona Sans" pitchFamily="2" charset="0"/>
              </a:rPr>
              <a:t>did</a:t>
            </a:r>
            <a:r>
              <a:rPr lang="en-US" sz="2200" b="1" dirty="0">
                <a:latin typeface="Mona Sans" pitchFamily="2" charset="0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ona Sans" pitchFamily="2" charset="0"/>
              </a:rPr>
              <a:t>No, I </a:t>
            </a:r>
            <a:r>
              <a:rPr lang="en-US" sz="2200" b="1" dirty="0">
                <a:solidFill>
                  <a:srgbClr val="5D15EB"/>
                </a:solidFill>
                <a:latin typeface="Mona Sans" pitchFamily="2" charset="0"/>
              </a:rPr>
              <a:t>didn’t</a:t>
            </a:r>
            <a:r>
              <a:rPr lang="en-US" sz="2200" b="1" dirty="0">
                <a:latin typeface="Mona Sans" pitchFamily="2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99BED2-CBEE-85F5-AEF9-DA2AEA830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49918"/>
              </p:ext>
            </p:extLst>
          </p:nvPr>
        </p:nvGraphicFramePr>
        <p:xfrm>
          <a:off x="1885540" y="3860994"/>
          <a:ext cx="625900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000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rgbClr val="5D15EB"/>
                          </a:solidFill>
                          <a:latin typeface="Mona Sans" pitchFamily="2" charset="0"/>
                        </a:rPr>
                        <a:t>Did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your sister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do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her homework?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C30CFF-6B43-F69E-E86D-121D65D62406}"/>
              </a:ext>
            </a:extLst>
          </p:cNvPr>
          <p:cNvSpPr txBox="1"/>
          <p:nvPr/>
        </p:nvSpPr>
        <p:spPr>
          <a:xfrm>
            <a:off x="1885541" y="4348674"/>
            <a:ext cx="2446504" cy="1354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ona Sans" pitchFamily="2" charset="0"/>
              </a:rPr>
              <a:t>Yes, she </a:t>
            </a:r>
            <a:r>
              <a:rPr lang="en-US" sz="2200" b="1" dirty="0">
                <a:solidFill>
                  <a:srgbClr val="5D15EB"/>
                </a:solidFill>
                <a:latin typeface="Mona Sans" pitchFamily="2" charset="0"/>
              </a:rPr>
              <a:t>did</a:t>
            </a:r>
            <a:r>
              <a:rPr lang="en-US" sz="2200" b="1" dirty="0">
                <a:latin typeface="Mona Sans" pitchFamily="2" charset="0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ona Sans" pitchFamily="2" charset="0"/>
              </a:rPr>
              <a:t>No, she </a:t>
            </a:r>
            <a:r>
              <a:rPr lang="en-US" sz="2200" b="1" dirty="0">
                <a:solidFill>
                  <a:srgbClr val="5D15EB"/>
                </a:solidFill>
                <a:latin typeface="Mona Sans" pitchFamily="2" charset="0"/>
              </a:rPr>
              <a:t>didn’t</a:t>
            </a:r>
            <a:r>
              <a:rPr lang="en-US" sz="2200" b="1" dirty="0">
                <a:latin typeface="Mona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7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495AB-0BB7-B635-07CC-62EE44BB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7986473-6FBD-198A-A29F-33AD2F4B84A9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1B1166-8321-FA4B-3C80-6FDF3AF87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93031"/>
              </p:ext>
            </p:extLst>
          </p:nvPr>
        </p:nvGraphicFramePr>
        <p:xfrm>
          <a:off x="1885541" y="1107159"/>
          <a:ext cx="432387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873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rgbClr val="5D15EB"/>
                          </a:solidFill>
                          <a:latin typeface="Mona Sans" pitchFamily="2" charset="0"/>
                        </a:rPr>
                        <a:t>Did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we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make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a mistake?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D644386-248D-1DBC-1BCC-CFDCBBBA41FA}"/>
              </a:ext>
            </a:extLst>
          </p:cNvPr>
          <p:cNvSpPr txBox="1"/>
          <p:nvPr/>
        </p:nvSpPr>
        <p:spPr>
          <a:xfrm>
            <a:off x="1885542" y="1594839"/>
            <a:ext cx="2340705" cy="1354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ona Sans" pitchFamily="2" charset="0"/>
              </a:rPr>
              <a:t>Yes, we </a:t>
            </a:r>
            <a:r>
              <a:rPr lang="en-US" sz="2200" b="1" dirty="0">
                <a:solidFill>
                  <a:srgbClr val="5D15EB"/>
                </a:solidFill>
                <a:latin typeface="Mona Sans" pitchFamily="2" charset="0"/>
              </a:rPr>
              <a:t>did</a:t>
            </a:r>
            <a:r>
              <a:rPr lang="en-US" sz="2200" b="1" dirty="0">
                <a:latin typeface="Mona Sans" pitchFamily="2" charset="0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ona Sans" pitchFamily="2" charset="0"/>
              </a:rPr>
              <a:t>No, we </a:t>
            </a:r>
            <a:r>
              <a:rPr lang="en-US" sz="2200" b="1" dirty="0">
                <a:solidFill>
                  <a:srgbClr val="5D15EB"/>
                </a:solidFill>
                <a:latin typeface="Mona Sans" pitchFamily="2" charset="0"/>
              </a:rPr>
              <a:t>didn’t</a:t>
            </a:r>
            <a:r>
              <a:rPr lang="en-US" sz="2200" b="1" dirty="0">
                <a:latin typeface="Mona Sans" pitchFamily="2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B83EFD-6058-F8AC-6F17-9E2919116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08245"/>
              </p:ext>
            </p:extLst>
          </p:nvPr>
        </p:nvGraphicFramePr>
        <p:xfrm>
          <a:off x="1885540" y="3860994"/>
          <a:ext cx="421046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460">
                  <a:extLst>
                    <a:ext uri="{9D8B030D-6E8A-4147-A177-3AD203B41FA5}">
                      <a16:colId xmlns:a16="http://schemas.microsoft.com/office/drawing/2014/main" val="4721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rgbClr val="5D15EB"/>
                          </a:solidFill>
                          <a:latin typeface="Mona Sans" pitchFamily="2" charset="0"/>
                        </a:rPr>
                        <a:t>Did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he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highlight>
                            <a:srgbClr val="FFE698"/>
                          </a:highlight>
                          <a:latin typeface="Mona Sans" pitchFamily="2" charset="0"/>
                        </a:rPr>
                        <a:t> wash 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Mona Sans" pitchFamily="2" charset="0"/>
                        </a:rPr>
                        <a:t> the dishes?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B4C7E7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652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5F0CEF-56BC-AFA7-FAEE-0DEFBA236243}"/>
              </a:ext>
            </a:extLst>
          </p:cNvPr>
          <p:cNvSpPr txBox="1"/>
          <p:nvPr/>
        </p:nvSpPr>
        <p:spPr>
          <a:xfrm>
            <a:off x="1885541" y="4348674"/>
            <a:ext cx="2295821" cy="1354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ona Sans" pitchFamily="2" charset="0"/>
              </a:rPr>
              <a:t>Yes, he </a:t>
            </a:r>
            <a:r>
              <a:rPr lang="en-US" sz="2200" b="1" dirty="0">
                <a:solidFill>
                  <a:srgbClr val="5D15EB"/>
                </a:solidFill>
                <a:latin typeface="Mona Sans" pitchFamily="2" charset="0"/>
              </a:rPr>
              <a:t>did</a:t>
            </a:r>
            <a:r>
              <a:rPr lang="en-US" sz="2200" b="1" dirty="0">
                <a:latin typeface="Mona Sans" pitchFamily="2" charset="0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ona Sans" pitchFamily="2" charset="0"/>
              </a:rPr>
              <a:t>No, he </a:t>
            </a:r>
            <a:r>
              <a:rPr lang="en-US" sz="2200" b="1" dirty="0">
                <a:solidFill>
                  <a:srgbClr val="5D15EB"/>
                </a:solidFill>
                <a:latin typeface="Mona Sans" pitchFamily="2" charset="0"/>
              </a:rPr>
              <a:t>didn’t</a:t>
            </a:r>
            <a:r>
              <a:rPr lang="en-US" sz="2200" b="1" dirty="0">
                <a:latin typeface="Mona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6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9EE53-9F65-3F07-DF96-E47972566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D8707D-C1FA-3D73-3BA1-278E031E8488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C848F-1FD7-6899-6206-545029DD4C32}"/>
              </a:ext>
            </a:extLst>
          </p:cNvPr>
          <p:cNvSpPr txBox="1"/>
          <p:nvPr/>
        </p:nvSpPr>
        <p:spPr>
          <a:xfrm>
            <a:off x="1554479" y="700412"/>
            <a:ext cx="7000634" cy="5244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What </a:t>
            </a:r>
            <a:r>
              <a:rPr lang="en-US" sz="2600" b="1" dirty="0">
                <a:latin typeface="Mona Sans" pitchFamily="2" charset="0"/>
              </a:rPr>
              <a:t> did you say?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Where </a:t>
            </a:r>
            <a:r>
              <a:rPr lang="en-US" sz="2600" b="1" dirty="0">
                <a:latin typeface="Mona Sans" pitchFamily="2" charset="0"/>
              </a:rPr>
              <a:t> did you go?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When </a:t>
            </a:r>
            <a:r>
              <a:rPr lang="en-US" sz="2600" b="1" dirty="0">
                <a:latin typeface="Mona Sans" pitchFamily="2" charset="0"/>
              </a:rPr>
              <a:t> did he arrive?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What time </a:t>
            </a:r>
            <a:r>
              <a:rPr lang="en-US" sz="2600" b="1" dirty="0">
                <a:latin typeface="Mona Sans" pitchFamily="2" charset="0"/>
              </a:rPr>
              <a:t> did the concert start?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What time </a:t>
            </a:r>
            <a:r>
              <a:rPr lang="en-US" sz="2600" b="1" dirty="0">
                <a:latin typeface="Mona Sans" pitchFamily="2" charset="0"/>
              </a:rPr>
              <a:t> did you go to bed last night?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Why </a:t>
            </a:r>
            <a:r>
              <a:rPr lang="en-US" sz="2600" b="1" dirty="0">
                <a:latin typeface="Mona Sans" pitchFamily="2" charset="0"/>
              </a:rPr>
              <a:t> did you lie to me?</a:t>
            </a:r>
          </a:p>
        </p:txBody>
      </p:sp>
    </p:spTree>
    <p:extLst>
      <p:ext uri="{BB962C8B-B14F-4D97-AF65-F5344CB8AC3E}">
        <p14:creationId xmlns:p14="http://schemas.microsoft.com/office/powerpoint/2010/main" val="11452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DFE7F-0BB6-6B3F-0C19-18CFFE0D6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0F504E-8D53-9163-E4F3-96A4F0C3A2FF}"/>
              </a:ext>
            </a:extLst>
          </p:cNvPr>
          <p:cNvSpPr/>
          <p:nvPr/>
        </p:nvSpPr>
        <p:spPr>
          <a:xfrm>
            <a:off x="554182" y="311727"/>
            <a:ext cx="11083636" cy="6234545"/>
          </a:xfrm>
          <a:prstGeom prst="roundRect">
            <a:avLst>
              <a:gd name="adj" fmla="val 5669"/>
            </a:avLst>
          </a:prstGeom>
          <a:solidFill>
            <a:srgbClr val="EDEDF9"/>
          </a:solidFill>
          <a:ln w="25400">
            <a:solidFill>
              <a:schemeClr val="tx1"/>
            </a:solidFill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EBFCB-4E33-071C-90A3-EBC22229DB9D}"/>
              </a:ext>
            </a:extLst>
          </p:cNvPr>
          <p:cNvSpPr txBox="1"/>
          <p:nvPr/>
        </p:nvSpPr>
        <p:spPr>
          <a:xfrm>
            <a:off x="1554479" y="700412"/>
            <a:ext cx="6583854" cy="5244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Who </a:t>
            </a:r>
            <a:r>
              <a:rPr lang="en-US" sz="2600" b="1" dirty="0">
                <a:latin typeface="Mona Sans" pitchFamily="2" charset="0"/>
              </a:rPr>
              <a:t> did you talk to at the party?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Who </a:t>
            </a:r>
            <a:r>
              <a:rPr lang="en-US" sz="2600" b="1" dirty="0">
                <a:latin typeface="Mona Sans" pitchFamily="2" charset="0"/>
              </a:rPr>
              <a:t> did you sit next to?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Who </a:t>
            </a:r>
            <a:r>
              <a:rPr lang="en-US" sz="2600" b="1" dirty="0">
                <a:latin typeface="Mona Sans" pitchFamily="2" charset="0"/>
              </a:rPr>
              <a:t> washed the dishes?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Who </a:t>
            </a:r>
            <a:r>
              <a:rPr lang="en-US" sz="2600" b="1" dirty="0">
                <a:latin typeface="Mona Sans" pitchFamily="2" charset="0"/>
              </a:rPr>
              <a:t> told you about the accident?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How long </a:t>
            </a:r>
            <a:r>
              <a:rPr lang="en-US" sz="2600" b="1" dirty="0">
                <a:latin typeface="Mona Sans" pitchFamily="2" charset="0"/>
              </a:rPr>
              <a:t> did you stay at the hotel?</a:t>
            </a:r>
          </a:p>
          <a:p>
            <a:pPr marL="342900" indent="-3429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highlight>
                  <a:srgbClr val="FFD700"/>
                </a:highlight>
                <a:latin typeface="Mona Sans" pitchFamily="2" charset="0"/>
              </a:rPr>
              <a:t> How </a:t>
            </a:r>
            <a:r>
              <a:rPr lang="en-US" sz="2600" b="1" dirty="0">
                <a:latin typeface="Mona Sans" pitchFamily="2" charset="0"/>
              </a:rPr>
              <a:t> did you deal with that problem?</a:t>
            </a:r>
          </a:p>
        </p:txBody>
      </p:sp>
    </p:spTree>
    <p:extLst>
      <p:ext uri="{BB962C8B-B14F-4D97-AF65-F5344CB8AC3E}">
        <p14:creationId xmlns:p14="http://schemas.microsoft.com/office/powerpoint/2010/main" val="41195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6862</TotalTime>
  <Words>531</Words>
  <Application>Microsoft Office PowerPoint</Application>
  <PresentationFormat>Widescreen</PresentationFormat>
  <Paragraphs>168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Mona Sans</vt:lpstr>
      <vt:lpstr>Mona Sans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hossein jozaei</dc:creator>
  <cp:lastModifiedBy>hossein jozaei</cp:lastModifiedBy>
  <cp:revision>111</cp:revision>
  <dcterms:created xsi:type="dcterms:W3CDTF">2025-07-04T09:38:33Z</dcterms:created>
  <dcterms:modified xsi:type="dcterms:W3CDTF">2025-07-22T05:22:14Z</dcterms:modified>
</cp:coreProperties>
</file>