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3" r:id="rId2"/>
    <p:sldId id="276" r:id="rId3"/>
    <p:sldId id="296" r:id="rId4"/>
    <p:sldId id="293" r:id="rId5"/>
    <p:sldId id="294" r:id="rId6"/>
    <p:sldId id="292" r:id="rId7"/>
    <p:sldId id="295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9C2"/>
    <a:srgbClr val="FFE698"/>
    <a:srgbClr val="FFD700"/>
    <a:srgbClr val="5D15EB"/>
    <a:srgbClr val="F65928"/>
    <a:srgbClr val="D2DEF6"/>
    <a:srgbClr val="C6E0B4"/>
    <a:srgbClr val="709C28"/>
    <a:srgbClr val="74A22A"/>
    <a:srgbClr val="FBC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2F6573-A355-6BF3-6BA3-DEE6EC43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02E97-85BA-2907-812D-7EA856977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77F2A-69F1-414D-A3F1-71E5D7620700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24030-1481-9E0A-1D09-367BEA75D4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1E7CC-78FB-7A99-66E6-64B9B18A46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48660-6524-4AF2-A58E-4080D511F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4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F1B53-1C20-432F-923E-DE5217D2362E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48FE-2150-40AA-822A-EAE584EB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23838-162A-7F4D-244D-FA089723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23CF6-1475-4055-DD8A-2175D21BB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94F56-61D0-CF63-7E04-634F1E69B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508ED-7B15-28F4-8E9A-6023C3B53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E725-E4BF-D254-B10E-E946D064E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73FF1-8078-2301-DA39-74540F5C5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113D8E-64CC-08F4-FF9C-F4EE5E3D5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EACC6-B3DC-AFB8-49E7-A9BB264EE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0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CC785-7707-A110-454B-0D697EB7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ECDA9-801C-2A37-157E-1F168E23F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B0D736-56E0-45E3-DA10-BE32CDEBB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2CF07-5135-4CC1-5EC5-68E23FA56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3646E-80B0-A7F8-E4F8-5D3C4566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40D3D-6788-0883-D95A-5A37C2F5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089B8-E348-3257-0286-872238202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82BA-83DE-3527-05D0-A8C92081A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A9DCD-AC74-92B1-AEBD-2CD3C01C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F30E0-3857-B40F-5970-0BF26D0C5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947A3-1145-B7A8-80C0-A8BFD5B87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D5C14-0A64-1910-F205-35FFC3460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8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3D062-83FE-EF06-F6F0-A5BF0CD2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5AA18-0DDC-427B-1B45-50DCACD18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95936-D896-A84B-0EE3-1F036A37A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603AF-3810-4B77-FCAA-E8626EC1F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C766C-2E2C-C29E-ED0A-E507066E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80F83-ECC1-268B-6654-2D6F90808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3ECA68-62F5-A51E-B4B4-B046DB0D2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45A4C-FAA0-BEC1-2963-81581292F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48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055E-D6BB-1C16-0FEA-1AC4217D5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EB8C0-729D-F257-8AFD-C9BB1CC52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2CBC2-A782-472B-8616-E218AB764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902BA-48E1-002D-1A70-19AE028B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5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6B6E-D8AB-780F-2FF2-A6E112FA7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0A2F2-09C5-F57E-651A-31C3E1788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86580-6F8F-A94D-3FC1-66205210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C76F-CB71-F94A-4F83-447C3354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A70A-386F-A226-151E-80D59D05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6030-EA83-742E-F70D-0E81A0E7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F2657-0CFC-E439-EADA-ECECA7967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22F26-2BA9-3883-C41B-3A418338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2B64C-C9BB-619C-C643-B511AA56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3F99-07C3-2E5E-32B2-96532967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D08CB8-2DFD-D6FB-77B0-18E705D7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5222-44A4-0EF3-C150-DC9C00D1A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F9DFB-2034-46E5-4964-4C6A6ADF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B4FA0-8D0D-DD91-521D-281E3C40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FB76E-8A79-1C83-B4FE-C5368C8D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AC2F-A64A-BA75-36E0-E128F24B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D76A4-9175-C2AA-BB7D-949EC990E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813E8-9ED5-88D9-9109-B5122461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E1FF-8E32-E608-E6DC-56799FFD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D8AC-2B0D-AC4D-A02F-FC7006ED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3294-812B-5BB7-35B9-269FB7F9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B5B19-6A9C-0E52-7E66-D6A8E12DF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D6050-A7CE-D16A-C197-FFA96EE0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AB9F6-C4B1-0D96-642E-D6F89E9E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70D9A-4237-6457-85FA-69954601B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4AB2-B845-16C6-59C6-47EFFE8A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9157-9104-A66D-1862-E03279755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31253-0A14-48D7-0BC6-8090B6EC7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5AA83-6040-738D-A74B-E6EA10E8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B13B4-C831-B778-EB72-1CBC5314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F093B-DE18-D398-50E8-23179F14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0B61-A939-4AE7-4575-0EF1458D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D028D-065B-8F9B-E1BA-8380ACE11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12568-CD6B-E9F4-3631-3F7B6D900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2DE9-CFDF-5C30-0030-2931FF960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8D589-1253-2115-9D26-59DC746CA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475E4-860B-7FD5-28AC-3B641AEF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C8085-F2C6-E802-0C04-148AAA27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B2CAA-219C-2FB7-5683-869DB965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62A0-2E70-6CD6-65B7-2E022B71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3548F-AC2E-9ED4-0A25-29E5516E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85BBC-3BF4-64B6-2F51-8FE937D3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440B-06A1-740E-1CAD-6B771C07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72C80-9166-4307-CB0B-30A3C04D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762F6-3630-14FD-CED4-66F11F1F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B65A-B576-D090-D5C7-BB778818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3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6B52-DCF2-CEB3-3FD4-FD56D11A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F394-F3A1-1C41-71FF-1A8843CCF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54752-0CC1-6198-D343-C19640C50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71E64-53CE-D545-6CF1-39FB8E8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BDF68-88E7-3386-5207-6792D027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C51A8-728C-C9CA-3421-A175CD9E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FA5B-6343-71E2-74E4-CEDB3E75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1B628-E3AD-0C07-C5C8-C95E1EC6C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CF84-C8EE-FEDB-4C70-42E9CC22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D8CA8-F206-2625-3961-9D447A44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1E938-318C-0C93-6F7E-A0A4E2A6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6AF7-97AE-3214-89A7-F098D7EB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BA998-A885-7C1D-1229-FC192B98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AE84A-ED03-9472-9BD3-C7F8D5558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85922-F79F-598E-A7C8-855604BB9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3DE7-64BA-4A67-9FAA-A6FD036A680A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CBEA9-CA8B-0653-15F9-9E7B434A0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15FF-DA72-D7BF-D0C3-04F29B0C1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1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9BEFB-5BB3-CEA1-97D2-0186E44CD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FC507-D686-DC06-52CC-E9A134CFACDB}"/>
              </a:ext>
            </a:extLst>
          </p:cNvPr>
          <p:cNvSpPr txBox="1"/>
          <p:nvPr/>
        </p:nvSpPr>
        <p:spPr>
          <a:xfrm>
            <a:off x="3880882" y="3506716"/>
            <a:ext cx="443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l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a Sans" pitchFamily="2" charset="0"/>
              </a:rPr>
              <a:t>Past of To Be 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73B9E-5552-247A-DE97-3CE049BB7350}"/>
              </a:ext>
            </a:extLst>
          </p:cNvPr>
          <p:cNvSpPr txBox="1"/>
          <p:nvPr/>
        </p:nvSpPr>
        <p:spPr>
          <a:xfrm>
            <a:off x="3815314" y="2413336"/>
            <a:ext cx="4561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a Sans" pitchFamily="2" charset="0"/>
              </a:rPr>
              <a:t>Grammar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76E010-A8D9-114F-6416-8BE14F9E76A1}"/>
              </a:ext>
            </a:extLst>
          </p:cNvPr>
          <p:cNvCxnSpPr>
            <a:cxnSpLocks/>
          </p:cNvCxnSpPr>
          <p:nvPr/>
        </p:nvCxnSpPr>
        <p:spPr>
          <a:xfrm flipH="1">
            <a:off x="3917485" y="3428999"/>
            <a:ext cx="4362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FFC6B-D4D5-350F-4C40-A86F9AEA6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EE172E-8D90-B074-731A-3AB96D3601C9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F6B16-FA5A-60F3-5242-1EC4C9CB2C63}"/>
              </a:ext>
            </a:extLst>
          </p:cNvPr>
          <p:cNvSpPr txBox="1"/>
          <p:nvPr/>
        </p:nvSpPr>
        <p:spPr>
          <a:xfrm>
            <a:off x="1433637" y="1861065"/>
            <a:ext cx="1412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You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ED07EB-5C29-EE1E-76D0-45802DCD7230}"/>
              </a:ext>
            </a:extLst>
          </p:cNvPr>
          <p:cNvSpPr txBox="1"/>
          <p:nvPr/>
        </p:nvSpPr>
        <p:spPr>
          <a:xfrm>
            <a:off x="1433637" y="2507063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We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3991F1-079B-A9CF-69C5-C3FC6425618E}"/>
              </a:ext>
            </a:extLst>
          </p:cNvPr>
          <p:cNvSpPr txBox="1"/>
          <p:nvPr/>
        </p:nvSpPr>
        <p:spPr>
          <a:xfrm>
            <a:off x="1433637" y="3153062"/>
            <a:ext cx="15888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They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1EF2FB-99E0-F7AA-8BD4-1B0DB89DBF94}"/>
              </a:ext>
            </a:extLst>
          </p:cNvPr>
          <p:cNvSpPr txBox="1"/>
          <p:nvPr/>
        </p:nvSpPr>
        <p:spPr>
          <a:xfrm>
            <a:off x="1433637" y="912732"/>
            <a:ext cx="8883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5BCE1-B7CD-91E7-8DDA-05A70A4BD0B7}"/>
              </a:ext>
            </a:extLst>
          </p:cNvPr>
          <p:cNvSpPr txBox="1"/>
          <p:nvPr/>
        </p:nvSpPr>
        <p:spPr>
          <a:xfrm>
            <a:off x="1433637" y="4160826"/>
            <a:ext cx="9797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He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AED202-579B-9439-1EB1-1EA94B2EF7AF}"/>
              </a:ext>
            </a:extLst>
          </p:cNvPr>
          <p:cNvSpPr txBox="1"/>
          <p:nvPr/>
        </p:nvSpPr>
        <p:spPr>
          <a:xfrm>
            <a:off x="1433637" y="4806824"/>
            <a:ext cx="11528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She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is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F34ED0-7B1D-22DE-0A99-63368BAFB3B6}"/>
              </a:ext>
            </a:extLst>
          </p:cNvPr>
          <p:cNvSpPr txBox="1"/>
          <p:nvPr/>
        </p:nvSpPr>
        <p:spPr>
          <a:xfrm>
            <a:off x="1433637" y="5452823"/>
            <a:ext cx="756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It 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71E6D7-13A2-0C2C-1FF4-9DC174B70966}"/>
              </a:ext>
            </a:extLst>
          </p:cNvPr>
          <p:cNvSpPr txBox="1"/>
          <p:nvPr/>
        </p:nvSpPr>
        <p:spPr>
          <a:xfrm>
            <a:off x="4629436" y="1861065"/>
            <a:ext cx="1798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You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were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5BFACE-361F-CE2D-4E38-8447242955E2}"/>
              </a:ext>
            </a:extLst>
          </p:cNvPr>
          <p:cNvSpPr txBox="1"/>
          <p:nvPr/>
        </p:nvSpPr>
        <p:spPr>
          <a:xfrm>
            <a:off x="4629436" y="2507063"/>
            <a:ext cx="1696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We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were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A52AF3-13F7-6595-0ECF-39923CD8D808}"/>
              </a:ext>
            </a:extLst>
          </p:cNvPr>
          <p:cNvSpPr txBox="1"/>
          <p:nvPr/>
        </p:nvSpPr>
        <p:spPr>
          <a:xfrm>
            <a:off x="4635926" y="3141445"/>
            <a:ext cx="19752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They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were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371544-7760-2EAE-F3E6-07E5CB0AE5E9}"/>
              </a:ext>
            </a:extLst>
          </p:cNvPr>
          <p:cNvSpPr txBox="1"/>
          <p:nvPr/>
        </p:nvSpPr>
        <p:spPr>
          <a:xfrm>
            <a:off x="4629436" y="912732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was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FE698"/>
              </a:highlight>
              <a:latin typeface="Mona Sans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824E90-39F7-0D7B-8AF9-1277E6170011}"/>
              </a:ext>
            </a:extLst>
          </p:cNvPr>
          <p:cNvSpPr txBox="1"/>
          <p:nvPr/>
        </p:nvSpPr>
        <p:spPr>
          <a:xfrm>
            <a:off x="4629436" y="4160826"/>
            <a:ext cx="15071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He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was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C3B127-E1D0-7A08-BD54-DF776ABC7E0F}"/>
              </a:ext>
            </a:extLst>
          </p:cNvPr>
          <p:cNvSpPr txBox="1"/>
          <p:nvPr/>
        </p:nvSpPr>
        <p:spPr>
          <a:xfrm>
            <a:off x="4629436" y="4806824"/>
            <a:ext cx="16802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She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was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877E2E-C829-23D8-9095-0966B5ABFD0B}"/>
              </a:ext>
            </a:extLst>
          </p:cNvPr>
          <p:cNvSpPr txBox="1"/>
          <p:nvPr/>
        </p:nvSpPr>
        <p:spPr>
          <a:xfrm>
            <a:off x="4635926" y="5441206"/>
            <a:ext cx="12843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It </a:t>
            </a:r>
            <a:r>
              <a:rPr lang="en-US" sz="2600" b="1" dirty="0">
                <a:highlight>
                  <a:srgbClr val="FFE698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was </a:t>
            </a:r>
            <a:r>
              <a:rPr lang="prs-AF" sz="2600" b="1" dirty="0">
                <a:solidFill>
                  <a:srgbClr val="5D15EB"/>
                </a:solidFill>
                <a:highlight>
                  <a:srgbClr val="FFE698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latin typeface="Mona Sans" pitchFamily="2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B161962-76A5-0D42-B641-595A7CDF2E47}"/>
              </a:ext>
            </a:extLst>
          </p:cNvPr>
          <p:cNvCxnSpPr/>
          <p:nvPr/>
        </p:nvCxnSpPr>
        <p:spPr>
          <a:xfrm>
            <a:off x="3538594" y="1158953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98B2B9-9E9F-207B-59AD-711E3A2B2C6F}"/>
              </a:ext>
            </a:extLst>
          </p:cNvPr>
          <p:cNvCxnSpPr/>
          <p:nvPr/>
        </p:nvCxnSpPr>
        <p:spPr>
          <a:xfrm>
            <a:off x="3544972" y="2098817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CC29DEB-A951-F2A0-E4EA-078E2B25BCF4}"/>
              </a:ext>
            </a:extLst>
          </p:cNvPr>
          <p:cNvCxnSpPr/>
          <p:nvPr/>
        </p:nvCxnSpPr>
        <p:spPr>
          <a:xfrm>
            <a:off x="3544972" y="2739652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2D0C368-C110-921E-99EB-E9F66AC157EC}"/>
              </a:ext>
            </a:extLst>
          </p:cNvPr>
          <p:cNvCxnSpPr/>
          <p:nvPr/>
        </p:nvCxnSpPr>
        <p:spPr>
          <a:xfrm>
            <a:off x="3538594" y="3408514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8AF8C20-9B93-F34E-9D55-E06574A6E8D9}"/>
              </a:ext>
            </a:extLst>
          </p:cNvPr>
          <p:cNvCxnSpPr/>
          <p:nvPr/>
        </p:nvCxnSpPr>
        <p:spPr>
          <a:xfrm>
            <a:off x="3544972" y="4407576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63A704-10B1-443A-8351-0D96BBEEFF6B}"/>
              </a:ext>
            </a:extLst>
          </p:cNvPr>
          <p:cNvCxnSpPr/>
          <p:nvPr/>
        </p:nvCxnSpPr>
        <p:spPr>
          <a:xfrm>
            <a:off x="3544972" y="5051039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5CB3065-36BC-ED04-2358-2C305B19236E}"/>
              </a:ext>
            </a:extLst>
          </p:cNvPr>
          <p:cNvCxnSpPr/>
          <p:nvPr/>
        </p:nvCxnSpPr>
        <p:spPr>
          <a:xfrm>
            <a:off x="3544972" y="5694501"/>
            <a:ext cx="36576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FE2A388-8924-E62F-5D88-86B7A60E4E22}"/>
              </a:ext>
            </a:extLst>
          </p:cNvPr>
          <p:cNvSpPr txBox="1"/>
          <p:nvPr/>
        </p:nvSpPr>
        <p:spPr>
          <a:xfrm>
            <a:off x="6990550" y="1861065"/>
            <a:ext cx="22172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You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weren’t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BF2EF86-6088-DF75-6729-62D5BCAAFAB6}"/>
              </a:ext>
            </a:extLst>
          </p:cNvPr>
          <p:cNvSpPr txBox="1"/>
          <p:nvPr/>
        </p:nvSpPr>
        <p:spPr>
          <a:xfrm>
            <a:off x="6990550" y="2507063"/>
            <a:ext cx="2185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We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weren’t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6EE89C-5660-E5E4-CA31-4A153AA10AF8}"/>
              </a:ext>
            </a:extLst>
          </p:cNvPr>
          <p:cNvSpPr txBox="1"/>
          <p:nvPr/>
        </p:nvSpPr>
        <p:spPr>
          <a:xfrm>
            <a:off x="6997040" y="3141445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They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weren’t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DC8C54B-ECAD-102D-1B8C-90ED5D84F733}"/>
              </a:ext>
            </a:extLst>
          </p:cNvPr>
          <p:cNvSpPr txBox="1"/>
          <p:nvPr/>
        </p:nvSpPr>
        <p:spPr>
          <a:xfrm>
            <a:off x="6990550" y="912732"/>
            <a:ext cx="15680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wasn’t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CB5FF6-FF17-04CA-0C49-6EAA909BD0B3}"/>
              </a:ext>
            </a:extLst>
          </p:cNvPr>
          <p:cNvSpPr txBox="1"/>
          <p:nvPr/>
        </p:nvSpPr>
        <p:spPr>
          <a:xfrm>
            <a:off x="6990550" y="4160826"/>
            <a:ext cx="19255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He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wasn’t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C444DA-5C0E-3573-22C7-361D1CF4B0F5}"/>
              </a:ext>
            </a:extLst>
          </p:cNvPr>
          <p:cNvSpPr txBox="1"/>
          <p:nvPr/>
        </p:nvSpPr>
        <p:spPr>
          <a:xfrm>
            <a:off x="6990550" y="4806824"/>
            <a:ext cx="20986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She</a:t>
            </a:r>
            <a:r>
              <a:rPr lang="en-US" sz="2600" b="1" dirty="0">
                <a:solidFill>
                  <a:srgbClr val="5D15EB"/>
                </a:solidFill>
                <a:latin typeface="Mona Sans" pitchFamily="2" charset="0"/>
              </a:rPr>
              <a:t>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wasn’t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0CFD60D-E5D9-5663-2B16-35107083133F}"/>
              </a:ext>
            </a:extLst>
          </p:cNvPr>
          <p:cNvSpPr txBox="1"/>
          <p:nvPr/>
        </p:nvSpPr>
        <p:spPr>
          <a:xfrm>
            <a:off x="6997040" y="5441206"/>
            <a:ext cx="17027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Mona Sans" pitchFamily="2" charset="0"/>
              </a:rPr>
              <a:t>It </a:t>
            </a:r>
            <a:r>
              <a:rPr lang="en-US" sz="2600" b="1" dirty="0">
                <a:highlight>
                  <a:srgbClr val="FAD9C2"/>
                </a:highlight>
                <a:latin typeface="Mona Sans" pitchFamily="2" charset="0"/>
              </a:rPr>
              <a:t> </a:t>
            </a:r>
            <a:r>
              <a:rPr lang="en-US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wasn’t </a:t>
            </a:r>
            <a:r>
              <a:rPr lang="prs-AF" sz="2600" b="1" dirty="0">
                <a:solidFill>
                  <a:srgbClr val="5D15EB"/>
                </a:solidFill>
                <a:highlight>
                  <a:srgbClr val="FAD9C2"/>
                </a:highlight>
                <a:latin typeface="Mona Sans" pitchFamily="2" charset="0"/>
              </a:rPr>
              <a:t>‌</a:t>
            </a:r>
            <a:endParaRPr lang="en-US" sz="2600" b="1" dirty="0">
              <a:solidFill>
                <a:srgbClr val="5D15EB"/>
              </a:solidFill>
              <a:highlight>
                <a:srgbClr val="FAD9C2"/>
              </a:highlight>
              <a:latin typeface="Mon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58" grpId="0"/>
      <p:bldP spid="59" grpId="0"/>
      <p:bldP spid="60" grpId="0"/>
      <p:bldP spid="61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90630-0A55-DF7A-0F2E-ABEDE5D5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BF049F-7B7C-F40C-63AB-5E707ADF36B9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949F9C-9B8A-4A5D-4556-0578796F2D7B}"/>
              </a:ext>
            </a:extLst>
          </p:cNvPr>
          <p:cNvGraphicFramePr>
            <a:graphicFrameLocks noGrp="1"/>
          </p:cNvGraphicFramePr>
          <p:nvPr/>
        </p:nvGraphicFramePr>
        <p:xfrm>
          <a:off x="2599709" y="1352203"/>
          <a:ext cx="552355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3556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I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very excited about my trip.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7E42110-698F-1632-B819-9BFFEDF7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19" y="1047403"/>
            <a:ext cx="1097280" cy="1097280"/>
          </a:xfrm>
          <a:prstGeom prst="flowChartDocumen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78C61E3-FF50-213C-3F84-C473FDEA3734}"/>
              </a:ext>
            </a:extLst>
          </p:cNvPr>
          <p:cNvGraphicFramePr>
            <a:graphicFrameLocks noGrp="1"/>
          </p:cNvGraphicFramePr>
          <p:nvPr/>
        </p:nvGraphicFramePr>
        <p:xfrm>
          <a:off x="2599709" y="3193095"/>
          <a:ext cx="578936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9369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My sister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very tired last night.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FD16291-E622-4D05-6C00-CEECA6F659F6}"/>
              </a:ext>
            </a:extLst>
          </p:cNvPr>
          <p:cNvGraphicFramePr>
            <a:graphicFrameLocks noGrp="1"/>
          </p:cNvGraphicFramePr>
          <p:nvPr/>
        </p:nvGraphicFramePr>
        <p:xfrm>
          <a:off x="2599709" y="5033987"/>
          <a:ext cx="643795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7956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My boss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in a bad mood last week.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B8AE4162-CE46-D311-A75F-AD1E623CC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519" y="2888295"/>
            <a:ext cx="1097280" cy="1097280"/>
          </a:xfrm>
          <a:prstGeom prst="flowChartDocumen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B4CA5C-FF4E-E95B-DBEE-D5907CC72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519" y="4732703"/>
            <a:ext cx="1097280" cy="109728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268250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50511-2C0B-D57D-C0F2-506472AA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496AAC-F362-111B-C0B5-3AE38AB8E068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7AD49C-55DE-84F5-1B4A-5D336C6F8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08613"/>
              </p:ext>
            </p:extLst>
          </p:nvPr>
        </p:nvGraphicFramePr>
        <p:xfrm>
          <a:off x="2599709" y="1352203"/>
          <a:ext cx="7511854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1854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The party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wasn’t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boring. It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so much fun.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0A22ABD-1775-E6D0-857C-9F23B195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8519" y="1047403"/>
            <a:ext cx="1097280" cy="1097280"/>
          </a:xfrm>
          <a:prstGeom prst="flowChartDocumen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6D175F7-D61A-11EB-82AA-AE64A552A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5521"/>
              </p:ext>
            </p:extLst>
          </p:nvPr>
        </p:nvGraphicFramePr>
        <p:xfrm>
          <a:off x="2599710" y="3193095"/>
          <a:ext cx="454537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370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The food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so delicious.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2F36020-58AF-8F52-9D92-E55CD1648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09176"/>
              </p:ext>
            </p:extLst>
          </p:nvPr>
        </p:nvGraphicFramePr>
        <p:xfrm>
          <a:off x="2599709" y="5033987"/>
          <a:ext cx="5991398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1398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You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were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a little nervous yesterday.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7CA7DE65-1162-E380-74CA-C5361B13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8519" y="2888295"/>
            <a:ext cx="1097280" cy="1097280"/>
          </a:xfrm>
          <a:prstGeom prst="flowChartDocumen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D7322-6C23-BFC8-9407-27B2744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1268519" y="4732703"/>
            <a:ext cx="1097280" cy="109728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347059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E13AF-BA38-5E52-BB52-5AC724DF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86E649-DA60-9F5A-C761-942693BA5E76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0C17C2-95DA-8539-FDC9-73AEFD0AB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31021"/>
              </p:ext>
            </p:extLst>
          </p:nvPr>
        </p:nvGraphicFramePr>
        <p:xfrm>
          <a:off x="2599709" y="1352203"/>
          <a:ext cx="8213604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3604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My friend and I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were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at the restaurant at 1:00 P.M.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4753035-E364-8CDC-7D54-E5B0CFA5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8519" y="1047403"/>
            <a:ext cx="1097280" cy="1097280"/>
          </a:xfrm>
          <a:prstGeom prst="flowChartDocumen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CBE629-6B66-0062-4E82-8BA88CFA8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682479"/>
              </p:ext>
            </p:extLst>
          </p:nvPr>
        </p:nvGraphicFramePr>
        <p:xfrm>
          <a:off x="2599709" y="3193095"/>
          <a:ext cx="631037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0375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The children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were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hungry and thirsty.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AF66DE2-3EFB-332A-BCA3-F34685B32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197088"/>
              </p:ext>
            </p:extLst>
          </p:nvPr>
        </p:nvGraphicFramePr>
        <p:xfrm>
          <a:off x="2599709" y="5033987"/>
          <a:ext cx="5055733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5733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The movies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weren’t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fantastic.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A42CE3AF-E192-E638-F54E-0EABA36EA5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8519" y="2888295"/>
            <a:ext cx="1097280" cy="1097280"/>
          </a:xfrm>
          <a:prstGeom prst="flowChartDocumen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159845-1C67-D347-F21B-9F407A9B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8519" y="4732703"/>
            <a:ext cx="1097280" cy="109728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5780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495AB-0BB7-B635-07CC-62EE44BB4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986473-6FBD-198A-A29F-33AD2F4B84A9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1B1166-8321-FA4B-3C80-6FDF3AF87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76041"/>
              </p:ext>
            </p:extLst>
          </p:nvPr>
        </p:nvGraphicFramePr>
        <p:xfrm>
          <a:off x="3254683" y="1107159"/>
          <a:ext cx="4323873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3873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he a good teacher?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D644386-248D-1DBC-1BCC-CFDCBBBA41FA}"/>
              </a:ext>
            </a:extLst>
          </p:cNvPr>
          <p:cNvSpPr txBox="1"/>
          <p:nvPr/>
        </p:nvSpPr>
        <p:spPr>
          <a:xfrm>
            <a:off x="3254684" y="1594839"/>
            <a:ext cx="2531462" cy="1354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Yes, 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 </a:t>
            </a:r>
            <a:r>
              <a:rPr lang="en-US" sz="2200" b="1" dirty="0">
                <a:latin typeface="Mona Sans" pitchFamily="2" charset="0"/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No, 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wasn’t </a:t>
            </a:r>
            <a:r>
              <a:rPr lang="en-US" sz="2200" b="1" dirty="0">
                <a:latin typeface="Mona Sans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87265-1B19-20D0-6EFD-6AB04B3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3415" y="1202852"/>
            <a:ext cx="1645920" cy="1645920"/>
          </a:xfrm>
          <a:prstGeom prst="flowChartDocumen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B61EBC-AD20-CBBC-1633-4B4AC4E84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472804"/>
              </p:ext>
            </p:extLst>
          </p:nvPr>
        </p:nvGraphicFramePr>
        <p:xfrm>
          <a:off x="3254683" y="3978662"/>
          <a:ext cx="307169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691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Was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she helpful?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9A71A4-EC40-36AC-7896-58A68C0FA43A}"/>
              </a:ext>
            </a:extLst>
          </p:cNvPr>
          <p:cNvSpPr txBox="1"/>
          <p:nvPr/>
        </p:nvSpPr>
        <p:spPr>
          <a:xfrm>
            <a:off x="3254684" y="4466342"/>
            <a:ext cx="2683748" cy="1354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Yes, she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 </a:t>
            </a:r>
            <a:r>
              <a:rPr lang="en-US" sz="2200" b="1" dirty="0">
                <a:latin typeface="Mona Sans" pitchFamily="2" charset="0"/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No, she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wasn’t </a:t>
            </a:r>
            <a:r>
              <a:rPr lang="en-US" sz="2200" b="1" dirty="0">
                <a:latin typeface="Mona Sans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BAAA8-B0F4-C759-62BA-2483C31A0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>
            <a:off x="1313415" y="4074355"/>
            <a:ext cx="1645920" cy="164592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30116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0CD66-FBCF-FC97-EB3B-6A9AE4989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96CEC9-0AA7-0004-9937-383A1AE5194F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79C5CF-0DE1-B0FC-8DFB-449F30C08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161930"/>
              </p:ext>
            </p:extLst>
          </p:nvPr>
        </p:nvGraphicFramePr>
        <p:xfrm>
          <a:off x="3254683" y="1936500"/>
          <a:ext cx="531515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159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Were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the sneakers expensive?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6B5534-53B1-4CE8-A4C4-B033AB3502C6}"/>
              </a:ext>
            </a:extLst>
          </p:cNvPr>
          <p:cNvSpPr txBox="1"/>
          <p:nvPr/>
        </p:nvSpPr>
        <p:spPr>
          <a:xfrm>
            <a:off x="3254684" y="2424180"/>
            <a:ext cx="2531462" cy="1354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Yes, 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 </a:t>
            </a:r>
            <a:r>
              <a:rPr lang="en-US" sz="2200" b="1" dirty="0">
                <a:latin typeface="Mona Sans" pitchFamily="2" charset="0"/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Mona Sans" pitchFamily="2" charset="0"/>
              </a:rPr>
              <a:t>No, he </a:t>
            </a:r>
            <a:r>
              <a:rPr lang="en-US" sz="2200" b="1" dirty="0">
                <a:highlight>
                  <a:srgbClr val="FFD700"/>
                </a:highlight>
                <a:latin typeface="Mona Sans" pitchFamily="2" charset="0"/>
              </a:rPr>
              <a:t> wasn’t </a:t>
            </a:r>
            <a:r>
              <a:rPr lang="en-US" sz="2200" b="1" dirty="0">
                <a:latin typeface="Mona Sans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58D22-265E-10EA-BF8A-C49F3F66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3415" y="2032193"/>
            <a:ext cx="1645920" cy="164592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18100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9EE53-9F65-3F07-DF96-E47972566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D8707D-C1FA-3D73-3BA1-278E031E8488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C848F-1FD7-6899-6206-545029DD4C32}"/>
              </a:ext>
            </a:extLst>
          </p:cNvPr>
          <p:cNvSpPr txBox="1"/>
          <p:nvPr/>
        </p:nvSpPr>
        <p:spPr>
          <a:xfrm>
            <a:off x="1554479" y="700412"/>
            <a:ext cx="6588663" cy="5244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What </a:t>
            </a:r>
            <a:r>
              <a:rPr lang="en-US" sz="2600" b="1" dirty="0">
                <a:latin typeface="Mona Sans" pitchFamily="2" charset="0"/>
              </a:rPr>
              <a:t> was the problem?</a:t>
            </a:r>
          </a:p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How </a:t>
            </a:r>
            <a:r>
              <a:rPr lang="en-US" sz="2600" b="1" dirty="0">
                <a:latin typeface="Mona Sans" pitchFamily="2" charset="0"/>
              </a:rPr>
              <a:t> was the party/food/movie?</a:t>
            </a:r>
          </a:p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Where </a:t>
            </a:r>
            <a:r>
              <a:rPr lang="en-US" sz="2600" b="1" dirty="0">
                <a:latin typeface="Mona Sans" pitchFamily="2" charset="0"/>
              </a:rPr>
              <a:t> were you yesterday morning?</a:t>
            </a:r>
          </a:p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When </a:t>
            </a:r>
            <a:r>
              <a:rPr lang="en-US" sz="2600" b="1" dirty="0">
                <a:latin typeface="Mona Sans" pitchFamily="2" charset="0"/>
              </a:rPr>
              <a:t> was he born?</a:t>
            </a:r>
          </a:p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Why </a:t>
            </a:r>
            <a:r>
              <a:rPr lang="en-US" sz="2600" b="1" dirty="0">
                <a:latin typeface="Mona Sans" pitchFamily="2" charset="0"/>
              </a:rPr>
              <a:t> was she so angry last week?</a:t>
            </a:r>
          </a:p>
          <a:p>
            <a:pPr marL="342900" indent="-342900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highlight>
                  <a:srgbClr val="FFD700"/>
                </a:highlight>
                <a:latin typeface="Mona Sans" pitchFamily="2" charset="0"/>
              </a:rPr>
              <a:t> How long </a:t>
            </a:r>
            <a:r>
              <a:rPr lang="en-US" sz="2600" b="1" dirty="0">
                <a:latin typeface="Mona Sans" pitchFamily="2" charset="0"/>
              </a:rPr>
              <a:t> were they in the hospital?</a:t>
            </a:r>
          </a:p>
        </p:txBody>
      </p:sp>
    </p:spTree>
    <p:extLst>
      <p:ext uri="{BB962C8B-B14F-4D97-AF65-F5344CB8AC3E}">
        <p14:creationId xmlns:p14="http://schemas.microsoft.com/office/powerpoint/2010/main" val="11452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6901</TotalTime>
  <Words>241</Words>
  <Application>Microsoft Office PowerPoint</Application>
  <PresentationFormat>Widescreen</PresentationFormat>
  <Paragraphs>55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Mona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hossein jozaei</dc:creator>
  <cp:lastModifiedBy>hossein jozaei</cp:lastModifiedBy>
  <cp:revision>119</cp:revision>
  <dcterms:created xsi:type="dcterms:W3CDTF">2025-07-04T09:38:33Z</dcterms:created>
  <dcterms:modified xsi:type="dcterms:W3CDTF">2025-07-24T19:10:56Z</dcterms:modified>
</cp:coreProperties>
</file>