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AC05-D7AF-C3E3-5D07-D62C9C67D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E9E0D-E235-7342-8650-CCC4617F4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8E3FC-3A5C-2A46-21F5-ECA84B04F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23E14-441B-CB9D-EE73-95774ADE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FEECA-14AE-3923-3020-E6CCC6AC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DEAC7-E0E0-9D01-572C-4B247172A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DC39A-D882-CAD2-EE74-3109D5731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5984C-CD8E-1FED-0D01-482CFEFB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81B1C-2B32-A3B5-6AE9-0C1D50C8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5379-A08D-FF1A-B5C2-0512FB14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6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F8672C-8E15-128E-335C-EC6F783AF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C7B71-1A45-A77B-AF8A-6FCC7FEE1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4A3B9-5387-1571-2639-AF39266C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E8FA7-57E2-1D80-CDC8-5E79DEC8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347A2-53F0-5641-AFBA-F4DD09DB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9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EA81-9A88-D652-711B-838E03B7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9E057-264B-A74D-D836-C9C02265D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CAE76-8B38-712D-A3B8-35CDE6B2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FE250-4DCA-0F16-633D-7E8535C2E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9E500-B8BA-AA55-55FD-9D520AD8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3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8BC3B-489D-D99A-F4EB-1FA848566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39169-E7EE-6C14-F659-B62D2256F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47C86-4C56-94BD-020B-CE5E38ED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6AEAC-F6FD-852B-07A8-9A999DD3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799D1-04B4-EB82-99EC-30DE2253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747A-5957-DD62-A1E3-21A4CED5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DB8C5-A5BC-A381-9655-2ADF56976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09B88-B1B8-3400-D9FC-AD59F4950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1A4E6-348A-D1E5-8EB5-CD686FAB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94D1C-1BBC-D92A-A591-6D329D1A6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F39B4-D93E-D306-1C36-4E6625C8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FE4B-FD9A-7648-1CEE-20C35AEE2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A5DE3-3114-1650-AF1A-D54143551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391A7-81BF-9452-BF82-E76A89E27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E33BF-0BF3-994A-1863-A37DAD019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00CF21-5940-103E-5F39-5C2297730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3CDC60-B31E-2130-1498-304248E44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EDF923-C2D5-C286-6755-7942CF28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DE99B9-408A-856D-25F4-014DCED0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80C5A-1779-8F6D-91DF-09479FDB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74227A-A2E5-8E3A-ED73-C0514C9C1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3551D-DD41-C4A7-62C4-2827491C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AAED-E4B9-2723-F3DB-0FAFC81A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3738EA-B828-60C7-6269-04BB7087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44E8D5-16C9-AF9E-9CED-5332C456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FE6C7-CA99-EB3C-BF59-6779F514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ABCE-C858-810F-5818-2EB1D7719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E3CD9-5A30-E2A0-60DF-AECC35FCB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41505-80BC-CF2E-CEC0-E6A183530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2E958-E66D-01B8-2083-40503E36E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ACB90-221C-0029-C748-E89530E8C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C835D-D88F-EC65-DAC6-CC158ACC1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2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9EC5-3C7A-DF84-AF90-72123CEE0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3015B8-5D7F-47E4-D5A8-B3AEF49CC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BB6B9-9D61-06AB-6929-CFBA4515A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71CB5-72C1-5B37-648F-EC247A29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1D846-4B3E-BC23-89E9-EC55ADDB4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72D12-20F7-DCF2-DD6B-3BAF75DA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0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751D8A-D3EC-8BCF-CB3A-DC4071C4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AF8EB-74A1-52F6-F2D1-42FC0E43E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0167D-DF91-A49B-AF71-2E67F7431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C393-D62E-444E-AC31-B7D31C351EAD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7C8C2-9B4A-E826-D435-712828E64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EF592-D92B-A96E-3BC2-49F92BB7D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4C05F-A2B6-4557-B1B0-03EA0493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8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7BF4E-0645-601B-E81A-9444FAA732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61E4B-859A-21CE-FAAA-3ED9007773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B323F7-CC3C-2F8C-977C-74116DF427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55" b="11465"/>
          <a:stretch>
            <a:fillRect/>
          </a:stretch>
        </p:blipFill>
        <p:spPr>
          <a:xfrm>
            <a:off x="61176" y="101600"/>
            <a:ext cx="12130824" cy="657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8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mohammad</dc:creator>
  <cp:lastModifiedBy>mohammad</cp:lastModifiedBy>
  <cp:revision>1</cp:revision>
  <dcterms:created xsi:type="dcterms:W3CDTF">2025-08-13T07:07:06Z</dcterms:created>
  <dcterms:modified xsi:type="dcterms:W3CDTF">2025-08-13T07:07:15Z</dcterms:modified>
</cp:coreProperties>
</file>