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7"/>
  </p:notesMasterIdLst>
  <p:sldIdLst>
    <p:sldId id="318" r:id="rId2"/>
    <p:sldId id="257" r:id="rId3"/>
    <p:sldId id="269" r:id="rId4"/>
    <p:sldId id="303" r:id="rId5"/>
    <p:sldId id="428" r:id="rId6"/>
  </p:sldIdLst>
  <p:sldSz cx="12192000" cy="6858000"/>
  <p:notesSz cx="6858000" cy="9144000"/>
  <p:embeddedFontLst>
    <p:embeddedFont>
      <p:font typeface="S Besmellah 1" pitchFamily="2" charset="0"/>
      <p:regular r:id="rId8"/>
    </p:embeddedFont>
    <p:embeddedFont>
      <p:font typeface="Shabnam" panose="020B0603030804020204" pitchFamily="34" charset="-78"/>
      <p:regular r:id="rId9"/>
      <p:bold r:id="rId10"/>
    </p:embeddedFont>
    <p:embeddedFont>
      <p:font typeface="Yekan Bakh VF ExtraBold" panose="00000500000000000000" pitchFamily="2" charset="-78"/>
      <p:bold r:id="rId11"/>
    </p:embeddedFont>
  </p:embeddedFontLst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07E"/>
    <a:srgbClr val="D4F543"/>
    <a:srgbClr val="161F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273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1157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F30441BD-6D1B-4962-BB25-A738879E5C1C}" type="datetimeFigureOut">
              <a:rPr lang="fa-IR" smtClean="0"/>
              <a:t>15/06/1447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0383452A-5142-459B-9D1D-4062C8FD49C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00244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C883DD3-C08B-4D98-ACCC-231C74BA36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97318" y="0"/>
            <a:ext cx="4586510" cy="6858000"/>
          </a:xfrm>
          <a:custGeom>
            <a:avLst/>
            <a:gdLst>
              <a:gd name="connsiteX0" fmla="*/ 0 w 4586510"/>
              <a:gd name="connsiteY0" fmla="*/ 0 h 6858000"/>
              <a:gd name="connsiteX1" fmla="*/ 4586510 w 4586510"/>
              <a:gd name="connsiteY1" fmla="*/ 0 h 6858000"/>
              <a:gd name="connsiteX2" fmla="*/ 4586510 w 4586510"/>
              <a:gd name="connsiteY2" fmla="*/ 6858000 h 6858000"/>
              <a:gd name="connsiteX3" fmla="*/ 0 w 458651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86510" h="6858000">
                <a:moveTo>
                  <a:pt x="0" y="0"/>
                </a:moveTo>
                <a:lnTo>
                  <a:pt x="4586510" y="0"/>
                </a:lnTo>
                <a:lnTo>
                  <a:pt x="458651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68395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9296133F-71AB-407B-AB0F-2A73FAEDA3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74654" y="1364239"/>
            <a:ext cx="2029967" cy="2064761"/>
          </a:xfrm>
          <a:custGeom>
            <a:avLst/>
            <a:gdLst>
              <a:gd name="connsiteX0" fmla="*/ 105863 w 2029967"/>
              <a:gd name="connsiteY0" fmla="*/ 0 h 2064761"/>
              <a:gd name="connsiteX1" fmla="*/ 1924104 w 2029967"/>
              <a:gd name="connsiteY1" fmla="*/ 0 h 2064761"/>
              <a:gd name="connsiteX2" fmla="*/ 2029967 w 2029967"/>
              <a:gd name="connsiteY2" fmla="*/ 105863 h 2064761"/>
              <a:gd name="connsiteX3" fmla="*/ 2029967 w 2029967"/>
              <a:gd name="connsiteY3" fmla="*/ 1958898 h 2064761"/>
              <a:gd name="connsiteX4" fmla="*/ 1924104 w 2029967"/>
              <a:gd name="connsiteY4" fmla="*/ 2064761 h 2064761"/>
              <a:gd name="connsiteX5" fmla="*/ 105863 w 2029967"/>
              <a:gd name="connsiteY5" fmla="*/ 2064761 h 2064761"/>
              <a:gd name="connsiteX6" fmla="*/ 0 w 2029967"/>
              <a:gd name="connsiteY6" fmla="*/ 1958898 h 2064761"/>
              <a:gd name="connsiteX7" fmla="*/ 0 w 2029967"/>
              <a:gd name="connsiteY7" fmla="*/ 105863 h 2064761"/>
              <a:gd name="connsiteX8" fmla="*/ 105863 w 2029967"/>
              <a:gd name="connsiteY8" fmla="*/ 0 h 206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9967" h="2064761">
                <a:moveTo>
                  <a:pt x="105863" y="0"/>
                </a:moveTo>
                <a:lnTo>
                  <a:pt x="1924104" y="0"/>
                </a:lnTo>
                <a:cubicBezTo>
                  <a:pt x="1982571" y="0"/>
                  <a:pt x="2029967" y="47396"/>
                  <a:pt x="2029967" y="105863"/>
                </a:cubicBezTo>
                <a:lnTo>
                  <a:pt x="2029967" y="1958898"/>
                </a:lnTo>
                <a:cubicBezTo>
                  <a:pt x="2029967" y="2017365"/>
                  <a:pt x="1982571" y="2064761"/>
                  <a:pt x="1924104" y="2064761"/>
                </a:cubicBezTo>
                <a:lnTo>
                  <a:pt x="105863" y="2064761"/>
                </a:lnTo>
                <a:cubicBezTo>
                  <a:pt x="47396" y="2064761"/>
                  <a:pt x="0" y="2017365"/>
                  <a:pt x="0" y="1958898"/>
                </a:cubicBezTo>
                <a:lnTo>
                  <a:pt x="0" y="105863"/>
                </a:lnTo>
                <a:cubicBezTo>
                  <a:pt x="0" y="47396"/>
                  <a:pt x="47396" y="0"/>
                  <a:pt x="105863" y="0"/>
                </a:cubicBezTo>
                <a:close/>
              </a:path>
            </a:pathLst>
          </a:custGeom>
          <a:solidFill>
            <a:schemeClr val="tx1">
              <a:alpha val="44000"/>
            </a:schemeClr>
          </a:solidFill>
          <a:ln w="38100">
            <a:solidFill>
              <a:schemeClr val="tx1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wrap="square">
            <a:noAutofit/>
          </a:bodyPr>
          <a:lstStyle/>
          <a:p>
            <a:endParaRPr lang="fa-IR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9CAC5BC1-0579-4FF8-8EE0-5843560A8F2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84114" y="1364239"/>
            <a:ext cx="2029967" cy="2064761"/>
          </a:xfrm>
          <a:custGeom>
            <a:avLst/>
            <a:gdLst>
              <a:gd name="connsiteX0" fmla="*/ 105863 w 2029967"/>
              <a:gd name="connsiteY0" fmla="*/ 0 h 2064761"/>
              <a:gd name="connsiteX1" fmla="*/ 1924104 w 2029967"/>
              <a:gd name="connsiteY1" fmla="*/ 0 h 2064761"/>
              <a:gd name="connsiteX2" fmla="*/ 2029967 w 2029967"/>
              <a:gd name="connsiteY2" fmla="*/ 105863 h 2064761"/>
              <a:gd name="connsiteX3" fmla="*/ 2029967 w 2029967"/>
              <a:gd name="connsiteY3" fmla="*/ 1958898 h 2064761"/>
              <a:gd name="connsiteX4" fmla="*/ 1924104 w 2029967"/>
              <a:gd name="connsiteY4" fmla="*/ 2064761 h 2064761"/>
              <a:gd name="connsiteX5" fmla="*/ 105863 w 2029967"/>
              <a:gd name="connsiteY5" fmla="*/ 2064761 h 2064761"/>
              <a:gd name="connsiteX6" fmla="*/ 0 w 2029967"/>
              <a:gd name="connsiteY6" fmla="*/ 1958898 h 2064761"/>
              <a:gd name="connsiteX7" fmla="*/ 0 w 2029967"/>
              <a:gd name="connsiteY7" fmla="*/ 105863 h 2064761"/>
              <a:gd name="connsiteX8" fmla="*/ 105863 w 2029967"/>
              <a:gd name="connsiteY8" fmla="*/ 0 h 206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9967" h="2064761">
                <a:moveTo>
                  <a:pt x="105863" y="0"/>
                </a:moveTo>
                <a:lnTo>
                  <a:pt x="1924104" y="0"/>
                </a:lnTo>
                <a:cubicBezTo>
                  <a:pt x="1982571" y="0"/>
                  <a:pt x="2029967" y="47396"/>
                  <a:pt x="2029967" y="105863"/>
                </a:cubicBezTo>
                <a:lnTo>
                  <a:pt x="2029967" y="1958898"/>
                </a:lnTo>
                <a:cubicBezTo>
                  <a:pt x="2029967" y="2017365"/>
                  <a:pt x="1982571" y="2064761"/>
                  <a:pt x="1924104" y="2064761"/>
                </a:cubicBezTo>
                <a:lnTo>
                  <a:pt x="105863" y="2064761"/>
                </a:lnTo>
                <a:cubicBezTo>
                  <a:pt x="47396" y="2064761"/>
                  <a:pt x="0" y="2017365"/>
                  <a:pt x="0" y="1958898"/>
                </a:cubicBezTo>
                <a:lnTo>
                  <a:pt x="0" y="105863"/>
                </a:lnTo>
                <a:cubicBezTo>
                  <a:pt x="0" y="47396"/>
                  <a:pt x="47396" y="0"/>
                  <a:pt x="105863" y="0"/>
                </a:cubicBezTo>
                <a:close/>
              </a:path>
            </a:pathLst>
          </a:custGeom>
          <a:solidFill>
            <a:schemeClr val="tx1">
              <a:alpha val="44000"/>
            </a:schemeClr>
          </a:solidFill>
          <a:ln w="38100">
            <a:solidFill>
              <a:schemeClr val="tx1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wrap="square">
            <a:noAutofit/>
          </a:bodyPr>
          <a:lstStyle/>
          <a:p>
            <a:endParaRPr lang="fa-IR"/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2333AEC7-D52B-41BF-B9DB-E6F962BF596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4653" y="4022774"/>
            <a:ext cx="2029967" cy="2064761"/>
          </a:xfrm>
          <a:custGeom>
            <a:avLst/>
            <a:gdLst>
              <a:gd name="connsiteX0" fmla="*/ 105863 w 2029967"/>
              <a:gd name="connsiteY0" fmla="*/ 0 h 2064761"/>
              <a:gd name="connsiteX1" fmla="*/ 1924104 w 2029967"/>
              <a:gd name="connsiteY1" fmla="*/ 0 h 2064761"/>
              <a:gd name="connsiteX2" fmla="*/ 2029967 w 2029967"/>
              <a:gd name="connsiteY2" fmla="*/ 105863 h 2064761"/>
              <a:gd name="connsiteX3" fmla="*/ 2029967 w 2029967"/>
              <a:gd name="connsiteY3" fmla="*/ 1958898 h 2064761"/>
              <a:gd name="connsiteX4" fmla="*/ 1924104 w 2029967"/>
              <a:gd name="connsiteY4" fmla="*/ 2064761 h 2064761"/>
              <a:gd name="connsiteX5" fmla="*/ 105863 w 2029967"/>
              <a:gd name="connsiteY5" fmla="*/ 2064761 h 2064761"/>
              <a:gd name="connsiteX6" fmla="*/ 0 w 2029967"/>
              <a:gd name="connsiteY6" fmla="*/ 1958898 h 2064761"/>
              <a:gd name="connsiteX7" fmla="*/ 0 w 2029967"/>
              <a:gd name="connsiteY7" fmla="*/ 105863 h 2064761"/>
              <a:gd name="connsiteX8" fmla="*/ 105863 w 2029967"/>
              <a:gd name="connsiteY8" fmla="*/ 0 h 206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9967" h="2064761">
                <a:moveTo>
                  <a:pt x="105863" y="0"/>
                </a:moveTo>
                <a:lnTo>
                  <a:pt x="1924104" y="0"/>
                </a:lnTo>
                <a:cubicBezTo>
                  <a:pt x="1982571" y="0"/>
                  <a:pt x="2029967" y="47396"/>
                  <a:pt x="2029967" y="105863"/>
                </a:cubicBezTo>
                <a:lnTo>
                  <a:pt x="2029967" y="1958898"/>
                </a:lnTo>
                <a:cubicBezTo>
                  <a:pt x="2029967" y="2017365"/>
                  <a:pt x="1982571" y="2064761"/>
                  <a:pt x="1924104" y="2064761"/>
                </a:cubicBezTo>
                <a:lnTo>
                  <a:pt x="105863" y="2064761"/>
                </a:lnTo>
                <a:cubicBezTo>
                  <a:pt x="47396" y="2064761"/>
                  <a:pt x="0" y="2017365"/>
                  <a:pt x="0" y="1958898"/>
                </a:cubicBezTo>
                <a:lnTo>
                  <a:pt x="0" y="105863"/>
                </a:lnTo>
                <a:cubicBezTo>
                  <a:pt x="0" y="47396"/>
                  <a:pt x="47396" y="0"/>
                  <a:pt x="105863" y="0"/>
                </a:cubicBezTo>
                <a:close/>
              </a:path>
            </a:pathLst>
          </a:custGeom>
          <a:solidFill>
            <a:schemeClr val="tx1">
              <a:alpha val="44000"/>
            </a:schemeClr>
          </a:solidFill>
          <a:ln w="38100">
            <a:solidFill>
              <a:schemeClr val="tx1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vert="horz" wrap="square" lIns="91440" tIns="45720" rIns="91440" bIns="45720" rtlCol="0">
            <a:noAutofit/>
          </a:bodyPr>
          <a:lstStyle>
            <a:lvl1pPr>
              <a:defRPr lang="fa-IR"/>
            </a:lvl1pPr>
          </a:lstStyle>
          <a:p>
            <a:pPr lvl="0"/>
            <a:endParaRPr lang="fa-IR" dirty="0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9171A25B-5587-4484-906D-F8D7B7C86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84114" y="4022773"/>
            <a:ext cx="2029967" cy="2064761"/>
          </a:xfrm>
          <a:custGeom>
            <a:avLst/>
            <a:gdLst>
              <a:gd name="connsiteX0" fmla="*/ 105863 w 2029967"/>
              <a:gd name="connsiteY0" fmla="*/ 0 h 2064761"/>
              <a:gd name="connsiteX1" fmla="*/ 1924104 w 2029967"/>
              <a:gd name="connsiteY1" fmla="*/ 0 h 2064761"/>
              <a:gd name="connsiteX2" fmla="*/ 2029967 w 2029967"/>
              <a:gd name="connsiteY2" fmla="*/ 105863 h 2064761"/>
              <a:gd name="connsiteX3" fmla="*/ 2029967 w 2029967"/>
              <a:gd name="connsiteY3" fmla="*/ 1958898 h 2064761"/>
              <a:gd name="connsiteX4" fmla="*/ 1924104 w 2029967"/>
              <a:gd name="connsiteY4" fmla="*/ 2064761 h 2064761"/>
              <a:gd name="connsiteX5" fmla="*/ 105863 w 2029967"/>
              <a:gd name="connsiteY5" fmla="*/ 2064761 h 2064761"/>
              <a:gd name="connsiteX6" fmla="*/ 0 w 2029967"/>
              <a:gd name="connsiteY6" fmla="*/ 1958898 h 2064761"/>
              <a:gd name="connsiteX7" fmla="*/ 0 w 2029967"/>
              <a:gd name="connsiteY7" fmla="*/ 105863 h 2064761"/>
              <a:gd name="connsiteX8" fmla="*/ 105863 w 2029967"/>
              <a:gd name="connsiteY8" fmla="*/ 0 h 206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9967" h="2064761">
                <a:moveTo>
                  <a:pt x="105863" y="0"/>
                </a:moveTo>
                <a:lnTo>
                  <a:pt x="1924104" y="0"/>
                </a:lnTo>
                <a:cubicBezTo>
                  <a:pt x="1982571" y="0"/>
                  <a:pt x="2029967" y="47396"/>
                  <a:pt x="2029967" y="105863"/>
                </a:cubicBezTo>
                <a:lnTo>
                  <a:pt x="2029967" y="1958898"/>
                </a:lnTo>
                <a:cubicBezTo>
                  <a:pt x="2029967" y="2017365"/>
                  <a:pt x="1982571" y="2064761"/>
                  <a:pt x="1924104" y="2064761"/>
                </a:cubicBezTo>
                <a:lnTo>
                  <a:pt x="105863" y="2064761"/>
                </a:lnTo>
                <a:cubicBezTo>
                  <a:pt x="47396" y="2064761"/>
                  <a:pt x="0" y="2017365"/>
                  <a:pt x="0" y="1958898"/>
                </a:cubicBezTo>
                <a:lnTo>
                  <a:pt x="0" y="105863"/>
                </a:lnTo>
                <a:cubicBezTo>
                  <a:pt x="0" y="47396"/>
                  <a:pt x="47396" y="0"/>
                  <a:pt x="105863" y="0"/>
                </a:cubicBezTo>
                <a:close/>
              </a:path>
            </a:pathLst>
          </a:custGeom>
          <a:solidFill>
            <a:schemeClr val="tx1">
              <a:alpha val="44000"/>
            </a:schemeClr>
          </a:solidFill>
          <a:ln w="38100">
            <a:solidFill>
              <a:schemeClr val="tx1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vert="horz" wrap="square" lIns="91440" tIns="45720" rIns="91440" bIns="45720" rtlCol="0">
            <a:noAutofit/>
          </a:bodyPr>
          <a:lstStyle>
            <a:lvl1pPr>
              <a:defRPr lang="fa-IR"/>
            </a:lvl1pPr>
          </a:lstStyle>
          <a:p>
            <a:pPr lvl="0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85634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8E386A7-08BE-497E-AEB6-7E82207CE1E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06487" y="1825863"/>
            <a:ext cx="3779026" cy="3779026"/>
          </a:xfrm>
          <a:custGeom>
            <a:avLst/>
            <a:gdLst>
              <a:gd name="connsiteX0" fmla="*/ 197076 w 3779026"/>
              <a:gd name="connsiteY0" fmla="*/ 0 h 3779026"/>
              <a:gd name="connsiteX1" fmla="*/ 3581950 w 3779026"/>
              <a:gd name="connsiteY1" fmla="*/ 0 h 3779026"/>
              <a:gd name="connsiteX2" fmla="*/ 3779026 w 3779026"/>
              <a:gd name="connsiteY2" fmla="*/ 197076 h 3779026"/>
              <a:gd name="connsiteX3" fmla="*/ 3779026 w 3779026"/>
              <a:gd name="connsiteY3" fmla="*/ 3581950 h 3779026"/>
              <a:gd name="connsiteX4" fmla="*/ 3581950 w 3779026"/>
              <a:gd name="connsiteY4" fmla="*/ 3779026 h 3779026"/>
              <a:gd name="connsiteX5" fmla="*/ 197076 w 3779026"/>
              <a:gd name="connsiteY5" fmla="*/ 3779026 h 3779026"/>
              <a:gd name="connsiteX6" fmla="*/ 0 w 3779026"/>
              <a:gd name="connsiteY6" fmla="*/ 3581950 h 3779026"/>
              <a:gd name="connsiteX7" fmla="*/ 0 w 3779026"/>
              <a:gd name="connsiteY7" fmla="*/ 197076 h 3779026"/>
              <a:gd name="connsiteX8" fmla="*/ 197076 w 3779026"/>
              <a:gd name="connsiteY8" fmla="*/ 0 h 3779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79026" h="3779026">
                <a:moveTo>
                  <a:pt x="197076" y="0"/>
                </a:moveTo>
                <a:lnTo>
                  <a:pt x="3581950" y="0"/>
                </a:lnTo>
                <a:cubicBezTo>
                  <a:pt x="3690792" y="0"/>
                  <a:pt x="3779026" y="88234"/>
                  <a:pt x="3779026" y="197076"/>
                </a:cubicBezTo>
                <a:lnTo>
                  <a:pt x="3779026" y="3581950"/>
                </a:lnTo>
                <a:cubicBezTo>
                  <a:pt x="3779026" y="3690792"/>
                  <a:pt x="3690792" y="3779026"/>
                  <a:pt x="3581950" y="3779026"/>
                </a:cubicBezTo>
                <a:lnTo>
                  <a:pt x="197076" y="3779026"/>
                </a:lnTo>
                <a:cubicBezTo>
                  <a:pt x="88234" y="3779026"/>
                  <a:pt x="0" y="3690792"/>
                  <a:pt x="0" y="3581950"/>
                </a:cubicBezTo>
                <a:lnTo>
                  <a:pt x="0" y="197076"/>
                </a:lnTo>
                <a:cubicBezTo>
                  <a:pt x="0" y="88234"/>
                  <a:pt x="88234" y="0"/>
                  <a:pt x="197076" y="0"/>
                </a:cubicBezTo>
                <a:close/>
              </a:path>
            </a:pathLst>
          </a:custGeom>
          <a:solidFill>
            <a:schemeClr val="tx1"/>
          </a:solidFill>
          <a:ln w="38100">
            <a:solidFill>
              <a:schemeClr val="bg2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wrap="square">
            <a:noAutofit/>
          </a:bodyPr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36869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BCDBFE2-4166-4A65-B72F-1E8FE25ACB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6827" y="1325769"/>
            <a:ext cx="2029967" cy="2064761"/>
          </a:xfrm>
          <a:custGeom>
            <a:avLst/>
            <a:gdLst>
              <a:gd name="connsiteX0" fmla="*/ 0 w 2029967"/>
              <a:gd name="connsiteY0" fmla="*/ 0 h 2064761"/>
              <a:gd name="connsiteX1" fmla="*/ 1706370 w 2029967"/>
              <a:gd name="connsiteY1" fmla="*/ 0 h 2064761"/>
              <a:gd name="connsiteX2" fmla="*/ 2029967 w 2029967"/>
              <a:gd name="connsiteY2" fmla="*/ 323597 h 2064761"/>
              <a:gd name="connsiteX3" fmla="*/ 2029967 w 2029967"/>
              <a:gd name="connsiteY3" fmla="*/ 2064761 h 2064761"/>
              <a:gd name="connsiteX4" fmla="*/ 0 w 2029967"/>
              <a:gd name="connsiteY4" fmla="*/ 2064761 h 206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9967" h="2064761">
                <a:moveTo>
                  <a:pt x="0" y="0"/>
                </a:moveTo>
                <a:lnTo>
                  <a:pt x="1706370" y="0"/>
                </a:lnTo>
                <a:cubicBezTo>
                  <a:pt x="1885088" y="0"/>
                  <a:pt x="2029967" y="144879"/>
                  <a:pt x="2029967" y="323597"/>
                </a:cubicBezTo>
                <a:lnTo>
                  <a:pt x="2029967" y="2064761"/>
                </a:lnTo>
                <a:lnTo>
                  <a:pt x="0" y="2064761"/>
                </a:lnTo>
                <a:close/>
              </a:path>
            </a:pathLst>
          </a:custGeom>
          <a:solidFill>
            <a:schemeClr val="accent1">
              <a:alpha val="43000"/>
            </a:schemeClr>
          </a:solidFill>
          <a:ln w="38100">
            <a:solidFill>
              <a:schemeClr val="tx1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wrap="square">
            <a:noAutofit/>
          </a:bodyPr>
          <a:lstStyle/>
          <a:p>
            <a:endParaRPr lang="fa-IR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870EFE7B-2921-4885-A225-A63594A1DA4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42191" y="1325769"/>
            <a:ext cx="2029967" cy="2064761"/>
          </a:xfrm>
          <a:custGeom>
            <a:avLst/>
            <a:gdLst>
              <a:gd name="connsiteX0" fmla="*/ 0 w 2029967"/>
              <a:gd name="connsiteY0" fmla="*/ 0 h 2064761"/>
              <a:gd name="connsiteX1" fmla="*/ 1706370 w 2029967"/>
              <a:gd name="connsiteY1" fmla="*/ 0 h 2064761"/>
              <a:gd name="connsiteX2" fmla="*/ 2029967 w 2029967"/>
              <a:gd name="connsiteY2" fmla="*/ 323597 h 2064761"/>
              <a:gd name="connsiteX3" fmla="*/ 2029967 w 2029967"/>
              <a:gd name="connsiteY3" fmla="*/ 2064761 h 2064761"/>
              <a:gd name="connsiteX4" fmla="*/ 0 w 2029967"/>
              <a:gd name="connsiteY4" fmla="*/ 2064761 h 206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9967" h="2064761">
                <a:moveTo>
                  <a:pt x="0" y="0"/>
                </a:moveTo>
                <a:lnTo>
                  <a:pt x="1706370" y="0"/>
                </a:lnTo>
                <a:cubicBezTo>
                  <a:pt x="1885088" y="0"/>
                  <a:pt x="2029967" y="144879"/>
                  <a:pt x="2029967" y="323597"/>
                </a:cubicBezTo>
                <a:lnTo>
                  <a:pt x="2029967" y="2064761"/>
                </a:lnTo>
                <a:lnTo>
                  <a:pt x="0" y="2064761"/>
                </a:lnTo>
                <a:close/>
              </a:path>
            </a:pathLst>
          </a:custGeom>
          <a:solidFill>
            <a:schemeClr val="accent1">
              <a:alpha val="43000"/>
            </a:schemeClr>
          </a:solidFill>
          <a:ln w="38100">
            <a:solidFill>
              <a:schemeClr val="tx1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wrap="square">
            <a:noAutofit/>
          </a:bodyPr>
          <a:lstStyle/>
          <a:p>
            <a:endParaRPr lang="fa-IR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A76FF9C1-8D80-4469-AF3E-9BB57D2CC77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16828" y="3961856"/>
            <a:ext cx="2029967" cy="2064761"/>
          </a:xfrm>
          <a:custGeom>
            <a:avLst/>
            <a:gdLst>
              <a:gd name="connsiteX0" fmla="*/ 0 w 2029967"/>
              <a:gd name="connsiteY0" fmla="*/ 0 h 2064761"/>
              <a:gd name="connsiteX1" fmla="*/ 1706370 w 2029967"/>
              <a:gd name="connsiteY1" fmla="*/ 0 h 2064761"/>
              <a:gd name="connsiteX2" fmla="*/ 2029967 w 2029967"/>
              <a:gd name="connsiteY2" fmla="*/ 323597 h 2064761"/>
              <a:gd name="connsiteX3" fmla="*/ 2029967 w 2029967"/>
              <a:gd name="connsiteY3" fmla="*/ 2064761 h 2064761"/>
              <a:gd name="connsiteX4" fmla="*/ 0 w 2029967"/>
              <a:gd name="connsiteY4" fmla="*/ 2064761 h 206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9967" h="2064761">
                <a:moveTo>
                  <a:pt x="0" y="0"/>
                </a:moveTo>
                <a:lnTo>
                  <a:pt x="1706370" y="0"/>
                </a:lnTo>
                <a:cubicBezTo>
                  <a:pt x="1885088" y="0"/>
                  <a:pt x="2029967" y="144879"/>
                  <a:pt x="2029967" y="323597"/>
                </a:cubicBezTo>
                <a:lnTo>
                  <a:pt x="2029967" y="2064761"/>
                </a:lnTo>
                <a:lnTo>
                  <a:pt x="0" y="2064761"/>
                </a:lnTo>
                <a:close/>
              </a:path>
            </a:pathLst>
          </a:custGeom>
          <a:solidFill>
            <a:schemeClr val="accent1">
              <a:alpha val="43000"/>
            </a:schemeClr>
          </a:solidFill>
          <a:ln w="38100">
            <a:solidFill>
              <a:schemeClr val="tx1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vert="horz" wrap="square" lIns="91440" tIns="45720" rIns="91440" bIns="45720" rtlCol="0">
            <a:noAutofit/>
          </a:bodyPr>
          <a:lstStyle>
            <a:lvl1pPr>
              <a:defRPr lang="fa-IR"/>
            </a:lvl1pPr>
          </a:lstStyle>
          <a:p>
            <a:pPr lvl="0"/>
            <a:endParaRPr lang="fa-IR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586842C3-48C0-4BEE-BC75-29419546D54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42191" y="3961856"/>
            <a:ext cx="2029967" cy="2064761"/>
          </a:xfrm>
          <a:custGeom>
            <a:avLst/>
            <a:gdLst>
              <a:gd name="connsiteX0" fmla="*/ 0 w 2029967"/>
              <a:gd name="connsiteY0" fmla="*/ 0 h 2064761"/>
              <a:gd name="connsiteX1" fmla="*/ 1706370 w 2029967"/>
              <a:gd name="connsiteY1" fmla="*/ 0 h 2064761"/>
              <a:gd name="connsiteX2" fmla="*/ 2029967 w 2029967"/>
              <a:gd name="connsiteY2" fmla="*/ 323597 h 2064761"/>
              <a:gd name="connsiteX3" fmla="*/ 2029967 w 2029967"/>
              <a:gd name="connsiteY3" fmla="*/ 2064761 h 2064761"/>
              <a:gd name="connsiteX4" fmla="*/ 0 w 2029967"/>
              <a:gd name="connsiteY4" fmla="*/ 2064761 h 206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9967" h="2064761">
                <a:moveTo>
                  <a:pt x="0" y="0"/>
                </a:moveTo>
                <a:lnTo>
                  <a:pt x="1706370" y="0"/>
                </a:lnTo>
                <a:cubicBezTo>
                  <a:pt x="1885088" y="0"/>
                  <a:pt x="2029967" y="144879"/>
                  <a:pt x="2029967" y="323597"/>
                </a:cubicBezTo>
                <a:lnTo>
                  <a:pt x="2029967" y="2064761"/>
                </a:lnTo>
                <a:lnTo>
                  <a:pt x="0" y="2064761"/>
                </a:lnTo>
                <a:close/>
              </a:path>
            </a:pathLst>
          </a:custGeom>
          <a:solidFill>
            <a:schemeClr val="accent1">
              <a:alpha val="43000"/>
            </a:schemeClr>
          </a:solidFill>
          <a:ln w="38100">
            <a:solidFill>
              <a:schemeClr val="tx1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vert="horz" wrap="square" lIns="91440" tIns="45720" rIns="91440" bIns="45720" rtlCol="0">
            <a:noAutofit/>
          </a:bodyPr>
          <a:lstStyle>
            <a:lvl1pPr>
              <a:defRPr lang="fa-IR"/>
            </a:lvl1pPr>
          </a:lstStyle>
          <a:p>
            <a:pPr lvl="0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121565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8E5FF4CF-C1FF-420D-8164-8CFE1E746D5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266845" y="1561035"/>
            <a:ext cx="1686900" cy="1715814"/>
          </a:xfrm>
          <a:custGeom>
            <a:avLst/>
            <a:gdLst>
              <a:gd name="connsiteX0" fmla="*/ 843450 w 1686900"/>
              <a:gd name="connsiteY0" fmla="*/ 0 h 1715814"/>
              <a:gd name="connsiteX1" fmla="*/ 1686900 w 1686900"/>
              <a:gd name="connsiteY1" fmla="*/ 843450 h 1715814"/>
              <a:gd name="connsiteX2" fmla="*/ 1686900 w 1686900"/>
              <a:gd name="connsiteY2" fmla="*/ 872364 h 1715814"/>
              <a:gd name="connsiteX3" fmla="*/ 843450 w 1686900"/>
              <a:gd name="connsiteY3" fmla="*/ 1715814 h 1715814"/>
              <a:gd name="connsiteX4" fmla="*/ 0 w 1686900"/>
              <a:gd name="connsiteY4" fmla="*/ 872364 h 1715814"/>
              <a:gd name="connsiteX5" fmla="*/ 0 w 1686900"/>
              <a:gd name="connsiteY5" fmla="*/ 843450 h 1715814"/>
              <a:gd name="connsiteX6" fmla="*/ 843450 w 1686900"/>
              <a:gd name="connsiteY6" fmla="*/ 0 h 171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6900" h="1715814">
                <a:moveTo>
                  <a:pt x="843450" y="0"/>
                </a:moveTo>
                <a:cubicBezTo>
                  <a:pt x="1309275" y="0"/>
                  <a:pt x="1686900" y="377625"/>
                  <a:pt x="1686900" y="843450"/>
                </a:cubicBezTo>
                <a:lnTo>
                  <a:pt x="1686900" y="872364"/>
                </a:lnTo>
                <a:cubicBezTo>
                  <a:pt x="1686900" y="1338189"/>
                  <a:pt x="1309275" y="1715814"/>
                  <a:pt x="843450" y="1715814"/>
                </a:cubicBezTo>
                <a:cubicBezTo>
                  <a:pt x="377625" y="1715814"/>
                  <a:pt x="0" y="1338189"/>
                  <a:pt x="0" y="872364"/>
                </a:cubicBezTo>
                <a:lnTo>
                  <a:pt x="0" y="843450"/>
                </a:lnTo>
                <a:cubicBezTo>
                  <a:pt x="0" y="377625"/>
                  <a:pt x="377625" y="0"/>
                  <a:pt x="843450" y="0"/>
                </a:cubicBezTo>
                <a:close/>
              </a:path>
            </a:pathLst>
          </a:custGeom>
          <a:solidFill>
            <a:schemeClr val="accent1">
              <a:alpha val="46000"/>
            </a:schemeClr>
          </a:solidFill>
          <a:ln w="38100">
            <a:solidFill>
              <a:schemeClr val="bg2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 rtl="1">
              <a:lnSpc>
                <a:spcPct val="150000"/>
              </a:lnSpc>
              <a:buNone/>
              <a:defRPr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pPr lvl="0"/>
            <a:r>
              <a:rPr lang="fa-IR" dirty="0"/>
              <a:t>تصویر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E158B27F-5AC5-468A-A665-64F231A01AF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894061" y="1561035"/>
            <a:ext cx="1686900" cy="1715814"/>
          </a:xfrm>
          <a:custGeom>
            <a:avLst/>
            <a:gdLst>
              <a:gd name="connsiteX0" fmla="*/ 843450 w 1686900"/>
              <a:gd name="connsiteY0" fmla="*/ 0 h 1715814"/>
              <a:gd name="connsiteX1" fmla="*/ 1686900 w 1686900"/>
              <a:gd name="connsiteY1" fmla="*/ 843450 h 1715814"/>
              <a:gd name="connsiteX2" fmla="*/ 1686900 w 1686900"/>
              <a:gd name="connsiteY2" fmla="*/ 872364 h 1715814"/>
              <a:gd name="connsiteX3" fmla="*/ 843450 w 1686900"/>
              <a:gd name="connsiteY3" fmla="*/ 1715814 h 1715814"/>
              <a:gd name="connsiteX4" fmla="*/ 0 w 1686900"/>
              <a:gd name="connsiteY4" fmla="*/ 872364 h 1715814"/>
              <a:gd name="connsiteX5" fmla="*/ 0 w 1686900"/>
              <a:gd name="connsiteY5" fmla="*/ 843450 h 1715814"/>
              <a:gd name="connsiteX6" fmla="*/ 843450 w 1686900"/>
              <a:gd name="connsiteY6" fmla="*/ 0 h 171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6900" h="1715814">
                <a:moveTo>
                  <a:pt x="843450" y="0"/>
                </a:moveTo>
                <a:cubicBezTo>
                  <a:pt x="1309275" y="0"/>
                  <a:pt x="1686900" y="377625"/>
                  <a:pt x="1686900" y="843450"/>
                </a:cubicBezTo>
                <a:lnTo>
                  <a:pt x="1686900" y="872364"/>
                </a:lnTo>
                <a:cubicBezTo>
                  <a:pt x="1686900" y="1338189"/>
                  <a:pt x="1309275" y="1715814"/>
                  <a:pt x="843450" y="1715814"/>
                </a:cubicBezTo>
                <a:cubicBezTo>
                  <a:pt x="377625" y="1715814"/>
                  <a:pt x="0" y="1338189"/>
                  <a:pt x="0" y="872364"/>
                </a:cubicBezTo>
                <a:lnTo>
                  <a:pt x="0" y="843450"/>
                </a:lnTo>
                <a:cubicBezTo>
                  <a:pt x="0" y="377625"/>
                  <a:pt x="377625" y="0"/>
                  <a:pt x="843450" y="0"/>
                </a:cubicBezTo>
                <a:close/>
              </a:path>
            </a:pathLst>
          </a:custGeom>
          <a:solidFill>
            <a:schemeClr val="accent1">
              <a:alpha val="46000"/>
            </a:schemeClr>
          </a:solidFill>
          <a:ln w="38100">
            <a:solidFill>
              <a:schemeClr val="bg2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rtl="1">
              <a:lnSpc>
                <a:spcPct val="150000"/>
              </a:lnSpc>
              <a:buFont typeface="Arial" panose="020B0604020202020204" pitchFamily="34" charset="0"/>
              <a:buNone/>
              <a:defRPr lang="fa-IR"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pPr lvl="0"/>
            <a:r>
              <a:rPr lang="fa-IR" dirty="0"/>
              <a:t>تصویر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2B6BB13-1192-40E5-8DB6-A264C2DE7D9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489101" y="1561035"/>
            <a:ext cx="1686900" cy="1715814"/>
          </a:xfrm>
          <a:custGeom>
            <a:avLst/>
            <a:gdLst>
              <a:gd name="connsiteX0" fmla="*/ 843450 w 1686900"/>
              <a:gd name="connsiteY0" fmla="*/ 0 h 1715814"/>
              <a:gd name="connsiteX1" fmla="*/ 1686900 w 1686900"/>
              <a:gd name="connsiteY1" fmla="*/ 843450 h 1715814"/>
              <a:gd name="connsiteX2" fmla="*/ 1686900 w 1686900"/>
              <a:gd name="connsiteY2" fmla="*/ 872364 h 1715814"/>
              <a:gd name="connsiteX3" fmla="*/ 843450 w 1686900"/>
              <a:gd name="connsiteY3" fmla="*/ 1715814 h 1715814"/>
              <a:gd name="connsiteX4" fmla="*/ 0 w 1686900"/>
              <a:gd name="connsiteY4" fmla="*/ 872364 h 1715814"/>
              <a:gd name="connsiteX5" fmla="*/ 0 w 1686900"/>
              <a:gd name="connsiteY5" fmla="*/ 843450 h 1715814"/>
              <a:gd name="connsiteX6" fmla="*/ 843450 w 1686900"/>
              <a:gd name="connsiteY6" fmla="*/ 0 h 171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6900" h="1715814">
                <a:moveTo>
                  <a:pt x="843450" y="0"/>
                </a:moveTo>
                <a:cubicBezTo>
                  <a:pt x="1309275" y="0"/>
                  <a:pt x="1686900" y="377625"/>
                  <a:pt x="1686900" y="843450"/>
                </a:cubicBezTo>
                <a:lnTo>
                  <a:pt x="1686900" y="872364"/>
                </a:lnTo>
                <a:cubicBezTo>
                  <a:pt x="1686900" y="1338189"/>
                  <a:pt x="1309275" y="1715814"/>
                  <a:pt x="843450" y="1715814"/>
                </a:cubicBezTo>
                <a:cubicBezTo>
                  <a:pt x="377625" y="1715814"/>
                  <a:pt x="0" y="1338189"/>
                  <a:pt x="0" y="872364"/>
                </a:cubicBezTo>
                <a:lnTo>
                  <a:pt x="0" y="843450"/>
                </a:lnTo>
                <a:cubicBezTo>
                  <a:pt x="0" y="377625"/>
                  <a:pt x="377625" y="0"/>
                  <a:pt x="843450" y="0"/>
                </a:cubicBezTo>
                <a:close/>
              </a:path>
            </a:pathLst>
          </a:custGeom>
          <a:solidFill>
            <a:schemeClr val="accent1">
              <a:alpha val="46000"/>
            </a:schemeClr>
          </a:solidFill>
          <a:ln w="38100">
            <a:solidFill>
              <a:schemeClr val="bg2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vert="horz" wrap="square" lIns="91440" tIns="45720" rIns="91440" bIns="45720" rtlCol="0">
            <a:noAutofit/>
          </a:bodyPr>
          <a:lstStyle>
            <a:lvl1pPr marL="0" indent="0" algn="ctr" rtl="1">
              <a:lnSpc>
                <a:spcPct val="150000"/>
              </a:lnSpc>
              <a:buNone/>
              <a:defRPr lang="fa-IR"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pPr lvl="0"/>
            <a:r>
              <a:rPr lang="fa-IR" dirty="0"/>
              <a:t>تصویر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EED1FCFC-1DB4-45C3-9AED-FE85C8B93DF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266845" y="3992064"/>
            <a:ext cx="1686900" cy="1715814"/>
          </a:xfrm>
          <a:custGeom>
            <a:avLst/>
            <a:gdLst>
              <a:gd name="connsiteX0" fmla="*/ 843450 w 1686900"/>
              <a:gd name="connsiteY0" fmla="*/ 0 h 1715814"/>
              <a:gd name="connsiteX1" fmla="*/ 1686900 w 1686900"/>
              <a:gd name="connsiteY1" fmla="*/ 843450 h 1715814"/>
              <a:gd name="connsiteX2" fmla="*/ 1686900 w 1686900"/>
              <a:gd name="connsiteY2" fmla="*/ 872364 h 1715814"/>
              <a:gd name="connsiteX3" fmla="*/ 843450 w 1686900"/>
              <a:gd name="connsiteY3" fmla="*/ 1715814 h 1715814"/>
              <a:gd name="connsiteX4" fmla="*/ 0 w 1686900"/>
              <a:gd name="connsiteY4" fmla="*/ 872364 h 1715814"/>
              <a:gd name="connsiteX5" fmla="*/ 0 w 1686900"/>
              <a:gd name="connsiteY5" fmla="*/ 843450 h 1715814"/>
              <a:gd name="connsiteX6" fmla="*/ 843450 w 1686900"/>
              <a:gd name="connsiteY6" fmla="*/ 0 h 171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6900" h="1715814">
                <a:moveTo>
                  <a:pt x="843450" y="0"/>
                </a:moveTo>
                <a:cubicBezTo>
                  <a:pt x="1309275" y="0"/>
                  <a:pt x="1686900" y="377625"/>
                  <a:pt x="1686900" y="843450"/>
                </a:cubicBezTo>
                <a:lnTo>
                  <a:pt x="1686900" y="872364"/>
                </a:lnTo>
                <a:cubicBezTo>
                  <a:pt x="1686900" y="1338189"/>
                  <a:pt x="1309275" y="1715814"/>
                  <a:pt x="843450" y="1715814"/>
                </a:cubicBezTo>
                <a:cubicBezTo>
                  <a:pt x="377625" y="1715814"/>
                  <a:pt x="0" y="1338189"/>
                  <a:pt x="0" y="872364"/>
                </a:cubicBezTo>
                <a:lnTo>
                  <a:pt x="0" y="843450"/>
                </a:lnTo>
                <a:cubicBezTo>
                  <a:pt x="0" y="377625"/>
                  <a:pt x="377625" y="0"/>
                  <a:pt x="843450" y="0"/>
                </a:cubicBezTo>
                <a:close/>
              </a:path>
            </a:pathLst>
          </a:custGeom>
          <a:solidFill>
            <a:schemeClr val="accent1">
              <a:alpha val="46000"/>
            </a:schemeClr>
          </a:solidFill>
          <a:ln w="38100">
            <a:solidFill>
              <a:schemeClr val="bg2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vert="horz" wrap="square" lIns="91440" tIns="45720" rIns="91440" bIns="45720" rtlCol="0">
            <a:noAutofit/>
          </a:bodyPr>
          <a:lstStyle>
            <a:lvl1pPr marL="0" indent="0" algn="ctr" rtl="1">
              <a:lnSpc>
                <a:spcPct val="150000"/>
              </a:lnSpc>
              <a:buNone/>
              <a:defRPr lang="fa-IR"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pPr lvl="0"/>
            <a:r>
              <a:rPr lang="fa-IR" dirty="0"/>
              <a:t>تصویر</a:t>
            </a:r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4084C1AF-497A-4862-BBAC-398A5594DAC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894061" y="3992064"/>
            <a:ext cx="1686900" cy="1715814"/>
          </a:xfrm>
          <a:custGeom>
            <a:avLst/>
            <a:gdLst>
              <a:gd name="connsiteX0" fmla="*/ 843450 w 1686900"/>
              <a:gd name="connsiteY0" fmla="*/ 0 h 1715814"/>
              <a:gd name="connsiteX1" fmla="*/ 1686900 w 1686900"/>
              <a:gd name="connsiteY1" fmla="*/ 843450 h 1715814"/>
              <a:gd name="connsiteX2" fmla="*/ 1686900 w 1686900"/>
              <a:gd name="connsiteY2" fmla="*/ 872364 h 1715814"/>
              <a:gd name="connsiteX3" fmla="*/ 843450 w 1686900"/>
              <a:gd name="connsiteY3" fmla="*/ 1715814 h 1715814"/>
              <a:gd name="connsiteX4" fmla="*/ 0 w 1686900"/>
              <a:gd name="connsiteY4" fmla="*/ 872364 h 1715814"/>
              <a:gd name="connsiteX5" fmla="*/ 0 w 1686900"/>
              <a:gd name="connsiteY5" fmla="*/ 843450 h 1715814"/>
              <a:gd name="connsiteX6" fmla="*/ 843450 w 1686900"/>
              <a:gd name="connsiteY6" fmla="*/ 0 h 171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6900" h="1715814">
                <a:moveTo>
                  <a:pt x="843450" y="0"/>
                </a:moveTo>
                <a:cubicBezTo>
                  <a:pt x="1309275" y="0"/>
                  <a:pt x="1686900" y="377625"/>
                  <a:pt x="1686900" y="843450"/>
                </a:cubicBezTo>
                <a:lnTo>
                  <a:pt x="1686900" y="872364"/>
                </a:lnTo>
                <a:cubicBezTo>
                  <a:pt x="1686900" y="1338189"/>
                  <a:pt x="1309275" y="1715814"/>
                  <a:pt x="843450" y="1715814"/>
                </a:cubicBezTo>
                <a:cubicBezTo>
                  <a:pt x="377625" y="1715814"/>
                  <a:pt x="0" y="1338189"/>
                  <a:pt x="0" y="872364"/>
                </a:cubicBezTo>
                <a:lnTo>
                  <a:pt x="0" y="843450"/>
                </a:lnTo>
                <a:cubicBezTo>
                  <a:pt x="0" y="377625"/>
                  <a:pt x="377625" y="0"/>
                  <a:pt x="843450" y="0"/>
                </a:cubicBezTo>
                <a:close/>
              </a:path>
            </a:pathLst>
          </a:custGeom>
          <a:solidFill>
            <a:schemeClr val="accent1">
              <a:alpha val="46000"/>
            </a:schemeClr>
          </a:solidFill>
          <a:ln w="38100">
            <a:solidFill>
              <a:schemeClr val="bg2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vert="horz" wrap="square" lIns="91440" tIns="45720" rIns="91440" bIns="45720" rtlCol="0">
            <a:noAutofit/>
          </a:bodyPr>
          <a:lstStyle>
            <a:lvl1pPr marL="0" indent="0" algn="ctr" rtl="1">
              <a:lnSpc>
                <a:spcPct val="150000"/>
              </a:lnSpc>
              <a:buNone/>
              <a:defRPr lang="fa-IR"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pPr lvl="0"/>
            <a:r>
              <a:rPr lang="fa-IR" dirty="0"/>
              <a:t>تصویر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5B00562C-5521-48F1-A3ED-7A775E280D7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489101" y="3992064"/>
            <a:ext cx="1686900" cy="1715814"/>
          </a:xfrm>
          <a:custGeom>
            <a:avLst/>
            <a:gdLst>
              <a:gd name="connsiteX0" fmla="*/ 843450 w 1686900"/>
              <a:gd name="connsiteY0" fmla="*/ 0 h 1715814"/>
              <a:gd name="connsiteX1" fmla="*/ 1686900 w 1686900"/>
              <a:gd name="connsiteY1" fmla="*/ 843450 h 1715814"/>
              <a:gd name="connsiteX2" fmla="*/ 1686900 w 1686900"/>
              <a:gd name="connsiteY2" fmla="*/ 872364 h 1715814"/>
              <a:gd name="connsiteX3" fmla="*/ 843450 w 1686900"/>
              <a:gd name="connsiteY3" fmla="*/ 1715814 h 1715814"/>
              <a:gd name="connsiteX4" fmla="*/ 0 w 1686900"/>
              <a:gd name="connsiteY4" fmla="*/ 872364 h 1715814"/>
              <a:gd name="connsiteX5" fmla="*/ 0 w 1686900"/>
              <a:gd name="connsiteY5" fmla="*/ 843450 h 1715814"/>
              <a:gd name="connsiteX6" fmla="*/ 843450 w 1686900"/>
              <a:gd name="connsiteY6" fmla="*/ 0 h 171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6900" h="1715814">
                <a:moveTo>
                  <a:pt x="843450" y="0"/>
                </a:moveTo>
                <a:cubicBezTo>
                  <a:pt x="1309275" y="0"/>
                  <a:pt x="1686900" y="377625"/>
                  <a:pt x="1686900" y="843450"/>
                </a:cubicBezTo>
                <a:lnTo>
                  <a:pt x="1686900" y="872364"/>
                </a:lnTo>
                <a:cubicBezTo>
                  <a:pt x="1686900" y="1338189"/>
                  <a:pt x="1309275" y="1715814"/>
                  <a:pt x="843450" y="1715814"/>
                </a:cubicBezTo>
                <a:cubicBezTo>
                  <a:pt x="377625" y="1715814"/>
                  <a:pt x="0" y="1338189"/>
                  <a:pt x="0" y="872364"/>
                </a:cubicBezTo>
                <a:lnTo>
                  <a:pt x="0" y="843450"/>
                </a:lnTo>
                <a:cubicBezTo>
                  <a:pt x="0" y="377625"/>
                  <a:pt x="377625" y="0"/>
                  <a:pt x="843450" y="0"/>
                </a:cubicBezTo>
                <a:close/>
              </a:path>
            </a:pathLst>
          </a:custGeom>
          <a:solidFill>
            <a:schemeClr val="accent1">
              <a:alpha val="46000"/>
            </a:schemeClr>
          </a:solidFill>
          <a:ln w="38100">
            <a:solidFill>
              <a:schemeClr val="bg2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vert="horz" wrap="square" lIns="91440" tIns="45720" rIns="91440" bIns="45720" rtlCol="0">
            <a:noAutofit/>
          </a:bodyPr>
          <a:lstStyle>
            <a:lvl1pPr marL="0" indent="0" algn="ctr" rtl="1">
              <a:lnSpc>
                <a:spcPct val="150000"/>
              </a:lnSpc>
              <a:buNone/>
              <a:defRPr lang="fa-IR"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pPr lvl="0"/>
            <a:r>
              <a:rPr lang="fa-IR" dirty="0"/>
              <a:t>تصویر</a:t>
            </a:r>
          </a:p>
        </p:txBody>
      </p:sp>
    </p:spTree>
    <p:extLst>
      <p:ext uri="{BB962C8B-B14F-4D97-AF65-F5344CB8AC3E}">
        <p14:creationId xmlns:p14="http://schemas.microsoft.com/office/powerpoint/2010/main" val="3948050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08C3338-A480-46CF-8496-274824B192F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029170" y="2316946"/>
            <a:ext cx="2678455" cy="2724365"/>
          </a:xfrm>
          <a:custGeom>
            <a:avLst/>
            <a:gdLst>
              <a:gd name="connsiteX0" fmla="*/ 1339228 w 2678455"/>
              <a:gd name="connsiteY0" fmla="*/ 0 h 2724365"/>
              <a:gd name="connsiteX1" fmla="*/ 2678455 w 2678455"/>
              <a:gd name="connsiteY1" fmla="*/ 1339228 h 2724365"/>
              <a:gd name="connsiteX2" fmla="*/ 2678455 w 2678455"/>
              <a:gd name="connsiteY2" fmla="*/ 1385137 h 2724365"/>
              <a:gd name="connsiteX3" fmla="*/ 1339228 w 2678455"/>
              <a:gd name="connsiteY3" fmla="*/ 2724365 h 2724365"/>
              <a:gd name="connsiteX4" fmla="*/ 0 w 2678455"/>
              <a:gd name="connsiteY4" fmla="*/ 1385137 h 2724365"/>
              <a:gd name="connsiteX5" fmla="*/ 0 w 2678455"/>
              <a:gd name="connsiteY5" fmla="*/ 1339228 h 2724365"/>
              <a:gd name="connsiteX6" fmla="*/ 1339228 w 2678455"/>
              <a:gd name="connsiteY6" fmla="*/ 0 h 2724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8455" h="2724365">
                <a:moveTo>
                  <a:pt x="1339228" y="0"/>
                </a:moveTo>
                <a:cubicBezTo>
                  <a:pt x="2078863" y="0"/>
                  <a:pt x="2678455" y="599592"/>
                  <a:pt x="2678455" y="1339228"/>
                </a:cubicBezTo>
                <a:lnTo>
                  <a:pt x="2678455" y="1385137"/>
                </a:lnTo>
                <a:cubicBezTo>
                  <a:pt x="2678455" y="2124773"/>
                  <a:pt x="2078863" y="2724365"/>
                  <a:pt x="1339228" y="2724365"/>
                </a:cubicBezTo>
                <a:cubicBezTo>
                  <a:pt x="599592" y="2724365"/>
                  <a:pt x="0" y="2124773"/>
                  <a:pt x="0" y="1385137"/>
                </a:cubicBezTo>
                <a:lnTo>
                  <a:pt x="0" y="1339228"/>
                </a:lnTo>
                <a:cubicBezTo>
                  <a:pt x="0" y="599592"/>
                  <a:pt x="599592" y="0"/>
                  <a:pt x="1339228" y="0"/>
                </a:cubicBezTo>
                <a:close/>
              </a:path>
            </a:pathLst>
          </a:custGeom>
          <a:solidFill>
            <a:schemeClr val="accent1">
              <a:alpha val="46000"/>
            </a:schemeClr>
          </a:solidFill>
          <a:ln w="38100">
            <a:solidFill>
              <a:schemeClr val="bg2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 rtl="1">
              <a:lnSpc>
                <a:spcPct val="150000"/>
              </a:lnSpc>
              <a:buNone/>
              <a:defRPr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pPr lvl="0"/>
            <a:r>
              <a:rPr lang="fa-IR" dirty="0"/>
              <a:t>تصویر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6218C2E-8F37-4FEE-93C2-F89A9F132BC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428804" y="2293990"/>
            <a:ext cx="2678455" cy="2724365"/>
          </a:xfrm>
          <a:custGeom>
            <a:avLst/>
            <a:gdLst>
              <a:gd name="connsiteX0" fmla="*/ 1339228 w 2678455"/>
              <a:gd name="connsiteY0" fmla="*/ 0 h 2724365"/>
              <a:gd name="connsiteX1" fmla="*/ 2678455 w 2678455"/>
              <a:gd name="connsiteY1" fmla="*/ 1339228 h 2724365"/>
              <a:gd name="connsiteX2" fmla="*/ 2678455 w 2678455"/>
              <a:gd name="connsiteY2" fmla="*/ 1385137 h 2724365"/>
              <a:gd name="connsiteX3" fmla="*/ 1339228 w 2678455"/>
              <a:gd name="connsiteY3" fmla="*/ 2724365 h 2724365"/>
              <a:gd name="connsiteX4" fmla="*/ 0 w 2678455"/>
              <a:gd name="connsiteY4" fmla="*/ 1385137 h 2724365"/>
              <a:gd name="connsiteX5" fmla="*/ 0 w 2678455"/>
              <a:gd name="connsiteY5" fmla="*/ 1339228 h 2724365"/>
              <a:gd name="connsiteX6" fmla="*/ 1339228 w 2678455"/>
              <a:gd name="connsiteY6" fmla="*/ 0 h 2724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8455" h="2724365">
                <a:moveTo>
                  <a:pt x="1339228" y="0"/>
                </a:moveTo>
                <a:cubicBezTo>
                  <a:pt x="2078863" y="0"/>
                  <a:pt x="2678455" y="599592"/>
                  <a:pt x="2678455" y="1339228"/>
                </a:cubicBezTo>
                <a:lnTo>
                  <a:pt x="2678455" y="1385137"/>
                </a:lnTo>
                <a:cubicBezTo>
                  <a:pt x="2678455" y="2124773"/>
                  <a:pt x="2078863" y="2724365"/>
                  <a:pt x="1339228" y="2724365"/>
                </a:cubicBezTo>
                <a:cubicBezTo>
                  <a:pt x="599592" y="2724365"/>
                  <a:pt x="0" y="2124773"/>
                  <a:pt x="0" y="1385137"/>
                </a:cubicBezTo>
                <a:lnTo>
                  <a:pt x="0" y="1339228"/>
                </a:lnTo>
                <a:cubicBezTo>
                  <a:pt x="0" y="599592"/>
                  <a:pt x="599592" y="0"/>
                  <a:pt x="1339228" y="0"/>
                </a:cubicBezTo>
                <a:close/>
              </a:path>
            </a:pathLst>
          </a:custGeom>
          <a:solidFill>
            <a:schemeClr val="accent1">
              <a:alpha val="46000"/>
            </a:schemeClr>
          </a:solidFill>
          <a:ln w="38100">
            <a:solidFill>
              <a:schemeClr val="bg2"/>
            </a:solidFill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txBody>
          <a:bodyPr vert="horz" wrap="square" lIns="91440" tIns="45720" rIns="91440" bIns="45720" rtlCol="0">
            <a:noAutofit/>
          </a:bodyPr>
          <a:lstStyle>
            <a:lvl1pPr>
              <a:defRPr lang="fa-IR" dirty="0"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pPr marL="0" lvl="0" indent="0" algn="ctr" rtl="1">
              <a:lnSpc>
                <a:spcPct val="150000"/>
              </a:lnSpc>
              <a:buNone/>
            </a:pPr>
            <a:r>
              <a:rPr lang="fa-IR" dirty="0"/>
              <a:t>تصویر</a:t>
            </a:r>
          </a:p>
        </p:txBody>
      </p:sp>
    </p:spTree>
    <p:extLst>
      <p:ext uri="{BB962C8B-B14F-4D97-AF65-F5344CB8AC3E}">
        <p14:creationId xmlns:p14="http://schemas.microsoft.com/office/powerpoint/2010/main" val="155120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ebsotre 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3348C-0A30-45B6-AFAF-BA2C3259B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8188E-B4C3-4596-B40F-F5644CF03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17A15-7CE6-4A4F-968A-3818B75B1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85C7-1EAB-4FD0-87C3-94577936C4E5}" type="datetimeFigureOut">
              <a:rPr lang="fa-IR" smtClean="0"/>
              <a:t>15/06/1447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2A86F-43FC-4204-BFB9-77A5C5A5D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2544A-950D-40F3-848C-5F4081DA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FF37-42ED-48AA-929B-5B2032FAB46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73769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jeebsotre Q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0E1A7A-5BD0-408F-99D0-29CCBB3C5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85C7-1EAB-4FD0-87C3-94577936C4E5}" type="datetimeFigureOut">
              <a:rPr lang="fa-IR" smtClean="0"/>
              <a:t>15/06/1447</a:t>
            </a:fld>
            <a:endParaRPr lang="fa-I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A8F2F1-8A81-4D68-AFBC-701069587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1F10F3-B69B-4B4B-83D0-33C3B808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FF37-42ED-48AA-929B-5B2032FAB46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64986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s1">
            <a:extLst>
              <a:ext uri="{FF2B5EF4-FFF2-40B4-BE49-F238E27FC236}">
                <a16:creationId xmlns:a16="http://schemas.microsoft.com/office/drawing/2014/main" id="{3B76CE52-52C9-4CFF-B234-F2FC8ADC6A2F}"/>
              </a:ext>
            </a:extLst>
          </p:cNvPr>
          <p:cNvSpPr/>
          <p:nvPr userDrawn="1"/>
        </p:nvSpPr>
        <p:spPr>
          <a:xfrm flipH="1">
            <a:off x="492000" y="1178174"/>
            <a:ext cx="11184185" cy="5099534"/>
          </a:xfrm>
          <a:prstGeom prst="round1Rect">
            <a:avLst>
              <a:gd name="adj" fmla="val 3126"/>
            </a:avLst>
          </a:prstGeom>
          <a:solidFill>
            <a:srgbClr val="2D324F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/>
          <a:lstStyle/>
          <a:p>
            <a:pPr marL="85725" algn="r" rtl="1">
              <a:defRPr/>
            </a:pPr>
            <a:endParaRPr lang="ko-KR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D402CAEF-FDDA-4C1E-A4D9-30A248FA355F}"/>
              </a:ext>
            </a:extLst>
          </p:cNvPr>
          <p:cNvCxnSpPr>
            <a:cxnSpLocks/>
          </p:cNvCxnSpPr>
          <p:nvPr userDrawn="1"/>
        </p:nvCxnSpPr>
        <p:spPr>
          <a:xfrm>
            <a:off x="2982499" y="3727944"/>
            <a:ext cx="5941460" cy="0"/>
          </a:xfrm>
          <a:prstGeom prst="line">
            <a:avLst/>
          </a:prstGeom>
          <a:ln>
            <a:solidFill>
              <a:srgbClr val="F8B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01">
            <a:extLst>
              <a:ext uri="{FF2B5EF4-FFF2-40B4-BE49-F238E27FC236}">
                <a16:creationId xmlns:a16="http://schemas.microsoft.com/office/drawing/2014/main" id="{253CF301-7605-497E-B714-457084ECE266}"/>
              </a:ext>
            </a:extLst>
          </p:cNvPr>
          <p:cNvGrpSpPr/>
          <p:nvPr userDrawn="1"/>
        </p:nvGrpSpPr>
        <p:grpSpPr>
          <a:xfrm flipH="1">
            <a:off x="4206077" y="532345"/>
            <a:ext cx="3740955" cy="856920"/>
            <a:chOff x="3144711" y="1981768"/>
            <a:chExt cx="1189164" cy="340748"/>
          </a:xfrm>
        </p:grpSpPr>
        <p:sp>
          <p:nvSpPr>
            <p:cNvPr id="9" name="b1">
              <a:extLst>
                <a:ext uri="{FF2B5EF4-FFF2-40B4-BE49-F238E27FC236}">
                  <a16:creationId xmlns:a16="http://schemas.microsoft.com/office/drawing/2014/main" id="{C08A2687-0676-42A3-A2C2-6BC1F9237FE3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a1">
              <a:extLst>
                <a:ext uri="{FF2B5EF4-FFF2-40B4-BE49-F238E27FC236}">
                  <a16:creationId xmlns:a16="http://schemas.microsoft.com/office/drawing/2014/main" id="{CA970073-2E58-46DE-BE7C-6B75810131C2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rgbClr val="F8B07E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altLang="ko-KR" sz="3200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2558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">
            <a:extLst>
              <a:ext uri="{FF2B5EF4-FFF2-40B4-BE49-F238E27FC236}">
                <a16:creationId xmlns:a16="http://schemas.microsoft.com/office/drawing/2014/main" id="{73EC0069-F6A9-4221-9D69-0ECA24CCEA46}"/>
              </a:ext>
            </a:extLst>
          </p:cNvPr>
          <p:cNvSpPr/>
          <p:nvPr userDrawn="1"/>
        </p:nvSpPr>
        <p:spPr>
          <a:xfrm flipH="1">
            <a:off x="1354014" y="1266091"/>
            <a:ext cx="10837983" cy="559190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/>
          <a:lstStyle/>
          <a:p>
            <a:pPr marL="85725" algn="r" rtl="1">
              <a:defRPr/>
            </a:pPr>
            <a:endParaRPr lang="ko-KR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cxnSp>
        <p:nvCxnSpPr>
          <p:cNvPr id="7" name="line1">
            <a:extLst>
              <a:ext uri="{FF2B5EF4-FFF2-40B4-BE49-F238E27FC236}">
                <a16:creationId xmlns:a16="http://schemas.microsoft.com/office/drawing/2014/main" id="{D2E68052-E0F8-478D-9713-BBF9F246F8EA}"/>
              </a:ext>
            </a:extLst>
          </p:cNvPr>
          <p:cNvCxnSpPr>
            <a:cxnSpLocks/>
          </p:cNvCxnSpPr>
          <p:nvPr userDrawn="1"/>
        </p:nvCxnSpPr>
        <p:spPr>
          <a:xfrm>
            <a:off x="2198077" y="650637"/>
            <a:ext cx="999392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ne2">
            <a:extLst>
              <a:ext uri="{FF2B5EF4-FFF2-40B4-BE49-F238E27FC236}">
                <a16:creationId xmlns:a16="http://schemas.microsoft.com/office/drawing/2014/main" id="{0A868491-916A-4816-92E0-84102E89A491}"/>
              </a:ext>
            </a:extLst>
          </p:cNvPr>
          <p:cNvCxnSpPr>
            <a:cxnSpLocks/>
          </p:cNvCxnSpPr>
          <p:nvPr userDrawn="1"/>
        </p:nvCxnSpPr>
        <p:spPr>
          <a:xfrm flipV="1">
            <a:off x="633046" y="1969477"/>
            <a:ext cx="0" cy="488852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317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">
            <a:extLst>
              <a:ext uri="{FF2B5EF4-FFF2-40B4-BE49-F238E27FC236}">
                <a16:creationId xmlns:a16="http://schemas.microsoft.com/office/drawing/2014/main" id="{32912E97-3975-4DBB-9946-64043BA8CD5D}"/>
              </a:ext>
            </a:extLst>
          </p:cNvPr>
          <p:cNvSpPr/>
          <p:nvPr userDrawn="1"/>
        </p:nvSpPr>
        <p:spPr>
          <a:xfrm flipH="1">
            <a:off x="246740" y="203200"/>
            <a:ext cx="11945260" cy="6654800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/>
          <a:lstStyle/>
          <a:p>
            <a:pPr marL="85725" algn="r" rtl="1">
              <a:defRPr/>
            </a:pPr>
            <a:endParaRPr lang="ko-KR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B4A93269-14BD-445B-A1C1-75BF95867A62}"/>
              </a:ext>
            </a:extLst>
          </p:cNvPr>
          <p:cNvCxnSpPr>
            <a:cxnSpLocks/>
          </p:cNvCxnSpPr>
          <p:nvPr userDrawn="1"/>
        </p:nvCxnSpPr>
        <p:spPr>
          <a:xfrm>
            <a:off x="476925" y="815975"/>
            <a:ext cx="11700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D6283E4-E398-4892-9B61-BE0720C58920}"/>
              </a:ext>
            </a:extLst>
          </p:cNvPr>
          <p:cNvSpPr txBox="1"/>
          <p:nvPr userDrawn="1"/>
        </p:nvSpPr>
        <p:spPr>
          <a:xfrm>
            <a:off x="339657" y="337497"/>
            <a:ext cx="7995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A538FF37-42ED-48AA-929B-5B2032FAB464}" type="slidenum">
              <a:rPr lang="fa-IR" sz="2400" smtClean="0">
                <a:solidFill>
                  <a:schemeClr val="bg1"/>
                </a:solidFill>
                <a:latin typeface="Shabnam" panose="020B0603030804020204" pitchFamily="34" charset="-78"/>
                <a:cs typeface="Shabnam" panose="020B0603030804020204" pitchFamily="34" charset="-78"/>
              </a:rPr>
              <a:pPr algn="ctr"/>
              <a:t>‹#›</a:t>
            </a:fld>
            <a:endParaRPr lang="fa-IR" sz="2400" dirty="0">
              <a:solidFill>
                <a:schemeClr val="bg1"/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996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">
            <a:extLst>
              <a:ext uri="{FF2B5EF4-FFF2-40B4-BE49-F238E27FC236}">
                <a16:creationId xmlns:a16="http://schemas.microsoft.com/office/drawing/2014/main" id="{32912E97-3975-4DBB-9946-64043BA8CD5D}"/>
              </a:ext>
            </a:extLst>
          </p:cNvPr>
          <p:cNvSpPr/>
          <p:nvPr userDrawn="1"/>
        </p:nvSpPr>
        <p:spPr>
          <a:xfrm flipH="1">
            <a:off x="246740" y="203200"/>
            <a:ext cx="11945260" cy="6654800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/>
          <a:lstStyle/>
          <a:p>
            <a:pPr marL="85725" algn="r" rtl="1">
              <a:defRPr/>
            </a:pPr>
            <a:endParaRPr lang="ko-KR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B4A93269-14BD-445B-A1C1-75BF95867A62}"/>
              </a:ext>
            </a:extLst>
          </p:cNvPr>
          <p:cNvCxnSpPr>
            <a:cxnSpLocks/>
          </p:cNvCxnSpPr>
          <p:nvPr userDrawn="1"/>
        </p:nvCxnSpPr>
        <p:spPr>
          <a:xfrm>
            <a:off x="476925" y="815975"/>
            <a:ext cx="11700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D6283E4-E398-4892-9B61-BE0720C58920}"/>
              </a:ext>
            </a:extLst>
          </p:cNvPr>
          <p:cNvSpPr txBox="1"/>
          <p:nvPr userDrawn="1"/>
        </p:nvSpPr>
        <p:spPr>
          <a:xfrm>
            <a:off x="339657" y="337497"/>
            <a:ext cx="7995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A538FF37-42ED-48AA-929B-5B2032FAB464}" type="slidenum">
              <a:rPr lang="fa-IR" sz="2400" smtClean="0">
                <a:solidFill>
                  <a:schemeClr val="bg1"/>
                </a:solidFill>
                <a:latin typeface="Shabnam" panose="020B0603030804020204" pitchFamily="34" charset="-78"/>
                <a:cs typeface="Shabnam" panose="020B0603030804020204" pitchFamily="34" charset="-78"/>
              </a:rPr>
              <a:pPr algn="ctr"/>
              <a:t>‹#›</a:t>
            </a:fld>
            <a:endParaRPr lang="fa-IR" sz="2400" dirty="0">
              <a:solidFill>
                <a:schemeClr val="bg1"/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8CEAC3E-47C4-452A-8FE0-E63EBACE98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6881" y="1975355"/>
            <a:ext cx="3249450" cy="2304488"/>
          </a:xfrm>
          <a:custGeom>
            <a:avLst/>
            <a:gdLst>
              <a:gd name="connsiteX0" fmla="*/ 0 w 3249450"/>
              <a:gd name="connsiteY0" fmla="*/ 0 h 2304488"/>
              <a:gd name="connsiteX1" fmla="*/ 3249450 w 3249450"/>
              <a:gd name="connsiteY1" fmla="*/ 0 h 2304488"/>
              <a:gd name="connsiteX2" fmla="*/ 3249450 w 3249450"/>
              <a:gd name="connsiteY2" fmla="*/ 2304488 h 2304488"/>
              <a:gd name="connsiteX3" fmla="*/ 0 w 3249450"/>
              <a:gd name="connsiteY3" fmla="*/ 2304488 h 230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9450" h="2304488">
                <a:moveTo>
                  <a:pt x="0" y="0"/>
                </a:moveTo>
                <a:lnTo>
                  <a:pt x="3249450" y="0"/>
                </a:lnTo>
                <a:lnTo>
                  <a:pt x="3249450" y="2304488"/>
                </a:lnTo>
                <a:lnTo>
                  <a:pt x="0" y="2304488"/>
                </a:lnTo>
                <a:close/>
              </a:path>
            </a:pathLst>
          </a:custGeom>
          <a:solidFill>
            <a:srgbClr val="161F30"/>
          </a:solidFill>
          <a:ln>
            <a:noFill/>
          </a:ln>
          <a:effectLst>
            <a:outerShdw dist="25400" dir="21540000" algn="r" rotWithShape="0">
              <a:srgbClr val="F8B07E"/>
            </a:outerShdw>
          </a:effectLst>
        </p:spPr>
        <p:txBody>
          <a:bodyPr wrap="square">
            <a:noAutofit/>
          </a:bodyPr>
          <a:lstStyle/>
          <a:p>
            <a:endParaRPr lang="fa-IR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76D58A9E-DE60-4E58-A2AA-44446362071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17585" y="1975355"/>
            <a:ext cx="3247711" cy="2304488"/>
          </a:xfrm>
          <a:custGeom>
            <a:avLst/>
            <a:gdLst>
              <a:gd name="connsiteX0" fmla="*/ 0 w 3247711"/>
              <a:gd name="connsiteY0" fmla="*/ 0 h 2304488"/>
              <a:gd name="connsiteX1" fmla="*/ 3247711 w 3247711"/>
              <a:gd name="connsiteY1" fmla="*/ 0 h 2304488"/>
              <a:gd name="connsiteX2" fmla="*/ 3247711 w 3247711"/>
              <a:gd name="connsiteY2" fmla="*/ 2304488 h 2304488"/>
              <a:gd name="connsiteX3" fmla="*/ 0 w 3247711"/>
              <a:gd name="connsiteY3" fmla="*/ 2304488 h 230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7711" h="2304488">
                <a:moveTo>
                  <a:pt x="0" y="0"/>
                </a:moveTo>
                <a:lnTo>
                  <a:pt x="3247711" y="0"/>
                </a:lnTo>
                <a:lnTo>
                  <a:pt x="3247711" y="2304488"/>
                </a:lnTo>
                <a:lnTo>
                  <a:pt x="0" y="2304488"/>
                </a:lnTo>
                <a:close/>
              </a:path>
            </a:pathLst>
          </a:custGeom>
          <a:solidFill>
            <a:srgbClr val="161F30"/>
          </a:solidFill>
          <a:ln>
            <a:noFill/>
          </a:ln>
          <a:effectLst>
            <a:outerShdw dist="25400" dir="21540000" algn="r" rotWithShape="0">
              <a:srgbClr val="F8B07E"/>
            </a:outerShdw>
          </a:effectLst>
        </p:spPr>
        <p:txBody>
          <a:bodyPr wrap="square">
            <a:noAutofit/>
          </a:bodyPr>
          <a:lstStyle/>
          <a:p>
            <a:endParaRPr lang="fa-IR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DE113E2F-D1CD-43E4-A862-81072F42330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434809" y="1975355"/>
            <a:ext cx="3249450" cy="2304488"/>
          </a:xfrm>
          <a:custGeom>
            <a:avLst/>
            <a:gdLst>
              <a:gd name="connsiteX0" fmla="*/ 0 w 3249450"/>
              <a:gd name="connsiteY0" fmla="*/ 0 h 2304488"/>
              <a:gd name="connsiteX1" fmla="*/ 3249450 w 3249450"/>
              <a:gd name="connsiteY1" fmla="*/ 0 h 2304488"/>
              <a:gd name="connsiteX2" fmla="*/ 3249450 w 3249450"/>
              <a:gd name="connsiteY2" fmla="*/ 2304488 h 2304488"/>
              <a:gd name="connsiteX3" fmla="*/ 0 w 3249450"/>
              <a:gd name="connsiteY3" fmla="*/ 2304488 h 230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9450" h="2304488">
                <a:moveTo>
                  <a:pt x="0" y="0"/>
                </a:moveTo>
                <a:lnTo>
                  <a:pt x="3249450" y="0"/>
                </a:lnTo>
                <a:lnTo>
                  <a:pt x="3249450" y="2304488"/>
                </a:lnTo>
                <a:lnTo>
                  <a:pt x="0" y="2304488"/>
                </a:lnTo>
                <a:close/>
              </a:path>
            </a:pathLst>
          </a:custGeom>
          <a:solidFill>
            <a:srgbClr val="161F30"/>
          </a:solidFill>
          <a:ln>
            <a:noFill/>
          </a:ln>
          <a:effectLst>
            <a:outerShdw dist="25400" dir="21540000" algn="r" rotWithShape="0">
              <a:srgbClr val="F8B07E"/>
            </a:outerShdw>
          </a:effectLst>
        </p:spPr>
        <p:txBody>
          <a:bodyPr wrap="square">
            <a:noAutofit/>
          </a:bodyPr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49570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">
            <a:extLst>
              <a:ext uri="{FF2B5EF4-FFF2-40B4-BE49-F238E27FC236}">
                <a16:creationId xmlns:a16="http://schemas.microsoft.com/office/drawing/2014/main" id="{32912E97-3975-4DBB-9946-64043BA8CD5D}"/>
              </a:ext>
            </a:extLst>
          </p:cNvPr>
          <p:cNvSpPr/>
          <p:nvPr userDrawn="1"/>
        </p:nvSpPr>
        <p:spPr>
          <a:xfrm flipH="1">
            <a:off x="246740" y="203200"/>
            <a:ext cx="11945260" cy="6654800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/>
          <a:lstStyle/>
          <a:p>
            <a:pPr marL="85725" algn="r" rtl="1">
              <a:defRPr/>
            </a:pPr>
            <a:endParaRPr lang="ko-KR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B4A93269-14BD-445B-A1C1-75BF95867A62}"/>
              </a:ext>
            </a:extLst>
          </p:cNvPr>
          <p:cNvCxnSpPr>
            <a:cxnSpLocks/>
          </p:cNvCxnSpPr>
          <p:nvPr userDrawn="1"/>
        </p:nvCxnSpPr>
        <p:spPr>
          <a:xfrm>
            <a:off x="476925" y="815975"/>
            <a:ext cx="11700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D6283E4-E398-4892-9B61-BE0720C58920}"/>
              </a:ext>
            </a:extLst>
          </p:cNvPr>
          <p:cNvSpPr txBox="1"/>
          <p:nvPr userDrawn="1"/>
        </p:nvSpPr>
        <p:spPr>
          <a:xfrm>
            <a:off x="339657" y="337497"/>
            <a:ext cx="7995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A538FF37-42ED-48AA-929B-5B2032FAB464}" type="slidenum">
              <a:rPr lang="fa-IR" sz="2400" smtClean="0">
                <a:solidFill>
                  <a:schemeClr val="bg1"/>
                </a:solidFill>
                <a:latin typeface="Shabnam" panose="020B0603030804020204" pitchFamily="34" charset="-78"/>
                <a:cs typeface="Shabnam" panose="020B0603030804020204" pitchFamily="34" charset="-78"/>
              </a:rPr>
              <a:pPr algn="ctr"/>
              <a:t>‹#›</a:t>
            </a:fld>
            <a:endParaRPr lang="fa-IR" sz="2400" dirty="0">
              <a:solidFill>
                <a:schemeClr val="bg1"/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ECF92FB8-2B69-4049-967A-788B3BBDF6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0230" y="1474613"/>
            <a:ext cx="5203370" cy="3387325"/>
          </a:xfrm>
          <a:custGeom>
            <a:avLst/>
            <a:gdLst>
              <a:gd name="connsiteX0" fmla="*/ 0 w 5203370"/>
              <a:gd name="connsiteY0" fmla="*/ 0 h 3387325"/>
              <a:gd name="connsiteX1" fmla="*/ 5203370 w 5203370"/>
              <a:gd name="connsiteY1" fmla="*/ 0 h 3387325"/>
              <a:gd name="connsiteX2" fmla="*/ 5203370 w 5203370"/>
              <a:gd name="connsiteY2" fmla="*/ 3387325 h 3387325"/>
              <a:gd name="connsiteX3" fmla="*/ 0 w 5203370"/>
              <a:gd name="connsiteY3" fmla="*/ 3387325 h 3387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03370" h="3387325">
                <a:moveTo>
                  <a:pt x="0" y="0"/>
                </a:moveTo>
                <a:lnTo>
                  <a:pt x="5203370" y="0"/>
                </a:lnTo>
                <a:lnTo>
                  <a:pt x="5203370" y="3387325"/>
                </a:lnTo>
                <a:lnTo>
                  <a:pt x="0" y="3387325"/>
                </a:lnTo>
                <a:close/>
              </a:path>
            </a:pathLst>
          </a:custGeom>
          <a:solidFill>
            <a:srgbClr val="161F30"/>
          </a:solidFill>
          <a:ln>
            <a:noFill/>
          </a:ln>
          <a:effectLst>
            <a:outerShdw dist="25400" dir="21540000" algn="r" rotWithShape="0">
              <a:srgbClr val="F8B07E"/>
            </a:outerShdw>
          </a:effectLst>
        </p:spPr>
        <p:txBody>
          <a:bodyPr wrap="square">
            <a:noAutofit/>
          </a:bodyPr>
          <a:lstStyle/>
          <a:p>
            <a:endParaRPr lang="fa-IR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AC2487B2-50EE-4CE0-900C-D742E7536A8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518621" y="1474613"/>
            <a:ext cx="5203370" cy="3387325"/>
          </a:xfrm>
          <a:custGeom>
            <a:avLst/>
            <a:gdLst>
              <a:gd name="connsiteX0" fmla="*/ 0 w 5203370"/>
              <a:gd name="connsiteY0" fmla="*/ 0 h 3387325"/>
              <a:gd name="connsiteX1" fmla="*/ 5203370 w 5203370"/>
              <a:gd name="connsiteY1" fmla="*/ 0 h 3387325"/>
              <a:gd name="connsiteX2" fmla="*/ 5203370 w 5203370"/>
              <a:gd name="connsiteY2" fmla="*/ 3387325 h 3387325"/>
              <a:gd name="connsiteX3" fmla="*/ 0 w 5203370"/>
              <a:gd name="connsiteY3" fmla="*/ 3387325 h 3387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03370" h="3387325">
                <a:moveTo>
                  <a:pt x="0" y="0"/>
                </a:moveTo>
                <a:lnTo>
                  <a:pt x="5203370" y="0"/>
                </a:lnTo>
                <a:lnTo>
                  <a:pt x="5203370" y="3387325"/>
                </a:lnTo>
                <a:lnTo>
                  <a:pt x="0" y="3387325"/>
                </a:lnTo>
                <a:close/>
              </a:path>
            </a:pathLst>
          </a:custGeom>
          <a:solidFill>
            <a:srgbClr val="161F30"/>
          </a:solidFill>
          <a:ln>
            <a:noFill/>
          </a:ln>
          <a:effectLst>
            <a:outerShdw dist="25400" dir="21540000" algn="r" rotWithShape="0">
              <a:srgbClr val="F8B07E"/>
            </a:outerShdw>
          </a:effectLst>
        </p:spPr>
        <p:txBody>
          <a:bodyPr wrap="square">
            <a:noAutofit/>
          </a:bodyPr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2309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">
            <a:extLst>
              <a:ext uri="{FF2B5EF4-FFF2-40B4-BE49-F238E27FC236}">
                <a16:creationId xmlns:a16="http://schemas.microsoft.com/office/drawing/2014/main" id="{32912E97-3975-4DBB-9946-64043BA8CD5D}"/>
              </a:ext>
            </a:extLst>
          </p:cNvPr>
          <p:cNvSpPr/>
          <p:nvPr userDrawn="1"/>
        </p:nvSpPr>
        <p:spPr>
          <a:xfrm flipH="1">
            <a:off x="246740" y="203200"/>
            <a:ext cx="11945260" cy="6654800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/>
          <a:lstStyle/>
          <a:p>
            <a:pPr marL="85725" algn="r" rtl="1">
              <a:defRPr/>
            </a:pPr>
            <a:endParaRPr lang="ko-KR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B4A93269-14BD-445B-A1C1-75BF95867A62}"/>
              </a:ext>
            </a:extLst>
          </p:cNvPr>
          <p:cNvCxnSpPr>
            <a:cxnSpLocks/>
          </p:cNvCxnSpPr>
          <p:nvPr userDrawn="1"/>
        </p:nvCxnSpPr>
        <p:spPr>
          <a:xfrm>
            <a:off x="476925" y="815975"/>
            <a:ext cx="11700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D6283E4-E398-4892-9B61-BE0720C58920}"/>
              </a:ext>
            </a:extLst>
          </p:cNvPr>
          <p:cNvSpPr txBox="1"/>
          <p:nvPr userDrawn="1"/>
        </p:nvSpPr>
        <p:spPr>
          <a:xfrm>
            <a:off x="339657" y="337497"/>
            <a:ext cx="7995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A538FF37-42ED-48AA-929B-5B2032FAB464}" type="slidenum">
              <a:rPr lang="fa-IR" sz="2400" smtClean="0">
                <a:solidFill>
                  <a:schemeClr val="bg1"/>
                </a:solidFill>
                <a:latin typeface="Shabnam" panose="020B0603030804020204" pitchFamily="34" charset="-78"/>
                <a:cs typeface="Shabnam" panose="020B0603030804020204" pitchFamily="34" charset="-78"/>
              </a:rPr>
              <a:pPr algn="ctr"/>
              <a:t>‹#›</a:t>
            </a:fld>
            <a:endParaRPr lang="fa-IR" sz="2400" dirty="0">
              <a:solidFill>
                <a:schemeClr val="bg1"/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F4306F4-1404-465C-BEFA-F85B4C68887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7713" y="1356852"/>
            <a:ext cx="10719267" cy="4994037"/>
          </a:xfrm>
          <a:custGeom>
            <a:avLst/>
            <a:gdLst>
              <a:gd name="connsiteX0" fmla="*/ 0 w 10719267"/>
              <a:gd name="connsiteY0" fmla="*/ 0 h 4994037"/>
              <a:gd name="connsiteX1" fmla="*/ 10719267 w 10719267"/>
              <a:gd name="connsiteY1" fmla="*/ 0 h 4994037"/>
              <a:gd name="connsiteX2" fmla="*/ 10719267 w 10719267"/>
              <a:gd name="connsiteY2" fmla="*/ 4994037 h 4994037"/>
              <a:gd name="connsiteX3" fmla="*/ 0 w 10719267"/>
              <a:gd name="connsiteY3" fmla="*/ 4994037 h 4994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19267" h="4994037">
                <a:moveTo>
                  <a:pt x="0" y="0"/>
                </a:moveTo>
                <a:lnTo>
                  <a:pt x="10719267" y="0"/>
                </a:lnTo>
                <a:lnTo>
                  <a:pt x="10719267" y="4994037"/>
                </a:lnTo>
                <a:lnTo>
                  <a:pt x="0" y="4994037"/>
                </a:lnTo>
                <a:close/>
              </a:path>
            </a:pathLst>
          </a:custGeom>
          <a:solidFill>
            <a:srgbClr val="161F30"/>
          </a:solidFill>
          <a:ln>
            <a:noFill/>
          </a:ln>
          <a:effectLst>
            <a:outerShdw dist="63500" dir="21540000" algn="r" rotWithShape="0">
              <a:srgbClr val="F8B07E"/>
            </a:outerShdw>
          </a:effectLst>
        </p:spPr>
        <p:txBody>
          <a:bodyPr wrap="square">
            <a:noAutofit/>
          </a:bodyPr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90830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">
            <a:extLst>
              <a:ext uri="{FF2B5EF4-FFF2-40B4-BE49-F238E27FC236}">
                <a16:creationId xmlns:a16="http://schemas.microsoft.com/office/drawing/2014/main" id="{32912E97-3975-4DBB-9946-64043BA8CD5D}"/>
              </a:ext>
            </a:extLst>
          </p:cNvPr>
          <p:cNvSpPr/>
          <p:nvPr userDrawn="1"/>
        </p:nvSpPr>
        <p:spPr>
          <a:xfrm flipH="1">
            <a:off x="246740" y="203200"/>
            <a:ext cx="11945260" cy="6654800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/>
          <a:lstStyle/>
          <a:p>
            <a:pPr marL="85725" algn="r" rtl="1">
              <a:defRPr/>
            </a:pPr>
            <a:endParaRPr lang="ko-KR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B4A93269-14BD-445B-A1C1-75BF95867A62}"/>
              </a:ext>
            </a:extLst>
          </p:cNvPr>
          <p:cNvCxnSpPr>
            <a:cxnSpLocks/>
          </p:cNvCxnSpPr>
          <p:nvPr userDrawn="1"/>
        </p:nvCxnSpPr>
        <p:spPr>
          <a:xfrm>
            <a:off x="476925" y="815975"/>
            <a:ext cx="11700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D6283E4-E398-4892-9B61-BE0720C58920}"/>
              </a:ext>
            </a:extLst>
          </p:cNvPr>
          <p:cNvSpPr txBox="1"/>
          <p:nvPr userDrawn="1"/>
        </p:nvSpPr>
        <p:spPr>
          <a:xfrm>
            <a:off x="339657" y="337497"/>
            <a:ext cx="7995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A538FF37-42ED-48AA-929B-5B2032FAB464}" type="slidenum">
              <a:rPr lang="fa-IR" sz="2400" smtClean="0">
                <a:solidFill>
                  <a:schemeClr val="bg1"/>
                </a:solidFill>
                <a:latin typeface="Shabnam" panose="020B0603030804020204" pitchFamily="34" charset="-78"/>
                <a:cs typeface="Shabnam" panose="020B0603030804020204" pitchFamily="34" charset="-78"/>
              </a:rPr>
              <a:pPr algn="ctr"/>
              <a:t>‹#›</a:t>
            </a:fld>
            <a:endParaRPr lang="fa-IR" sz="2400" dirty="0">
              <a:solidFill>
                <a:schemeClr val="bg1"/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1FE2F5B-1074-4CF4-8627-2FD54588C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23871" y="1913230"/>
            <a:ext cx="4633469" cy="3031541"/>
          </a:xfrm>
          <a:custGeom>
            <a:avLst/>
            <a:gdLst>
              <a:gd name="connsiteX0" fmla="*/ 306398 w 4633469"/>
              <a:gd name="connsiteY0" fmla="*/ 0 h 3031541"/>
              <a:gd name="connsiteX1" fmla="*/ 4327071 w 4633469"/>
              <a:gd name="connsiteY1" fmla="*/ 0 h 3031541"/>
              <a:gd name="connsiteX2" fmla="*/ 4633469 w 4633469"/>
              <a:gd name="connsiteY2" fmla="*/ 306398 h 3031541"/>
              <a:gd name="connsiteX3" fmla="*/ 4633469 w 4633469"/>
              <a:gd name="connsiteY3" fmla="*/ 2725143 h 3031541"/>
              <a:gd name="connsiteX4" fmla="*/ 4327071 w 4633469"/>
              <a:gd name="connsiteY4" fmla="*/ 3031541 h 3031541"/>
              <a:gd name="connsiteX5" fmla="*/ 306398 w 4633469"/>
              <a:gd name="connsiteY5" fmla="*/ 3031541 h 3031541"/>
              <a:gd name="connsiteX6" fmla="*/ 0 w 4633469"/>
              <a:gd name="connsiteY6" fmla="*/ 2725143 h 3031541"/>
              <a:gd name="connsiteX7" fmla="*/ 0 w 4633469"/>
              <a:gd name="connsiteY7" fmla="*/ 306398 h 3031541"/>
              <a:gd name="connsiteX8" fmla="*/ 306398 w 4633469"/>
              <a:gd name="connsiteY8" fmla="*/ 0 h 3031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33469" h="3031541">
                <a:moveTo>
                  <a:pt x="306398" y="0"/>
                </a:moveTo>
                <a:lnTo>
                  <a:pt x="4327071" y="0"/>
                </a:lnTo>
                <a:cubicBezTo>
                  <a:pt x="4496290" y="0"/>
                  <a:pt x="4633469" y="137179"/>
                  <a:pt x="4633469" y="306398"/>
                </a:cubicBezTo>
                <a:lnTo>
                  <a:pt x="4633469" y="2725143"/>
                </a:lnTo>
                <a:cubicBezTo>
                  <a:pt x="4633469" y="2894362"/>
                  <a:pt x="4496290" y="3031541"/>
                  <a:pt x="4327071" y="3031541"/>
                </a:cubicBezTo>
                <a:lnTo>
                  <a:pt x="306398" y="3031541"/>
                </a:lnTo>
                <a:cubicBezTo>
                  <a:pt x="137179" y="3031541"/>
                  <a:pt x="0" y="2894362"/>
                  <a:pt x="0" y="2725143"/>
                </a:cubicBezTo>
                <a:lnTo>
                  <a:pt x="0" y="306398"/>
                </a:lnTo>
                <a:cubicBezTo>
                  <a:pt x="0" y="137179"/>
                  <a:pt x="137179" y="0"/>
                  <a:pt x="306398" y="0"/>
                </a:cubicBezTo>
                <a:close/>
              </a:path>
            </a:pathLst>
          </a:custGeom>
          <a:ln w="28575">
            <a:solidFill>
              <a:schemeClr val="accent1"/>
            </a:solidFill>
          </a:ln>
          <a:effectLst>
            <a:outerShdw blurRad="88900" algn="c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/>
          <a:p>
            <a:endParaRPr lang="fa-IR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CF3BE3C-8EDF-4EC2-B2A2-416C6486D8A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14457" y="1913230"/>
            <a:ext cx="4659332" cy="3031540"/>
          </a:xfrm>
          <a:custGeom>
            <a:avLst/>
            <a:gdLst>
              <a:gd name="connsiteX0" fmla="*/ 332014 w 4659332"/>
              <a:gd name="connsiteY0" fmla="*/ 0 h 3031540"/>
              <a:gd name="connsiteX1" fmla="*/ 4327318 w 4659332"/>
              <a:gd name="connsiteY1" fmla="*/ 0 h 3031540"/>
              <a:gd name="connsiteX2" fmla="*/ 4659332 w 4659332"/>
              <a:gd name="connsiteY2" fmla="*/ 332014 h 3031540"/>
              <a:gd name="connsiteX3" fmla="*/ 4659332 w 4659332"/>
              <a:gd name="connsiteY3" fmla="*/ 2699526 h 3031540"/>
              <a:gd name="connsiteX4" fmla="*/ 4327318 w 4659332"/>
              <a:gd name="connsiteY4" fmla="*/ 3031540 h 3031540"/>
              <a:gd name="connsiteX5" fmla="*/ 332014 w 4659332"/>
              <a:gd name="connsiteY5" fmla="*/ 3031540 h 3031540"/>
              <a:gd name="connsiteX6" fmla="*/ 0 w 4659332"/>
              <a:gd name="connsiteY6" fmla="*/ 2699526 h 3031540"/>
              <a:gd name="connsiteX7" fmla="*/ 0 w 4659332"/>
              <a:gd name="connsiteY7" fmla="*/ 332014 h 3031540"/>
              <a:gd name="connsiteX8" fmla="*/ 332014 w 4659332"/>
              <a:gd name="connsiteY8" fmla="*/ 0 h 3031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59332" h="3031540">
                <a:moveTo>
                  <a:pt x="332014" y="0"/>
                </a:moveTo>
                <a:lnTo>
                  <a:pt x="4327318" y="0"/>
                </a:lnTo>
                <a:cubicBezTo>
                  <a:pt x="4510684" y="0"/>
                  <a:pt x="4659332" y="148648"/>
                  <a:pt x="4659332" y="332014"/>
                </a:cubicBezTo>
                <a:lnTo>
                  <a:pt x="4659332" y="2699526"/>
                </a:lnTo>
                <a:cubicBezTo>
                  <a:pt x="4659332" y="2882892"/>
                  <a:pt x="4510684" y="3031540"/>
                  <a:pt x="4327318" y="3031540"/>
                </a:cubicBezTo>
                <a:lnTo>
                  <a:pt x="332014" y="3031540"/>
                </a:lnTo>
                <a:cubicBezTo>
                  <a:pt x="148648" y="3031540"/>
                  <a:pt x="0" y="2882892"/>
                  <a:pt x="0" y="2699526"/>
                </a:cubicBezTo>
                <a:lnTo>
                  <a:pt x="0" y="332014"/>
                </a:lnTo>
                <a:cubicBezTo>
                  <a:pt x="0" y="148648"/>
                  <a:pt x="148648" y="0"/>
                  <a:pt x="332014" y="0"/>
                </a:cubicBezTo>
                <a:close/>
              </a:path>
            </a:pathLst>
          </a:custGeom>
          <a:ln w="28575">
            <a:solidFill>
              <a:schemeClr val="accent1"/>
            </a:solidFill>
          </a:ln>
          <a:effectLst>
            <a:outerShdw blurRad="889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rtlCol="0">
            <a:noAutofit/>
          </a:bodyPr>
          <a:lstStyle>
            <a:lvl1pPr>
              <a:defRPr lang="fa-IR"/>
            </a:lvl1pPr>
          </a:lstStyle>
          <a:p>
            <a:pPr lvl="0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5637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ebsotr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">
            <a:extLst>
              <a:ext uri="{FF2B5EF4-FFF2-40B4-BE49-F238E27FC236}">
                <a16:creationId xmlns:a16="http://schemas.microsoft.com/office/drawing/2014/main" id="{32912E97-3975-4DBB-9946-64043BA8CD5D}"/>
              </a:ext>
            </a:extLst>
          </p:cNvPr>
          <p:cNvSpPr/>
          <p:nvPr userDrawn="1"/>
        </p:nvSpPr>
        <p:spPr>
          <a:xfrm flipH="1">
            <a:off x="246740" y="203200"/>
            <a:ext cx="11945260" cy="6654800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/>
          <a:lstStyle/>
          <a:p>
            <a:pPr marL="85725" algn="r" rtl="1">
              <a:defRPr/>
            </a:pPr>
            <a:endParaRPr lang="ko-KR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cxnSp>
        <p:nvCxnSpPr>
          <p:cNvPr id="7" name="line">
            <a:extLst>
              <a:ext uri="{FF2B5EF4-FFF2-40B4-BE49-F238E27FC236}">
                <a16:creationId xmlns:a16="http://schemas.microsoft.com/office/drawing/2014/main" id="{B4A93269-14BD-445B-A1C1-75BF95867A62}"/>
              </a:ext>
            </a:extLst>
          </p:cNvPr>
          <p:cNvCxnSpPr>
            <a:cxnSpLocks/>
          </p:cNvCxnSpPr>
          <p:nvPr userDrawn="1"/>
        </p:nvCxnSpPr>
        <p:spPr>
          <a:xfrm>
            <a:off x="476925" y="815975"/>
            <a:ext cx="11700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D6283E4-E398-4892-9B61-BE0720C58920}"/>
              </a:ext>
            </a:extLst>
          </p:cNvPr>
          <p:cNvSpPr txBox="1"/>
          <p:nvPr userDrawn="1"/>
        </p:nvSpPr>
        <p:spPr>
          <a:xfrm>
            <a:off x="339657" y="337497"/>
            <a:ext cx="7995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A538FF37-42ED-48AA-929B-5B2032FAB464}" type="slidenum">
              <a:rPr lang="fa-IR" sz="2400" smtClean="0">
                <a:solidFill>
                  <a:schemeClr val="bg1"/>
                </a:solidFill>
                <a:latin typeface="Shabnam" panose="020B0603030804020204" pitchFamily="34" charset="-78"/>
                <a:cs typeface="Shabnam" panose="020B0603030804020204" pitchFamily="34" charset="-78"/>
              </a:rPr>
              <a:pPr algn="ctr"/>
              <a:t>‹#›</a:t>
            </a:fld>
            <a:endParaRPr lang="fa-IR" sz="2400" dirty="0">
              <a:solidFill>
                <a:schemeClr val="bg1"/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823DC4AF-6F77-41CF-9C0B-4C6BC1E9C52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03785" y="1913232"/>
            <a:ext cx="2458919" cy="2458919"/>
          </a:xfrm>
          <a:custGeom>
            <a:avLst/>
            <a:gdLst>
              <a:gd name="connsiteX0" fmla="*/ 248523 w 2458919"/>
              <a:gd name="connsiteY0" fmla="*/ 0 h 2458919"/>
              <a:gd name="connsiteX1" fmla="*/ 2210396 w 2458919"/>
              <a:gd name="connsiteY1" fmla="*/ 0 h 2458919"/>
              <a:gd name="connsiteX2" fmla="*/ 2458919 w 2458919"/>
              <a:gd name="connsiteY2" fmla="*/ 248523 h 2458919"/>
              <a:gd name="connsiteX3" fmla="*/ 2458919 w 2458919"/>
              <a:gd name="connsiteY3" fmla="*/ 2210396 h 2458919"/>
              <a:gd name="connsiteX4" fmla="*/ 2210396 w 2458919"/>
              <a:gd name="connsiteY4" fmla="*/ 2458919 h 2458919"/>
              <a:gd name="connsiteX5" fmla="*/ 248523 w 2458919"/>
              <a:gd name="connsiteY5" fmla="*/ 2458919 h 2458919"/>
              <a:gd name="connsiteX6" fmla="*/ 0 w 2458919"/>
              <a:gd name="connsiteY6" fmla="*/ 2210396 h 2458919"/>
              <a:gd name="connsiteX7" fmla="*/ 0 w 2458919"/>
              <a:gd name="connsiteY7" fmla="*/ 248523 h 2458919"/>
              <a:gd name="connsiteX8" fmla="*/ 248523 w 2458919"/>
              <a:gd name="connsiteY8" fmla="*/ 0 h 245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58919" h="2458919">
                <a:moveTo>
                  <a:pt x="248523" y="0"/>
                </a:moveTo>
                <a:lnTo>
                  <a:pt x="2210396" y="0"/>
                </a:lnTo>
                <a:cubicBezTo>
                  <a:pt x="2347651" y="0"/>
                  <a:pt x="2458919" y="111268"/>
                  <a:pt x="2458919" y="248523"/>
                </a:cubicBezTo>
                <a:lnTo>
                  <a:pt x="2458919" y="2210396"/>
                </a:lnTo>
                <a:cubicBezTo>
                  <a:pt x="2458919" y="2347651"/>
                  <a:pt x="2347651" y="2458919"/>
                  <a:pt x="2210396" y="2458919"/>
                </a:cubicBezTo>
                <a:lnTo>
                  <a:pt x="248523" y="2458919"/>
                </a:lnTo>
                <a:cubicBezTo>
                  <a:pt x="111268" y="2458919"/>
                  <a:pt x="0" y="2347651"/>
                  <a:pt x="0" y="2210396"/>
                </a:cubicBezTo>
                <a:lnTo>
                  <a:pt x="0" y="248523"/>
                </a:lnTo>
                <a:cubicBezTo>
                  <a:pt x="0" y="111268"/>
                  <a:pt x="111268" y="0"/>
                  <a:pt x="248523" y="0"/>
                </a:cubicBezTo>
                <a:close/>
              </a:path>
            </a:pathLst>
          </a:custGeom>
          <a:ln w="28575">
            <a:solidFill>
              <a:schemeClr val="accent1"/>
            </a:solidFill>
          </a:ln>
          <a:effectLst>
            <a:outerShdw blurRad="88900" algn="c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 rtl="1">
              <a:lnSpc>
                <a:spcPct val="200000"/>
              </a:lnSpc>
              <a:buNone/>
              <a:defRPr>
                <a:solidFill>
                  <a:schemeClr val="bg1">
                    <a:alpha val="67000"/>
                  </a:schemeClr>
                </a:solidFill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r>
              <a:rPr lang="fa-IR" dirty="0"/>
              <a:t>تصویر 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D1CE1C15-87BF-40C3-936C-F0C2D6A3F4D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577648" y="1913230"/>
            <a:ext cx="2458919" cy="2458919"/>
          </a:xfrm>
          <a:custGeom>
            <a:avLst/>
            <a:gdLst>
              <a:gd name="connsiteX0" fmla="*/ 269301 w 2458919"/>
              <a:gd name="connsiteY0" fmla="*/ 0 h 2458919"/>
              <a:gd name="connsiteX1" fmla="*/ 2189618 w 2458919"/>
              <a:gd name="connsiteY1" fmla="*/ 0 h 2458919"/>
              <a:gd name="connsiteX2" fmla="*/ 2458919 w 2458919"/>
              <a:gd name="connsiteY2" fmla="*/ 269301 h 2458919"/>
              <a:gd name="connsiteX3" fmla="*/ 2458919 w 2458919"/>
              <a:gd name="connsiteY3" fmla="*/ 2189618 h 2458919"/>
              <a:gd name="connsiteX4" fmla="*/ 2189618 w 2458919"/>
              <a:gd name="connsiteY4" fmla="*/ 2458919 h 2458919"/>
              <a:gd name="connsiteX5" fmla="*/ 269301 w 2458919"/>
              <a:gd name="connsiteY5" fmla="*/ 2458919 h 2458919"/>
              <a:gd name="connsiteX6" fmla="*/ 0 w 2458919"/>
              <a:gd name="connsiteY6" fmla="*/ 2189618 h 2458919"/>
              <a:gd name="connsiteX7" fmla="*/ 0 w 2458919"/>
              <a:gd name="connsiteY7" fmla="*/ 269301 h 2458919"/>
              <a:gd name="connsiteX8" fmla="*/ 269301 w 2458919"/>
              <a:gd name="connsiteY8" fmla="*/ 0 h 245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58919" h="2458919">
                <a:moveTo>
                  <a:pt x="269301" y="0"/>
                </a:moveTo>
                <a:lnTo>
                  <a:pt x="2189618" y="0"/>
                </a:lnTo>
                <a:cubicBezTo>
                  <a:pt x="2338349" y="0"/>
                  <a:pt x="2458919" y="120570"/>
                  <a:pt x="2458919" y="269301"/>
                </a:cubicBezTo>
                <a:lnTo>
                  <a:pt x="2458919" y="2189618"/>
                </a:lnTo>
                <a:cubicBezTo>
                  <a:pt x="2458919" y="2338349"/>
                  <a:pt x="2338349" y="2458919"/>
                  <a:pt x="2189618" y="2458919"/>
                </a:cubicBezTo>
                <a:lnTo>
                  <a:pt x="269301" y="2458919"/>
                </a:lnTo>
                <a:cubicBezTo>
                  <a:pt x="120570" y="2458919"/>
                  <a:pt x="0" y="2338349"/>
                  <a:pt x="0" y="2189618"/>
                </a:cubicBezTo>
                <a:lnTo>
                  <a:pt x="0" y="269301"/>
                </a:lnTo>
                <a:cubicBezTo>
                  <a:pt x="0" y="120570"/>
                  <a:pt x="120570" y="0"/>
                  <a:pt x="269301" y="0"/>
                </a:cubicBezTo>
                <a:close/>
              </a:path>
            </a:pathLst>
          </a:custGeom>
          <a:ln w="28575">
            <a:solidFill>
              <a:schemeClr val="accent1"/>
            </a:solidFill>
          </a:ln>
          <a:effectLst>
            <a:outerShdw blurRad="88900" algn="c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 rtl="1">
              <a:lnSpc>
                <a:spcPct val="200000"/>
              </a:lnSpc>
              <a:buNone/>
              <a:defRPr>
                <a:solidFill>
                  <a:schemeClr val="bg1">
                    <a:alpha val="67000"/>
                  </a:schemeClr>
                </a:solidFill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r>
              <a:rPr lang="fa-IR" dirty="0"/>
              <a:t>تصویر 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8773DA3A-2B64-47AF-8E85-31B4D79F57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51510" y="1913232"/>
            <a:ext cx="2458919" cy="2458919"/>
          </a:xfrm>
          <a:custGeom>
            <a:avLst/>
            <a:gdLst>
              <a:gd name="connsiteX0" fmla="*/ 248523 w 2458919"/>
              <a:gd name="connsiteY0" fmla="*/ 0 h 2458919"/>
              <a:gd name="connsiteX1" fmla="*/ 2210396 w 2458919"/>
              <a:gd name="connsiteY1" fmla="*/ 0 h 2458919"/>
              <a:gd name="connsiteX2" fmla="*/ 2458919 w 2458919"/>
              <a:gd name="connsiteY2" fmla="*/ 248523 h 2458919"/>
              <a:gd name="connsiteX3" fmla="*/ 2458919 w 2458919"/>
              <a:gd name="connsiteY3" fmla="*/ 2210396 h 2458919"/>
              <a:gd name="connsiteX4" fmla="*/ 2210396 w 2458919"/>
              <a:gd name="connsiteY4" fmla="*/ 2458919 h 2458919"/>
              <a:gd name="connsiteX5" fmla="*/ 248523 w 2458919"/>
              <a:gd name="connsiteY5" fmla="*/ 2458919 h 2458919"/>
              <a:gd name="connsiteX6" fmla="*/ 0 w 2458919"/>
              <a:gd name="connsiteY6" fmla="*/ 2210396 h 2458919"/>
              <a:gd name="connsiteX7" fmla="*/ 0 w 2458919"/>
              <a:gd name="connsiteY7" fmla="*/ 248523 h 2458919"/>
              <a:gd name="connsiteX8" fmla="*/ 248523 w 2458919"/>
              <a:gd name="connsiteY8" fmla="*/ 0 h 245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58919" h="2458919">
                <a:moveTo>
                  <a:pt x="248523" y="0"/>
                </a:moveTo>
                <a:lnTo>
                  <a:pt x="2210396" y="0"/>
                </a:lnTo>
                <a:cubicBezTo>
                  <a:pt x="2347651" y="0"/>
                  <a:pt x="2458919" y="111268"/>
                  <a:pt x="2458919" y="248523"/>
                </a:cubicBezTo>
                <a:lnTo>
                  <a:pt x="2458919" y="2210396"/>
                </a:lnTo>
                <a:cubicBezTo>
                  <a:pt x="2458919" y="2347651"/>
                  <a:pt x="2347651" y="2458919"/>
                  <a:pt x="2210396" y="2458919"/>
                </a:cubicBezTo>
                <a:lnTo>
                  <a:pt x="248523" y="2458919"/>
                </a:lnTo>
                <a:cubicBezTo>
                  <a:pt x="111268" y="2458919"/>
                  <a:pt x="0" y="2347651"/>
                  <a:pt x="0" y="2210396"/>
                </a:cubicBezTo>
                <a:lnTo>
                  <a:pt x="0" y="248523"/>
                </a:lnTo>
                <a:cubicBezTo>
                  <a:pt x="0" y="111268"/>
                  <a:pt x="111268" y="0"/>
                  <a:pt x="248523" y="0"/>
                </a:cubicBezTo>
                <a:close/>
              </a:path>
            </a:pathLst>
          </a:custGeom>
          <a:ln w="28575">
            <a:solidFill>
              <a:schemeClr val="accent1"/>
            </a:solidFill>
          </a:ln>
          <a:effectLst>
            <a:outerShdw blurRad="88900" algn="c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 rtl="1">
              <a:lnSpc>
                <a:spcPct val="200000"/>
              </a:lnSpc>
              <a:buNone/>
              <a:defRPr>
                <a:solidFill>
                  <a:schemeClr val="bg1">
                    <a:alpha val="67000"/>
                  </a:schemeClr>
                </a:solidFill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r>
              <a:rPr lang="fa-IR" dirty="0"/>
              <a:t>تصویر </a:t>
            </a:r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6EBEAE96-EE4D-42D4-B2DC-A568ACB3E2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325371" y="1913231"/>
            <a:ext cx="2458919" cy="2458919"/>
          </a:xfrm>
          <a:custGeom>
            <a:avLst/>
            <a:gdLst>
              <a:gd name="connsiteX0" fmla="*/ 269301 w 2458919"/>
              <a:gd name="connsiteY0" fmla="*/ 0 h 2458919"/>
              <a:gd name="connsiteX1" fmla="*/ 2189618 w 2458919"/>
              <a:gd name="connsiteY1" fmla="*/ 0 h 2458919"/>
              <a:gd name="connsiteX2" fmla="*/ 2458919 w 2458919"/>
              <a:gd name="connsiteY2" fmla="*/ 269301 h 2458919"/>
              <a:gd name="connsiteX3" fmla="*/ 2458919 w 2458919"/>
              <a:gd name="connsiteY3" fmla="*/ 2189618 h 2458919"/>
              <a:gd name="connsiteX4" fmla="*/ 2189618 w 2458919"/>
              <a:gd name="connsiteY4" fmla="*/ 2458919 h 2458919"/>
              <a:gd name="connsiteX5" fmla="*/ 269301 w 2458919"/>
              <a:gd name="connsiteY5" fmla="*/ 2458919 h 2458919"/>
              <a:gd name="connsiteX6" fmla="*/ 0 w 2458919"/>
              <a:gd name="connsiteY6" fmla="*/ 2189618 h 2458919"/>
              <a:gd name="connsiteX7" fmla="*/ 0 w 2458919"/>
              <a:gd name="connsiteY7" fmla="*/ 269301 h 2458919"/>
              <a:gd name="connsiteX8" fmla="*/ 269301 w 2458919"/>
              <a:gd name="connsiteY8" fmla="*/ 0 h 245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58919" h="2458919">
                <a:moveTo>
                  <a:pt x="269301" y="0"/>
                </a:moveTo>
                <a:lnTo>
                  <a:pt x="2189618" y="0"/>
                </a:lnTo>
                <a:cubicBezTo>
                  <a:pt x="2338349" y="0"/>
                  <a:pt x="2458919" y="120570"/>
                  <a:pt x="2458919" y="269301"/>
                </a:cubicBezTo>
                <a:lnTo>
                  <a:pt x="2458919" y="2189618"/>
                </a:lnTo>
                <a:cubicBezTo>
                  <a:pt x="2458919" y="2338349"/>
                  <a:pt x="2338349" y="2458919"/>
                  <a:pt x="2189618" y="2458919"/>
                </a:cubicBezTo>
                <a:lnTo>
                  <a:pt x="269301" y="2458919"/>
                </a:lnTo>
                <a:cubicBezTo>
                  <a:pt x="120570" y="2458919"/>
                  <a:pt x="0" y="2338349"/>
                  <a:pt x="0" y="2189618"/>
                </a:cubicBezTo>
                <a:lnTo>
                  <a:pt x="0" y="269301"/>
                </a:lnTo>
                <a:cubicBezTo>
                  <a:pt x="0" y="120570"/>
                  <a:pt x="120570" y="0"/>
                  <a:pt x="269301" y="0"/>
                </a:cubicBezTo>
                <a:close/>
              </a:path>
            </a:pathLst>
          </a:custGeom>
          <a:ln w="28575">
            <a:solidFill>
              <a:schemeClr val="accent1"/>
            </a:solidFill>
          </a:ln>
          <a:effectLst>
            <a:outerShdw blurRad="88900" algn="ctr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 rtl="1">
              <a:lnSpc>
                <a:spcPct val="200000"/>
              </a:lnSpc>
              <a:buNone/>
              <a:defRPr>
                <a:solidFill>
                  <a:schemeClr val="bg1">
                    <a:alpha val="67000"/>
                  </a:schemeClr>
                </a:solidFill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r>
              <a:rPr lang="fa-IR" dirty="0"/>
              <a:t>تصویر </a:t>
            </a:r>
          </a:p>
        </p:txBody>
      </p:sp>
    </p:spTree>
    <p:extLst>
      <p:ext uri="{BB962C8B-B14F-4D97-AF65-F5344CB8AC3E}">
        <p14:creationId xmlns:p14="http://schemas.microsoft.com/office/powerpoint/2010/main" val="360989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1F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E8E0E1-5F3B-44AA-B7D1-E635A4955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E2D22-AB02-47B8-9B7A-1E0CCC035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0F7B6-6907-4B68-A6C9-20BBD8D9BB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585C7-1EAB-4FD0-87C3-94577936C4E5}" type="datetimeFigureOut">
              <a:rPr lang="fa-IR" smtClean="0"/>
              <a:t>15/06/1447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3B42B-A35C-4F79-8864-6BB410409F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37AC0-2F87-47FA-9823-C20F0B410A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habnam" panose="020B0603030804020204" pitchFamily="34" charset="-78"/>
                <a:cs typeface="Shabnam" panose="020B0603030804020204" pitchFamily="34" charset="-78"/>
              </a:defRPr>
            </a:lvl1pPr>
          </a:lstStyle>
          <a:p>
            <a:fld id="{A538FF37-42ED-48AA-929B-5B2032FAB464}" type="slidenum">
              <a:rPr lang="fa-IR" smtClean="0"/>
              <a:pPr/>
              <a:t>‹#›</a:t>
            </a:fld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86179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73" r:id="rId3"/>
    <p:sldLayoutId id="2147483660" r:id="rId4"/>
    <p:sldLayoutId id="2147483670" r:id="rId5"/>
    <p:sldLayoutId id="2147483671" r:id="rId6"/>
    <p:sldLayoutId id="2147483672" r:id="rId7"/>
    <p:sldLayoutId id="2147483669" r:id="rId8"/>
    <p:sldLayoutId id="2147483664" r:id="rId9"/>
    <p:sldLayoutId id="2147483661" r:id="rId10"/>
    <p:sldLayoutId id="2147483667" r:id="rId11"/>
    <p:sldLayoutId id="2147483662" r:id="rId12"/>
    <p:sldLayoutId id="2147483663" r:id="rId13"/>
    <p:sldLayoutId id="2147483668" r:id="rId14"/>
    <p:sldLayoutId id="2147483650" r:id="rId15"/>
    <p:sldLayoutId id="2147483655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png"/><Relationship Id="rId5" Type="http://schemas.microsoft.com/office/2007/relationships/hdphoto" Target="../media/hdphoto2.wdp"/><Relationship Id="rId4" Type="http://schemas.openxmlformats.org/officeDocument/2006/relationships/image" Target="../media/image5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">
            <a:extLst>
              <a:ext uri="{FF2B5EF4-FFF2-40B4-BE49-F238E27FC236}">
                <a16:creationId xmlns:a16="http://schemas.microsoft.com/office/drawing/2014/main" id="{554CEEC5-C6B8-4C62-8AD4-70F2F1D45270}"/>
              </a:ext>
            </a:extLst>
          </p:cNvPr>
          <p:cNvSpPr/>
          <p:nvPr/>
        </p:nvSpPr>
        <p:spPr>
          <a:xfrm flipH="1">
            <a:off x="1354014" y="1266091"/>
            <a:ext cx="10837983" cy="559190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/>
          <a:lstStyle/>
          <a:p>
            <a:pPr marL="85725" algn="r" rtl="1">
              <a:defRPr/>
            </a:pPr>
            <a:endParaRPr lang="ko-KR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7DDBC1D-32E9-4CD9-BA7F-B05B0BF9EB72}"/>
              </a:ext>
            </a:extLst>
          </p:cNvPr>
          <p:cNvSpPr txBox="1"/>
          <p:nvPr/>
        </p:nvSpPr>
        <p:spPr>
          <a:xfrm>
            <a:off x="2526073" y="-433596"/>
            <a:ext cx="8493863" cy="77251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49600" dirty="0">
                <a:gradFill>
                  <a:gsLst>
                    <a:gs pos="0">
                      <a:srgbClr val="F8B07E"/>
                    </a:gs>
                    <a:gs pos="100000">
                      <a:schemeClr val="accent1">
                        <a:lumMod val="88000"/>
                        <a:lumOff val="12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atin typeface="S Besmellah 1" pitchFamily="2" charset="0"/>
                <a:cs typeface="Shabnam" panose="020B0603030804020204" pitchFamily="34" charset="-78"/>
              </a:rPr>
              <a:t>t</a:t>
            </a:r>
            <a:endParaRPr lang="fa-IR" sz="49600" dirty="0">
              <a:gradFill>
                <a:gsLst>
                  <a:gs pos="0">
                    <a:srgbClr val="F8B07E"/>
                  </a:gs>
                  <a:gs pos="100000">
                    <a:schemeClr val="accent1">
                      <a:lumMod val="88000"/>
                      <a:lumOff val="12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atin typeface="S Besmellah 1" pitchFamily="2" charset="0"/>
              <a:cs typeface="Shabnam" panose="020B0603030804020204" pitchFamily="34" charset="-78"/>
            </a:endParaRPr>
          </a:p>
        </p:txBody>
      </p:sp>
      <p:cxnSp>
        <p:nvCxnSpPr>
          <p:cNvPr id="9" name="line1">
            <a:extLst>
              <a:ext uri="{FF2B5EF4-FFF2-40B4-BE49-F238E27FC236}">
                <a16:creationId xmlns:a16="http://schemas.microsoft.com/office/drawing/2014/main" id="{024C7699-3C27-47C8-A396-2E336A91BD0C}"/>
              </a:ext>
            </a:extLst>
          </p:cNvPr>
          <p:cNvCxnSpPr>
            <a:cxnSpLocks/>
          </p:cNvCxnSpPr>
          <p:nvPr/>
        </p:nvCxnSpPr>
        <p:spPr>
          <a:xfrm>
            <a:off x="2198077" y="650637"/>
            <a:ext cx="999392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ne2">
            <a:extLst>
              <a:ext uri="{FF2B5EF4-FFF2-40B4-BE49-F238E27FC236}">
                <a16:creationId xmlns:a16="http://schemas.microsoft.com/office/drawing/2014/main" id="{C68B72E9-279A-4CC6-BF5D-DE6AE38CB093}"/>
              </a:ext>
            </a:extLst>
          </p:cNvPr>
          <p:cNvCxnSpPr>
            <a:cxnSpLocks/>
          </p:cNvCxnSpPr>
          <p:nvPr/>
        </p:nvCxnSpPr>
        <p:spPr>
          <a:xfrm flipV="1">
            <a:off x="633046" y="1969477"/>
            <a:ext cx="0" cy="488852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83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407AA2F1-C492-46A4-A05C-36DEA601BE5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97318" y="0"/>
            <a:ext cx="4586510" cy="6858000"/>
          </a:xfrm>
        </p:spPr>
      </p:pic>
      <p:sp>
        <p:nvSpPr>
          <p:cNvPr id="6" name="a5">
            <a:extLst>
              <a:ext uri="{FF2B5EF4-FFF2-40B4-BE49-F238E27FC236}">
                <a16:creationId xmlns:a16="http://schemas.microsoft.com/office/drawing/2014/main" id="{7E61A626-5D8D-8C64-DD3C-E1A3C77C7DD8}"/>
              </a:ext>
            </a:extLst>
          </p:cNvPr>
          <p:cNvSpPr/>
          <p:nvPr/>
        </p:nvSpPr>
        <p:spPr>
          <a:xfrm>
            <a:off x="2" y="0"/>
            <a:ext cx="7605486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660400" dist="190500" dir="21540000" sx="105000" sy="105000" algn="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3" name="a3">
            <a:extLst>
              <a:ext uri="{FF2B5EF4-FFF2-40B4-BE49-F238E27FC236}">
                <a16:creationId xmlns:a16="http://schemas.microsoft.com/office/drawing/2014/main" id="{25F172E0-48C1-ED49-9EC5-27A5E9B1BC70}"/>
              </a:ext>
            </a:extLst>
          </p:cNvPr>
          <p:cNvSpPr/>
          <p:nvPr/>
        </p:nvSpPr>
        <p:spPr>
          <a:xfrm flipH="1">
            <a:off x="3018978" y="3791321"/>
            <a:ext cx="4484914" cy="711200"/>
          </a:xfrm>
          <a:prstGeom prst="rect">
            <a:avLst/>
          </a:prstGeom>
          <a:solidFill>
            <a:srgbClr val="424868"/>
          </a:solidFill>
          <a:ln>
            <a:noFill/>
          </a:ln>
          <a:effectLst>
            <a:outerShdw dist="50800" algn="r" rotWithShape="0">
              <a:schemeClr val="accent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algn="r" rtl="1">
              <a:defRPr/>
            </a:pPr>
            <a:r>
              <a:rPr lang="fa-IR" altLang="ko-KR" sz="1400" dirty="0">
                <a:solidFill>
                  <a:prstClr val="white">
                    <a:lumMod val="50000"/>
                  </a:prstClr>
                </a:solidFill>
                <a:latin typeface="Shabnam" panose="020B0603030804020204" pitchFamily="34" charset="-78"/>
                <a:cs typeface="Shabnam" panose="020B0603030804020204" pitchFamily="34" charset="-78"/>
              </a:rPr>
              <a:t>نام اداره:</a:t>
            </a:r>
            <a:endParaRPr lang="en-US" altLang="ko-KR" sz="1400" dirty="0">
              <a:solidFill>
                <a:prstClr val="white">
                  <a:lumMod val="50000"/>
                </a:prst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17" name="a1">
            <a:extLst>
              <a:ext uri="{FF2B5EF4-FFF2-40B4-BE49-F238E27FC236}">
                <a16:creationId xmlns:a16="http://schemas.microsoft.com/office/drawing/2014/main" id="{50683187-1EB1-4632-8995-37390E1B6267}"/>
              </a:ext>
            </a:extLst>
          </p:cNvPr>
          <p:cNvSpPr/>
          <p:nvPr/>
        </p:nvSpPr>
        <p:spPr>
          <a:xfrm flipH="1">
            <a:off x="8172" y="2724520"/>
            <a:ext cx="2792178" cy="2851521"/>
          </a:xfrm>
          <a:prstGeom prst="rect">
            <a:avLst/>
          </a:prstGeom>
          <a:solidFill>
            <a:srgbClr val="424868"/>
          </a:solidFill>
          <a:ln>
            <a:noFill/>
          </a:ln>
          <a:effectLst>
            <a:outerShdw dist="50800" algn="r" rotWithShape="0">
              <a:schemeClr val="accent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algn="r" rtl="1"/>
            <a:endParaRPr lang="ko-KR" altLang="en-US" sz="1400" dirty="0">
              <a:solidFill>
                <a:prstClr val="white">
                  <a:lumMod val="50000"/>
                </a:prst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389531-F02F-4C63-B411-70A0D669EEA2}"/>
              </a:ext>
            </a:extLst>
          </p:cNvPr>
          <p:cNvSpPr txBox="1"/>
          <p:nvPr/>
        </p:nvSpPr>
        <p:spPr>
          <a:xfrm>
            <a:off x="340780" y="1152287"/>
            <a:ext cx="655560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4000" dirty="0">
                <a:solidFill>
                  <a:schemeClr val="bg1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مراکز و پاساژهایی که برای طلافروشی مناسب‌اند</a:t>
            </a:r>
            <a:endParaRPr lang="fa-IR" sz="4000" dirty="0">
              <a:solidFill>
                <a:schemeClr val="accent1"/>
              </a:solidFill>
              <a:latin typeface="Shabnam" panose="020B0603030804020204" pitchFamily="34" charset="-78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4957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17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!!fs1">
            <a:extLst>
              <a:ext uri="{FF2B5EF4-FFF2-40B4-BE49-F238E27FC236}">
                <a16:creationId xmlns:a16="http://schemas.microsoft.com/office/drawing/2014/main" id="{27B4C4E9-C117-4D65-8098-3E44EC97A311}"/>
              </a:ext>
            </a:extLst>
          </p:cNvPr>
          <p:cNvSpPr/>
          <p:nvPr/>
        </p:nvSpPr>
        <p:spPr>
          <a:xfrm flipH="1">
            <a:off x="6388635" y="1683209"/>
            <a:ext cx="5196840" cy="98984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ctr" rtl="1">
              <a:defRPr/>
            </a:pP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21" name="txb1">
            <a:hlinkClick r:id="rId2" action="ppaction://hlinksldjump"/>
            <a:extLst>
              <a:ext uri="{FF2B5EF4-FFF2-40B4-BE49-F238E27FC236}">
                <a16:creationId xmlns:a16="http://schemas.microsoft.com/office/drawing/2014/main" id="{4F339549-2F36-4A70-8FF3-ECB64872EDCA}"/>
              </a:ext>
            </a:extLst>
          </p:cNvPr>
          <p:cNvSpPr/>
          <p:nvPr/>
        </p:nvSpPr>
        <p:spPr>
          <a:xfrm flipH="1">
            <a:off x="6388635" y="1683210"/>
            <a:ext cx="5196840" cy="989847"/>
          </a:xfrm>
          <a:prstGeom prst="round1Rect">
            <a:avLst>
              <a:gd name="adj" fmla="val 3126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r" rtl="1">
              <a:defRPr/>
            </a:pPr>
            <a:endParaRPr lang="fa-IR" altLang="ko-KR" sz="2000" kern="0" dirty="0">
              <a:ln w="12700">
                <a:noFill/>
              </a:ln>
              <a:solidFill>
                <a:schemeClr val="bg1"/>
              </a:solidFill>
              <a:latin typeface="Yekan Bakh VF ExtraBold" panose="00000500000000000000" pitchFamily="2" charset="-78"/>
              <a:ea typeface="Tmon몬소리 Black" panose="02000A03000000000000" pitchFamily="2" charset="-127"/>
              <a:cs typeface="Yekan Bakh VF ExtraBold" panose="00000500000000000000" pitchFamily="2" charset="-78"/>
            </a:endParaRPr>
          </a:p>
        </p:txBody>
      </p:sp>
      <p:grpSp>
        <p:nvGrpSpPr>
          <p:cNvPr id="11" name="01">
            <a:extLst>
              <a:ext uri="{FF2B5EF4-FFF2-40B4-BE49-F238E27FC236}">
                <a16:creationId xmlns:a16="http://schemas.microsoft.com/office/drawing/2014/main" id="{3BDFD3EF-84B0-4B01-98D9-748683C5BF7E}"/>
              </a:ext>
            </a:extLst>
          </p:cNvPr>
          <p:cNvGrpSpPr/>
          <p:nvPr/>
        </p:nvGrpSpPr>
        <p:grpSpPr>
          <a:xfrm flipH="1">
            <a:off x="10671545" y="1468156"/>
            <a:ext cx="913930" cy="305182"/>
            <a:chOff x="3144711" y="1981768"/>
            <a:chExt cx="1189164" cy="340748"/>
          </a:xfrm>
        </p:grpSpPr>
        <p:sp>
          <p:nvSpPr>
            <p:cNvPr id="12" name="b1">
              <a:extLst>
                <a:ext uri="{FF2B5EF4-FFF2-40B4-BE49-F238E27FC236}">
                  <a16:creationId xmlns:a16="http://schemas.microsoft.com/office/drawing/2014/main" id="{030C1F80-34A6-4CE3-AFFC-3242EF292157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3" name="a1">
              <a:extLst>
                <a:ext uri="{FF2B5EF4-FFF2-40B4-BE49-F238E27FC236}">
                  <a16:creationId xmlns:a16="http://schemas.microsoft.com/office/drawing/2014/main" id="{D7B833F5-2782-49CE-BEF0-4F9F1440DA39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02</a:t>
              </a:r>
              <a:endParaRPr lang="en-US" altLang="ko-KR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sp>
        <p:nvSpPr>
          <p:cNvPr id="2" name="!!fs1">
            <a:extLst>
              <a:ext uri="{FF2B5EF4-FFF2-40B4-BE49-F238E27FC236}">
                <a16:creationId xmlns:a16="http://schemas.microsoft.com/office/drawing/2014/main" id="{0DF1D8D3-CB85-83B9-CD67-C847AAF856A1}"/>
              </a:ext>
            </a:extLst>
          </p:cNvPr>
          <p:cNvSpPr/>
          <p:nvPr/>
        </p:nvSpPr>
        <p:spPr>
          <a:xfrm flipH="1">
            <a:off x="6388635" y="348166"/>
            <a:ext cx="5196840" cy="98984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ctr" rtl="1">
              <a:defRPr/>
            </a:pP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3" name="txb1">
            <a:hlinkClick r:id="rId2" action="ppaction://hlinksldjump"/>
            <a:extLst>
              <a:ext uri="{FF2B5EF4-FFF2-40B4-BE49-F238E27FC236}">
                <a16:creationId xmlns:a16="http://schemas.microsoft.com/office/drawing/2014/main" id="{3D6A574B-BD52-CE2A-0A4A-7F25A47FC703}"/>
              </a:ext>
            </a:extLst>
          </p:cNvPr>
          <p:cNvSpPr/>
          <p:nvPr/>
        </p:nvSpPr>
        <p:spPr>
          <a:xfrm flipH="1">
            <a:off x="6388635" y="348167"/>
            <a:ext cx="5196840" cy="989847"/>
          </a:xfrm>
          <a:prstGeom prst="round1Rect">
            <a:avLst>
              <a:gd name="adj" fmla="val 3126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r" rtl="1">
              <a:defRPr/>
            </a:pPr>
            <a:r>
              <a:rPr lang="fa-IR" altLang="ko-KR" sz="2000" kern="0">
                <a:ln w="12700">
                  <a:noFill/>
                </a:ln>
                <a:solidFill>
                  <a:schemeClr val="bg1"/>
                </a:solidFill>
                <a:latin typeface="Yekan Bakh VF ExtraBold" panose="00000500000000000000" pitchFamily="2" charset="-78"/>
                <a:ea typeface="Tmon몬소리 Black" panose="02000A03000000000000" pitchFamily="2" charset="-127"/>
                <a:cs typeface="Yekan Bakh VF ExtraBold" panose="00000500000000000000" pitchFamily="2" charset="-78"/>
              </a:rPr>
              <a:t>مرکز خرید پالادیوم – زعفرانیه</a:t>
            </a:r>
            <a:endParaRPr lang="fa-IR" altLang="ko-KR" sz="2000" kern="0" dirty="0">
              <a:ln w="12700">
                <a:noFill/>
              </a:ln>
              <a:solidFill>
                <a:schemeClr val="bg1"/>
              </a:solidFill>
              <a:latin typeface="Yekan Bakh VF ExtraBold" panose="00000500000000000000" pitchFamily="2" charset="-78"/>
              <a:ea typeface="Tmon몬소리 Black" panose="02000A03000000000000" pitchFamily="2" charset="-127"/>
              <a:cs typeface="Yekan Bakh VF ExtraBold" panose="00000500000000000000" pitchFamily="2" charset="-78"/>
            </a:endParaRPr>
          </a:p>
        </p:txBody>
      </p:sp>
      <p:grpSp>
        <p:nvGrpSpPr>
          <p:cNvPr id="4" name="01">
            <a:extLst>
              <a:ext uri="{FF2B5EF4-FFF2-40B4-BE49-F238E27FC236}">
                <a16:creationId xmlns:a16="http://schemas.microsoft.com/office/drawing/2014/main" id="{85A00538-DF44-08DE-5ABC-033BDAEB4E0B}"/>
              </a:ext>
            </a:extLst>
          </p:cNvPr>
          <p:cNvGrpSpPr/>
          <p:nvPr/>
        </p:nvGrpSpPr>
        <p:grpSpPr>
          <a:xfrm flipH="1">
            <a:off x="10671545" y="133113"/>
            <a:ext cx="913930" cy="305182"/>
            <a:chOff x="3144711" y="1981768"/>
            <a:chExt cx="1189164" cy="340748"/>
          </a:xfrm>
        </p:grpSpPr>
        <p:sp>
          <p:nvSpPr>
            <p:cNvPr id="5" name="b1">
              <a:extLst>
                <a:ext uri="{FF2B5EF4-FFF2-40B4-BE49-F238E27FC236}">
                  <a16:creationId xmlns:a16="http://schemas.microsoft.com/office/drawing/2014/main" id="{C1EF4CFA-F22C-1316-37DD-5A2D2CFA5114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a1">
              <a:extLst>
                <a:ext uri="{FF2B5EF4-FFF2-40B4-BE49-F238E27FC236}">
                  <a16:creationId xmlns:a16="http://schemas.microsoft.com/office/drawing/2014/main" id="{F0BC7299-83EB-246C-7D52-67A566048F0F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01</a:t>
              </a:r>
              <a:endParaRPr lang="en-US" altLang="ko-KR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sp>
        <p:nvSpPr>
          <p:cNvPr id="7" name="!!fs1">
            <a:extLst>
              <a:ext uri="{FF2B5EF4-FFF2-40B4-BE49-F238E27FC236}">
                <a16:creationId xmlns:a16="http://schemas.microsoft.com/office/drawing/2014/main" id="{0C99C3BB-C4F8-0FEE-561E-195BCD18A429}"/>
              </a:ext>
            </a:extLst>
          </p:cNvPr>
          <p:cNvSpPr/>
          <p:nvPr/>
        </p:nvSpPr>
        <p:spPr>
          <a:xfrm flipH="1">
            <a:off x="6388635" y="3030941"/>
            <a:ext cx="5196840" cy="98984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ctr" rtl="1">
              <a:defRPr/>
            </a:pP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8" name="txb1">
            <a:hlinkClick r:id="rId2" action="ppaction://hlinksldjump"/>
            <a:extLst>
              <a:ext uri="{FF2B5EF4-FFF2-40B4-BE49-F238E27FC236}">
                <a16:creationId xmlns:a16="http://schemas.microsoft.com/office/drawing/2014/main" id="{9A1E0CA4-DFDA-247E-B35A-3A297A383F61}"/>
              </a:ext>
            </a:extLst>
          </p:cNvPr>
          <p:cNvSpPr/>
          <p:nvPr/>
        </p:nvSpPr>
        <p:spPr>
          <a:xfrm flipH="1">
            <a:off x="6388635" y="3030941"/>
            <a:ext cx="5196840" cy="989847"/>
          </a:xfrm>
          <a:prstGeom prst="round1Rect">
            <a:avLst>
              <a:gd name="adj" fmla="val 3126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r" rtl="1">
              <a:defRPr/>
            </a:pPr>
            <a:endParaRPr lang="fa-IR" altLang="ko-KR" sz="2000" kern="0" dirty="0">
              <a:ln w="12700">
                <a:noFill/>
              </a:ln>
              <a:solidFill>
                <a:schemeClr val="bg1"/>
              </a:solidFill>
              <a:highlight>
                <a:srgbClr val="FF0000"/>
              </a:highlight>
              <a:latin typeface="Yekan Bakh VF ExtraBold" panose="00000500000000000000" pitchFamily="2" charset="-78"/>
              <a:ea typeface="Tmon몬소리 Black" panose="02000A03000000000000" pitchFamily="2" charset="-127"/>
              <a:cs typeface="Yekan Bakh VF ExtraBold" panose="00000500000000000000" pitchFamily="2" charset="-78"/>
            </a:endParaRPr>
          </a:p>
        </p:txBody>
      </p:sp>
      <p:grpSp>
        <p:nvGrpSpPr>
          <p:cNvPr id="14" name="01">
            <a:extLst>
              <a:ext uri="{FF2B5EF4-FFF2-40B4-BE49-F238E27FC236}">
                <a16:creationId xmlns:a16="http://schemas.microsoft.com/office/drawing/2014/main" id="{2B8A010E-BBD8-8B2F-9B08-C9FDA33E7E80}"/>
              </a:ext>
            </a:extLst>
          </p:cNvPr>
          <p:cNvGrpSpPr/>
          <p:nvPr/>
        </p:nvGrpSpPr>
        <p:grpSpPr>
          <a:xfrm flipH="1">
            <a:off x="10671545" y="2815888"/>
            <a:ext cx="913930" cy="305182"/>
            <a:chOff x="3144711" y="1981768"/>
            <a:chExt cx="1189164" cy="340748"/>
          </a:xfrm>
        </p:grpSpPr>
        <p:sp>
          <p:nvSpPr>
            <p:cNvPr id="15" name="b1">
              <a:extLst>
                <a:ext uri="{FF2B5EF4-FFF2-40B4-BE49-F238E27FC236}">
                  <a16:creationId xmlns:a16="http://schemas.microsoft.com/office/drawing/2014/main" id="{FFBF8658-0AD0-18F3-7557-3C3D3937511B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a1">
              <a:extLst>
                <a:ext uri="{FF2B5EF4-FFF2-40B4-BE49-F238E27FC236}">
                  <a16:creationId xmlns:a16="http://schemas.microsoft.com/office/drawing/2014/main" id="{028FEF68-B6D1-DDA6-4E75-33873EDC5794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03</a:t>
              </a:r>
              <a:endParaRPr lang="en-US" altLang="ko-KR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sp>
        <p:nvSpPr>
          <p:cNvPr id="23" name="!!fs1">
            <a:extLst>
              <a:ext uri="{FF2B5EF4-FFF2-40B4-BE49-F238E27FC236}">
                <a16:creationId xmlns:a16="http://schemas.microsoft.com/office/drawing/2014/main" id="{02CBD6B8-C455-3A6F-C739-1972F21E75A0}"/>
              </a:ext>
            </a:extLst>
          </p:cNvPr>
          <p:cNvSpPr/>
          <p:nvPr/>
        </p:nvSpPr>
        <p:spPr>
          <a:xfrm flipH="1">
            <a:off x="6430117" y="4377737"/>
            <a:ext cx="5196840" cy="98984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ctr" rtl="1">
              <a:defRPr/>
            </a:pP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24" name="txb1">
            <a:hlinkClick r:id="rId2" action="ppaction://hlinksldjump"/>
            <a:extLst>
              <a:ext uri="{FF2B5EF4-FFF2-40B4-BE49-F238E27FC236}">
                <a16:creationId xmlns:a16="http://schemas.microsoft.com/office/drawing/2014/main" id="{C9D1DF23-1D0A-3A33-00C3-04685FA2F6C2}"/>
              </a:ext>
            </a:extLst>
          </p:cNvPr>
          <p:cNvSpPr/>
          <p:nvPr/>
        </p:nvSpPr>
        <p:spPr>
          <a:xfrm flipH="1">
            <a:off x="6430117" y="4377738"/>
            <a:ext cx="5196840" cy="989847"/>
          </a:xfrm>
          <a:prstGeom prst="round1Rect">
            <a:avLst>
              <a:gd name="adj" fmla="val 3126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r" rtl="1">
              <a:defRPr/>
            </a:pPr>
            <a:endParaRPr lang="fa-IR" altLang="ko-KR" sz="2000" kern="0" dirty="0">
              <a:ln w="12700">
                <a:noFill/>
              </a:ln>
              <a:solidFill>
                <a:schemeClr val="bg1"/>
              </a:solidFill>
              <a:highlight>
                <a:srgbClr val="FF0000"/>
              </a:highlight>
              <a:latin typeface="Yekan Bakh VF ExtraBold" panose="00000500000000000000" pitchFamily="2" charset="-78"/>
              <a:ea typeface="Tmon몬소리 Black" panose="02000A03000000000000" pitchFamily="2" charset="-127"/>
              <a:cs typeface="Yekan Bakh VF ExtraBold" panose="00000500000000000000" pitchFamily="2" charset="-78"/>
            </a:endParaRPr>
          </a:p>
        </p:txBody>
      </p:sp>
      <p:grpSp>
        <p:nvGrpSpPr>
          <p:cNvPr id="25" name="01">
            <a:extLst>
              <a:ext uri="{FF2B5EF4-FFF2-40B4-BE49-F238E27FC236}">
                <a16:creationId xmlns:a16="http://schemas.microsoft.com/office/drawing/2014/main" id="{EBC9D339-6484-4390-B35B-BEF2D411870D}"/>
              </a:ext>
            </a:extLst>
          </p:cNvPr>
          <p:cNvGrpSpPr/>
          <p:nvPr/>
        </p:nvGrpSpPr>
        <p:grpSpPr>
          <a:xfrm flipH="1">
            <a:off x="10713027" y="4162684"/>
            <a:ext cx="913930" cy="305182"/>
            <a:chOff x="3144711" y="1981768"/>
            <a:chExt cx="1189164" cy="340748"/>
          </a:xfrm>
        </p:grpSpPr>
        <p:sp>
          <p:nvSpPr>
            <p:cNvPr id="41" name="b1">
              <a:extLst>
                <a:ext uri="{FF2B5EF4-FFF2-40B4-BE49-F238E27FC236}">
                  <a16:creationId xmlns:a16="http://schemas.microsoft.com/office/drawing/2014/main" id="{7A86465D-7784-EDEB-B9AA-4A8C34E78DEB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8" name="a1">
              <a:extLst>
                <a:ext uri="{FF2B5EF4-FFF2-40B4-BE49-F238E27FC236}">
                  <a16:creationId xmlns:a16="http://schemas.microsoft.com/office/drawing/2014/main" id="{6DF7FB22-0913-5B3F-313E-716ECBA22D12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04</a:t>
              </a:r>
              <a:endParaRPr lang="en-US" altLang="ko-KR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sp>
        <p:nvSpPr>
          <p:cNvPr id="49" name="!!fs1">
            <a:extLst>
              <a:ext uri="{FF2B5EF4-FFF2-40B4-BE49-F238E27FC236}">
                <a16:creationId xmlns:a16="http://schemas.microsoft.com/office/drawing/2014/main" id="{76D53A83-9023-253E-6B14-F5E3A521F1D4}"/>
              </a:ext>
            </a:extLst>
          </p:cNvPr>
          <p:cNvSpPr/>
          <p:nvPr/>
        </p:nvSpPr>
        <p:spPr>
          <a:xfrm flipH="1">
            <a:off x="6430117" y="5735039"/>
            <a:ext cx="5196840" cy="98984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ctr" rtl="1">
              <a:defRPr/>
            </a:pP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50" name="txb1">
            <a:hlinkClick r:id="rId2" action="ppaction://hlinksldjump"/>
            <a:extLst>
              <a:ext uri="{FF2B5EF4-FFF2-40B4-BE49-F238E27FC236}">
                <a16:creationId xmlns:a16="http://schemas.microsoft.com/office/drawing/2014/main" id="{4ABC8928-BBC5-54D7-BB29-1EEA64A79737}"/>
              </a:ext>
            </a:extLst>
          </p:cNvPr>
          <p:cNvSpPr/>
          <p:nvPr/>
        </p:nvSpPr>
        <p:spPr>
          <a:xfrm flipH="1">
            <a:off x="6430117" y="5735040"/>
            <a:ext cx="5196840" cy="989847"/>
          </a:xfrm>
          <a:prstGeom prst="round1Rect">
            <a:avLst>
              <a:gd name="adj" fmla="val 3126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r" rtl="1">
              <a:defRPr/>
            </a:pPr>
            <a:endParaRPr lang="fa-IR" altLang="ko-KR" sz="2000" kern="0" dirty="0">
              <a:ln w="12700">
                <a:noFill/>
              </a:ln>
              <a:solidFill>
                <a:schemeClr val="bg1"/>
              </a:solidFill>
              <a:latin typeface="Yekan Bakh VF ExtraBold" panose="00000500000000000000" pitchFamily="2" charset="-78"/>
              <a:ea typeface="Tmon몬소리 Black" panose="02000A03000000000000" pitchFamily="2" charset="-127"/>
              <a:cs typeface="Yekan Bakh VF ExtraBold" panose="00000500000000000000" pitchFamily="2" charset="-78"/>
            </a:endParaRPr>
          </a:p>
        </p:txBody>
      </p:sp>
      <p:grpSp>
        <p:nvGrpSpPr>
          <p:cNvPr id="51" name="01">
            <a:extLst>
              <a:ext uri="{FF2B5EF4-FFF2-40B4-BE49-F238E27FC236}">
                <a16:creationId xmlns:a16="http://schemas.microsoft.com/office/drawing/2014/main" id="{FFD2D230-AF0D-FBD0-6E44-7A56817A6D7B}"/>
              </a:ext>
            </a:extLst>
          </p:cNvPr>
          <p:cNvGrpSpPr/>
          <p:nvPr/>
        </p:nvGrpSpPr>
        <p:grpSpPr>
          <a:xfrm flipH="1">
            <a:off x="10713027" y="5519986"/>
            <a:ext cx="913930" cy="305182"/>
            <a:chOff x="3144711" y="1981768"/>
            <a:chExt cx="1189164" cy="340748"/>
          </a:xfrm>
        </p:grpSpPr>
        <p:sp>
          <p:nvSpPr>
            <p:cNvPr id="52" name="b1">
              <a:extLst>
                <a:ext uri="{FF2B5EF4-FFF2-40B4-BE49-F238E27FC236}">
                  <a16:creationId xmlns:a16="http://schemas.microsoft.com/office/drawing/2014/main" id="{851F6634-C39D-3BBE-C6BE-F3EB54343E65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53" name="a1">
              <a:extLst>
                <a:ext uri="{FF2B5EF4-FFF2-40B4-BE49-F238E27FC236}">
                  <a16:creationId xmlns:a16="http://schemas.microsoft.com/office/drawing/2014/main" id="{84FA1FDE-D05B-3171-786E-5DA0A1906876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05</a:t>
              </a:r>
              <a:endParaRPr lang="en-US" altLang="ko-KR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sp>
        <p:nvSpPr>
          <p:cNvPr id="54" name="!!fs1">
            <a:extLst>
              <a:ext uri="{FF2B5EF4-FFF2-40B4-BE49-F238E27FC236}">
                <a16:creationId xmlns:a16="http://schemas.microsoft.com/office/drawing/2014/main" id="{3D8FF58B-4B5A-FD80-494D-49DB7E17C19D}"/>
              </a:ext>
            </a:extLst>
          </p:cNvPr>
          <p:cNvSpPr/>
          <p:nvPr/>
        </p:nvSpPr>
        <p:spPr>
          <a:xfrm flipH="1">
            <a:off x="450577" y="1732603"/>
            <a:ext cx="5196840" cy="98984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ctr" rtl="1">
              <a:defRPr/>
            </a:pP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55" name="txb1">
            <a:hlinkClick r:id="rId2" action="ppaction://hlinksldjump"/>
            <a:extLst>
              <a:ext uri="{FF2B5EF4-FFF2-40B4-BE49-F238E27FC236}">
                <a16:creationId xmlns:a16="http://schemas.microsoft.com/office/drawing/2014/main" id="{ECE01BD7-F1F9-6B6A-53BB-B194A7289E41}"/>
              </a:ext>
            </a:extLst>
          </p:cNvPr>
          <p:cNvSpPr/>
          <p:nvPr/>
        </p:nvSpPr>
        <p:spPr>
          <a:xfrm flipH="1">
            <a:off x="450577" y="1732604"/>
            <a:ext cx="5196840" cy="989847"/>
          </a:xfrm>
          <a:prstGeom prst="round1Rect">
            <a:avLst>
              <a:gd name="adj" fmla="val 3126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r" rtl="1">
              <a:defRPr/>
            </a:pPr>
            <a:endParaRPr lang="fa-IR" altLang="ko-KR" sz="2000" kern="0" dirty="0">
              <a:ln w="12700">
                <a:noFill/>
              </a:ln>
              <a:solidFill>
                <a:schemeClr val="bg1"/>
              </a:solidFill>
              <a:latin typeface="Yekan Bakh VF ExtraBold" panose="00000500000000000000" pitchFamily="2" charset="-78"/>
              <a:ea typeface="Tmon몬소리 Black" panose="02000A03000000000000" pitchFamily="2" charset="-127"/>
              <a:cs typeface="Yekan Bakh VF ExtraBold" panose="00000500000000000000" pitchFamily="2" charset="-78"/>
            </a:endParaRPr>
          </a:p>
        </p:txBody>
      </p:sp>
      <p:grpSp>
        <p:nvGrpSpPr>
          <p:cNvPr id="56" name="01">
            <a:extLst>
              <a:ext uri="{FF2B5EF4-FFF2-40B4-BE49-F238E27FC236}">
                <a16:creationId xmlns:a16="http://schemas.microsoft.com/office/drawing/2014/main" id="{2E0EF707-D6B0-038F-8B40-F4A3EAA160D6}"/>
              </a:ext>
            </a:extLst>
          </p:cNvPr>
          <p:cNvGrpSpPr/>
          <p:nvPr/>
        </p:nvGrpSpPr>
        <p:grpSpPr>
          <a:xfrm flipH="1">
            <a:off x="4733487" y="1517550"/>
            <a:ext cx="913930" cy="305182"/>
            <a:chOff x="3144711" y="1981768"/>
            <a:chExt cx="1189164" cy="340748"/>
          </a:xfrm>
        </p:grpSpPr>
        <p:sp>
          <p:nvSpPr>
            <p:cNvPr id="57" name="b1">
              <a:extLst>
                <a:ext uri="{FF2B5EF4-FFF2-40B4-BE49-F238E27FC236}">
                  <a16:creationId xmlns:a16="http://schemas.microsoft.com/office/drawing/2014/main" id="{8D73B2F1-9112-C8EF-6C8E-14B63CBD3D76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58" name="a1">
              <a:extLst>
                <a:ext uri="{FF2B5EF4-FFF2-40B4-BE49-F238E27FC236}">
                  <a16:creationId xmlns:a16="http://schemas.microsoft.com/office/drawing/2014/main" id="{BBEF3E30-AA24-7A0B-9FE6-47038C6856EA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07</a:t>
              </a:r>
              <a:endParaRPr lang="en-US" altLang="ko-KR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sp>
        <p:nvSpPr>
          <p:cNvPr id="59" name="!!fs1">
            <a:extLst>
              <a:ext uri="{FF2B5EF4-FFF2-40B4-BE49-F238E27FC236}">
                <a16:creationId xmlns:a16="http://schemas.microsoft.com/office/drawing/2014/main" id="{A977A790-4E89-7D8E-2AD1-EF196F2325F0}"/>
              </a:ext>
            </a:extLst>
          </p:cNvPr>
          <p:cNvSpPr/>
          <p:nvPr/>
        </p:nvSpPr>
        <p:spPr>
          <a:xfrm flipH="1">
            <a:off x="450577" y="397560"/>
            <a:ext cx="5196840" cy="98984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ctr" rtl="1">
              <a:defRPr/>
            </a:pP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60" name="txb1">
            <a:hlinkClick r:id="rId2" action="ppaction://hlinksldjump"/>
            <a:extLst>
              <a:ext uri="{FF2B5EF4-FFF2-40B4-BE49-F238E27FC236}">
                <a16:creationId xmlns:a16="http://schemas.microsoft.com/office/drawing/2014/main" id="{B31C07B9-1D10-8F55-D1B6-EE494FCFBB5C}"/>
              </a:ext>
            </a:extLst>
          </p:cNvPr>
          <p:cNvSpPr/>
          <p:nvPr/>
        </p:nvSpPr>
        <p:spPr>
          <a:xfrm flipH="1">
            <a:off x="450577" y="397561"/>
            <a:ext cx="5196840" cy="989847"/>
          </a:xfrm>
          <a:prstGeom prst="round1Rect">
            <a:avLst>
              <a:gd name="adj" fmla="val 3126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r" rtl="1">
              <a:defRPr/>
            </a:pPr>
            <a:endParaRPr lang="fa-IR" altLang="ko-KR" kern="0" dirty="0">
              <a:ln w="12700">
                <a:noFill/>
              </a:ln>
              <a:solidFill>
                <a:schemeClr val="bg1"/>
              </a:solidFill>
              <a:latin typeface="Yekan Bakh VF ExtraBold" panose="00000500000000000000" pitchFamily="2" charset="-78"/>
              <a:ea typeface="Tmon몬소리 Black" panose="02000A03000000000000" pitchFamily="2" charset="-127"/>
              <a:cs typeface="Yekan Bakh VF ExtraBold" panose="00000500000000000000" pitchFamily="2" charset="-78"/>
            </a:endParaRPr>
          </a:p>
        </p:txBody>
      </p:sp>
      <p:grpSp>
        <p:nvGrpSpPr>
          <p:cNvPr id="61" name="01">
            <a:extLst>
              <a:ext uri="{FF2B5EF4-FFF2-40B4-BE49-F238E27FC236}">
                <a16:creationId xmlns:a16="http://schemas.microsoft.com/office/drawing/2014/main" id="{C168952E-4D14-9988-E122-A77690BCCB12}"/>
              </a:ext>
            </a:extLst>
          </p:cNvPr>
          <p:cNvGrpSpPr/>
          <p:nvPr/>
        </p:nvGrpSpPr>
        <p:grpSpPr>
          <a:xfrm flipH="1">
            <a:off x="4733487" y="182507"/>
            <a:ext cx="913930" cy="305182"/>
            <a:chOff x="3144711" y="1981768"/>
            <a:chExt cx="1189164" cy="340748"/>
          </a:xfrm>
        </p:grpSpPr>
        <p:sp>
          <p:nvSpPr>
            <p:cNvPr id="62" name="b1">
              <a:extLst>
                <a:ext uri="{FF2B5EF4-FFF2-40B4-BE49-F238E27FC236}">
                  <a16:creationId xmlns:a16="http://schemas.microsoft.com/office/drawing/2014/main" id="{06AD3A8C-A3F2-539C-E74B-16A224B0ECF2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3" name="a1">
              <a:extLst>
                <a:ext uri="{FF2B5EF4-FFF2-40B4-BE49-F238E27FC236}">
                  <a16:creationId xmlns:a16="http://schemas.microsoft.com/office/drawing/2014/main" id="{5E1A8985-7986-7445-6C4F-A39F9D724ED7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06</a:t>
              </a:r>
              <a:endParaRPr lang="en-US" altLang="ko-KR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sp>
        <p:nvSpPr>
          <p:cNvPr id="64" name="!!fs1">
            <a:extLst>
              <a:ext uri="{FF2B5EF4-FFF2-40B4-BE49-F238E27FC236}">
                <a16:creationId xmlns:a16="http://schemas.microsoft.com/office/drawing/2014/main" id="{86B47FF6-67C2-158A-A5A3-EC287CF98305}"/>
              </a:ext>
            </a:extLst>
          </p:cNvPr>
          <p:cNvSpPr/>
          <p:nvPr/>
        </p:nvSpPr>
        <p:spPr>
          <a:xfrm flipH="1">
            <a:off x="450577" y="3080335"/>
            <a:ext cx="5196840" cy="98984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ctr" rtl="1">
              <a:defRPr/>
            </a:pP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65" name="txb1">
            <a:hlinkClick r:id="rId2" action="ppaction://hlinksldjump"/>
            <a:extLst>
              <a:ext uri="{FF2B5EF4-FFF2-40B4-BE49-F238E27FC236}">
                <a16:creationId xmlns:a16="http://schemas.microsoft.com/office/drawing/2014/main" id="{C8405207-795C-AFC1-3C9E-69F1D1623C02}"/>
              </a:ext>
            </a:extLst>
          </p:cNvPr>
          <p:cNvSpPr/>
          <p:nvPr/>
        </p:nvSpPr>
        <p:spPr>
          <a:xfrm flipH="1">
            <a:off x="450577" y="3080336"/>
            <a:ext cx="5196840" cy="989847"/>
          </a:xfrm>
          <a:prstGeom prst="round1Rect">
            <a:avLst>
              <a:gd name="adj" fmla="val 3126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r" rtl="1">
              <a:defRPr/>
            </a:pPr>
            <a:endParaRPr lang="fa-IR" altLang="ko-KR" sz="2000" kern="0" dirty="0">
              <a:ln w="12700">
                <a:noFill/>
              </a:ln>
              <a:solidFill>
                <a:schemeClr val="bg1"/>
              </a:solidFill>
              <a:latin typeface="Yekan Bakh VF ExtraBold" panose="00000500000000000000" pitchFamily="2" charset="-78"/>
              <a:ea typeface="Tmon몬소리 Black" panose="02000A03000000000000" pitchFamily="2" charset="-127"/>
              <a:cs typeface="Yekan Bakh VF ExtraBold" panose="00000500000000000000" pitchFamily="2" charset="-78"/>
            </a:endParaRPr>
          </a:p>
        </p:txBody>
      </p:sp>
      <p:grpSp>
        <p:nvGrpSpPr>
          <p:cNvPr id="66" name="01">
            <a:extLst>
              <a:ext uri="{FF2B5EF4-FFF2-40B4-BE49-F238E27FC236}">
                <a16:creationId xmlns:a16="http://schemas.microsoft.com/office/drawing/2014/main" id="{80D1D614-F8BF-119C-474D-0DCA9AD5BAD2}"/>
              </a:ext>
            </a:extLst>
          </p:cNvPr>
          <p:cNvGrpSpPr/>
          <p:nvPr/>
        </p:nvGrpSpPr>
        <p:grpSpPr>
          <a:xfrm flipH="1">
            <a:off x="4733487" y="2865282"/>
            <a:ext cx="913930" cy="305182"/>
            <a:chOff x="3144711" y="1981768"/>
            <a:chExt cx="1189164" cy="340748"/>
          </a:xfrm>
        </p:grpSpPr>
        <p:sp>
          <p:nvSpPr>
            <p:cNvPr id="67" name="b1">
              <a:extLst>
                <a:ext uri="{FF2B5EF4-FFF2-40B4-BE49-F238E27FC236}">
                  <a16:creationId xmlns:a16="http://schemas.microsoft.com/office/drawing/2014/main" id="{66695D99-9553-B9B9-9AE2-37B33F55DD9A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8" name="a1">
              <a:extLst>
                <a:ext uri="{FF2B5EF4-FFF2-40B4-BE49-F238E27FC236}">
                  <a16:creationId xmlns:a16="http://schemas.microsoft.com/office/drawing/2014/main" id="{F6D2CB15-D34E-76F7-1C7D-932601A6F19E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08</a:t>
              </a:r>
              <a:endParaRPr lang="en-US" altLang="ko-KR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sp>
        <p:nvSpPr>
          <p:cNvPr id="69" name="!!fs1">
            <a:extLst>
              <a:ext uri="{FF2B5EF4-FFF2-40B4-BE49-F238E27FC236}">
                <a16:creationId xmlns:a16="http://schemas.microsoft.com/office/drawing/2014/main" id="{071515B5-AE03-9DA9-D3DC-CC574D48AF99}"/>
              </a:ext>
            </a:extLst>
          </p:cNvPr>
          <p:cNvSpPr/>
          <p:nvPr/>
        </p:nvSpPr>
        <p:spPr>
          <a:xfrm flipH="1">
            <a:off x="492059" y="4427131"/>
            <a:ext cx="5196840" cy="98984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ctr" rtl="1">
              <a:defRPr/>
            </a:pP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70" name="txb1">
            <a:hlinkClick r:id="rId2" action="ppaction://hlinksldjump"/>
            <a:extLst>
              <a:ext uri="{FF2B5EF4-FFF2-40B4-BE49-F238E27FC236}">
                <a16:creationId xmlns:a16="http://schemas.microsoft.com/office/drawing/2014/main" id="{73F99557-0868-BBF2-D51B-FAD3D61480F0}"/>
              </a:ext>
            </a:extLst>
          </p:cNvPr>
          <p:cNvSpPr/>
          <p:nvPr/>
        </p:nvSpPr>
        <p:spPr>
          <a:xfrm flipH="1">
            <a:off x="492059" y="4427132"/>
            <a:ext cx="5196840" cy="989847"/>
          </a:xfrm>
          <a:prstGeom prst="round1Rect">
            <a:avLst>
              <a:gd name="adj" fmla="val 3126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r" rtl="1"/>
            <a:endParaRPr lang="fa-IR" altLang="ko-KR" sz="2000" kern="0" dirty="0">
              <a:ln w="12700">
                <a:noFill/>
              </a:ln>
              <a:solidFill>
                <a:schemeClr val="bg1"/>
              </a:solidFill>
              <a:latin typeface="Yekan Bakh VF ExtraBold" panose="00000500000000000000" pitchFamily="2" charset="-78"/>
              <a:ea typeface="Tmon몬소리 Black" panose="02000A03000000000000" pitchFamily="2" charset="-127"/>
              <a:cs typeface="Yekan Bakh VF ExtraBold" panose="00000500000000000000" pitchFamily="2" charset="-78"/>
            </a:endParaRPr>
          </a:p>
        </p:txBody>
      </p:sp>
      <p:grpSp>
        <p:nvGrpSpPr>
          <p:cNvPr id="71" name="01">
            <a:extLst>
              <a:ext uri="{FF2B5EF4-FFF2-40B4-BE49-F238E27FC236}">
                <a16:creationId xmlns:a16="http://schemas.microsoft.com/office/drawing/2014/main" id="{F0DC906D-518A-33D2-D073-4712E5AA748B}"/>
              </a:ext>
            </a:extLst>
          </p:cNvPr>
          <p:cNvGrpSpPr/>
          <p:nvPr/>
        </p:nvGrpSpPr>
        <p:grpSpPr>
          <a:xfrm flipH="1">
            <a:off x="4774969" y="4212078"/>
            <a:ext cx="913930" cy="305182"/>
            <a:chOff x="3144711" y="1981768"/>
            <a:chExt cx="1189164" cy="340748"/>
          </a:xfrm>
        </p:grpSpPr>
        <p:sp>
          <p:nvSpPr>
            <p:cNvPr id="72" name="b1">
              <a:extLst>
                <a:ext uri="{FF2B5EF4-FFF2-40B4-BE49-F238E27FC236}">
                  <a16:creationId xmlns:a16="http://schemas.microsoft.com/office/drawing/2014/main" id="{A3EC0CB4-58D1-896C-A5B7-981A24A18D06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73" name="a1">
              <a:extLst>
                <a:ext uri="{FF2B5EF4-FFF2-40B4-BE49-F238E27FC236}">
                  <a16:creationId xmlns:a16="http://schemas.microsoft.com/office/drawing/2014/main" id="{3E1C8C26-9CE8-3763-FBCF-6DE8E23A0CDD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09</a:t>
              </a:r>
              <a:endParaRPr lang="en-US" altLang="ko-KR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sp>
        <p:nvSpPr>
          <p:cNvPr id="74" name="!!fs1">
            <a:extLst>
              <a:ext uri="{FF2B5EF4-FFF2-40B4-BE49-F238E27FC236}">
                <a16:creationId xmlns:a16="http://schemas.microsoft.com/office/drawing/2014/main" id="{B12DE430-17B9-D6C6-C435-0D2A1FC4DD19}"/>
              </a:ext>
            </a:extLst>
          </p:cNvPr>
          <p:cNvSpPr/>
          <p:nvPr/>
        </p:nvSpPr>
        <p:spPr>
          <a:xfrm flipH="1">
            <a:off x="492059" y="5784433"/>
            <a:ext cx="5196840" cy="989847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ctr" rtl="1">
              <a:defRPr/>
            </a:pP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75" name="txb1">
            <a:hlinkClick r:id="rId2" action="ppaction://hlinksldjump"/>
            <a:extLst>
              <a:ext uri="{FF2B5EF4-FFF2-40B4-BE49-F238E27FC236}">
                <a16:creationId xmlns:a16="http://schemas.microsoft.com/office/drawing/2014/main" id="{398C0B98-DCAE-D33F-CBC6-9B0FB6E58831}"/>
              </a:ext>
            </a:extLst>
          </p:cNvPr>
          <p:cNvSpPr/>
          <p:nvPr/>
        </p:nvSpPr>
        <p:spPr>
          <a:xfrm flipH="1">
            <a:off x="492059" y="5784434"/>
            <a:ext cx="5196840" cy="989847"/>
          </a:xfrm>
          <a:prstGeom prst="round1Rect">
            <a:avLst>
              <a:gd name="adj" fmla="val 3126"/>
            </a:avLst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marL="85725" algn="r" rtl="1">
              <a:defRPr/>
            </a:pPr>
            <a:endParaRPr lang="fa-IR" altLang="ko-KR" sz="2000" kern="0" dirty="0">
              <a:ln w="12700">
                <a:noFill/>
              </a:ln>
              <a:solidFill>
                <a:schemeClr val="bg1"/>
              </a:solidFill>
              <a:latin typeface="Yekan Bakh VF ExtraBold" panose="00000500000000000000" pitchFamily="2" charset="-78"/>
              <a:ea typeface="Tmon몬소리 Black" panose="02000A03000000000000" pitchFamily="2" charset="-127"/>
              <a:cs typeface="Yekan Bakh VF ExtraBold" panose="00000500000000000000" pitchFamily="2" charset="-78"/>
            </a:endParaRPr>
          </a:p>
        </p:txBody>
      </p:sp>
      <p:grpSp>
        <p:nvGrpSpPr>
          <p:cNvPr id="76" name="01">
            <a:extLst>
              <a:ext uri="{FF2B5EF4-FFF2-40B4-BE49-F238E27FC236}">
                <a16:creationId xmlns:a16="http://schemas.microsoft.com/office/drawing/2014/main" id="{FF5C7E2E-3B43-059B-4FE8-FC88BF26728B}"/>
              </a:ext>
            </a:extLst>
          </p:cNvPr>
          <p:cNvGrpSpPr/>
          <p:nvPr/>
        </p:nvGrpSpPr>
        <p:grpSpPr>
          <a:xfrm flipH="1">
            <a:off x="4774969" y="5569380"/>
            <a:ext cx="913930" cy="305182"/>
            <a:chOff x="3144711" y="1981768"/>
            <a:chExt cx="1189164" cy="340748"/>
          </a:xfrm>
        </p:grpSpPr>
        <p:sp>
          <p:nvSpPr>
            <p:cNvPr id="77" name="b1">
              <a:extLst>
                <a:ext uri="{FF2B5EF4-FFF2-40B4-BE49-F238E27FC236}">
                  <a16:creationId xmlns:a16="http://schemas.microsoft.com/office/drawing/2014/main" id="{F380F189-C1F2-7012-0AD1-5E8BE19814FB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78" name="a1">
              <a:extLst>
                <a:ext uri="{FF2B5EF4-FFF2-40B4-BE49-F238E27FC236}">
                  <a16:creationId xmlns:a16="http://schemas.microsoft.com/office/drawing/2014/main" id="{D00116FC-C4C2-4E74-1475-6A46E3EFE72D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10</a:t>
              </a:r>
              <a:endParaRPr lang="en-US" altLang="ko-KR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249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1" grpId="0"/>
      <p:bldP spid="2" grpId="0" animBg="1"/>
      <p:bldP spid="3" grpId="0"/>
      <p:bldP spid="7" grpId="0" animBg="1"/>
      <p:bldP spid="8" grpId="0"/>
      <p:bldP spid="23" grpId="0" animBg="1"/>
      <p:bldP spid="24" grpId="0"/>
      <p:bldP spid="49" grpId="0" animBg="1"/>
      <p:bldP spid="50" grpId="0"/>
      <p:bldP spid="54" grpId="0" animBg="1"/>
      <p:bldP spid="55" grpId="0"/>
      <p:bldP spid="59" grpId="0" animBg="1"/>
      <p:bldP spid="60" grpId="0"/>
      <p:bldP spid="64" grpId="0" animBg="1"/>
      <p:bldP spid="65" grpId="0"/>
      <p:bldP spid="69" grpId="0" animBg="1"/>
      <p:bldP spid="70" grpId="0"/>
      <p:bldP spid="74" grpId="0" animBg="1"/>
      <p:bldP spid="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fs1">
            <a:extLst>
              <a:ext uri="{FF2B5EF4-FFF2-40B4-BE49-F238E27FC236}">
                <a16:creationId xmlns:a16="http://schemas.microsoft.com/office/drawing/2014/main" id="{554CEEC5-C6B8-4C62-8AD4-70F2F1D45270}"/>
              </a:ext>
            </a:extLst>
          </p:cNvPr>
          <p:cNvSpPr/>
          <p:nvPr/>
        </p:nvSpPr>
        <p:spPr>
          <a:xfrm flipH="1">
            <a:off x="399562" y="1146440"/>
            <a:ext cx="11184185" cy="5099534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/>
          <a:lstStyle/>
          <a:p>
            <a:pPr marL="85725" algn="r" rtl="1">
              <a:defRPr/>
            </a:pPr>
            <a:endParaRPr lang="ko-KR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C12872-5281-4841-9DC6-A614599027F5}"/>
              </a:ext>
            </a:extLst>
          </p:cNvPr>
          <p:cNvSpPr/>
          <p:nvPr/>
        </p:nvSpPr>
        <p:spPr>
          <a:xfrm>
            <a:off x="2069263" y="4205841"/>
            <a:ext cx="8014584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algn="ctr" rtl="1">
              <a:lnSpc>
                <a:spcPct val="150000"/>
              </a:lnSpc>
              <a:defRPr/>
            </a:pPr>
            <a:endParaRPr lang="ko-KR" altLang="en-US" sz="3600" dirty="0">
              <a:solidFill>
                <a:schemeClr val="tx1">
                  <a:lumMod val="20000"/>
                  <a:lumOff val="80000"/>
                </a:schemeClr>
              </a:solidFill>
              <a:latin typeface="Shabnam" panose="020B0603030804020204" pitchFamily="34" charset="-78"/>
              <a:cs typeface="Shabnam" panose="020B0603030804020204" pitchFamily="34" charset="-78"/>
            </a:endParaRPr>
          </a:p>
        </p:txBody>
      </p:sp>
      <p:grpSp>
        <p:nvGrpSpPr>
          <p:cNvPr id="14" name="01">
            <a:extLst>
              <a:ext uri="{FF2B5EF4-FFF2-40B4-BE49-F238E27FC236}">
                <a16:creationId xmlns:a16="http://schemas.microsoft.com/office/drawing/2014/main" id="{FB545074-BE09-4C08-A3F8-636970787CB5}"/>
              </a:ext>
            </a:extLst>
          </p:cNvPr>
          <p:cNvGrpSpPr/>
          <p:nvPr/>
        </p:nvGrpSpPr>
        <p:grpSpPr>
          <a:xfrm flipH="1">
            <a:off x="4206077" y="532345"/>
            <a:ext cx="3740955" cy="856920"/>
            <a:chOff x="3144711" y="1981768"/>
            <a:chExt cx="1189164" cy="340748"/>
          </a:xfrm>
        </p:grpSpPr>
        <p:sp>
          <p:nvSpPr>
            <p:cNvPr id="15" name="b1">
              <a:extLst>
                <a:ext uri="{FF2B5EF4-FFF2-40B4-BE49-F238E27FC236}">
                  <a16:creationId xmlns:a16="http://schemas.microsoft.com/office/drawing/2014/main" id="{44539C28-897A-47B0-A02F-60DE6E4CAB82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a1">
              <a:extLst>
                <a:ext uri="{FF2B5EF4-FFF2-40B4-BE49-F238E27FC236}">
                  <a16:creationId xmlns:a16="http://schemas.microsoft.com/office/drawing/2014/main" id="{C69AD9DF-94CB-4DFB-9101-111C90B90F57}"/>
                </a:ext>
              </a:extLst>
            </p:cNvPr>
            <p:cNvSpPr/>
            <p:nvPr/>
          </p:nvSpPr>
          <p:spPr>
            <a:xfrm>
              <a:off x="3144711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sz="3200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01</a:t>
              </a:r>
              <a:endParaRPr lang="en-US" altLang="ko-KR" sz="3200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sp>
        <p:nvSpPr>
          <p:cNvPr id="6" name="b2">
            <a:extLst>
              <a:ext uri="{FF2B5EF4-FFF2-40B4-BE49-F238E27FC236}">
                <a16:creationId xmlns:a16="http://schemas.microsoft.com/office/drawing/2014/main" id="{CF9A4EA2-B041-46C5-03C0-DD8B0C31FF7C}"/>
              </a:ext>
            </a:extLst>
          </p:cNvPr>
          <p:cNvSpPr/>
          <p:nvPr/>
        </p:nvSpPr>
        <p:spPr>
          <a:xfrm>
            <a:off x="8091839" y="2617042"/>
            <a:ext cx="3154433" cy="2158329"/>
          </a:xfrm>
          <a:prstGeom prst="rect">
            <a:avLst/>
          </a:prstGeom>
          <a:solidFill>
            <a:srgbClr val="424868"/>
          </a:solidFill>
          <a:ln>
            <a:noFill/>
          </a:ln>
          <a:effectLst>
            <a:outerShdw dist="25400" dir="21540000" algn="r" rotWithShape="0">
              <a:schemeClr val="accent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" algn="r" rtl="1">
              <a:defRPr/>
            </a:pPr>
            <a:r>
              <a:rPr lang="fa-IR" altLang="ko-KR" kern="0" dirty="0">
                <a:ln w="12700">
                  <a:noFill/>
                </a:ln>
                <a:solidFill>
                  <a:schemeClr val="bg1"/>
                </a:solidFill>
                <a:latin typeface="Yekan Bakh VF ExtraBold" panose="00000500000000000000" pitchFamily="2" charset="-78"/>
                <a:ea typeface="Tmon몬소리 Black" panose="02000A03000000000000" pitchFamily="2" charset="-127"/>
                <a:cs typeface="Yekan Bakh VF ExtraBold" panose="00000500000000000000" pitchFamily="2" charset="-78"/>
              </a:rPr>
              <a:t>مرکز خرید پالادیوم</a:t>
            </a:r>
          </a:p>
        </p:txBody>
      </p:sp>
      <p:sp>
        <p:nvSpPr>
          <p:cNvPr id="7" name="b1">
            <a:extLst>
              <a:ext uri="{FF2B5EF4-FFF2-40B4-BE49-F238E27FC236}">
                <a16:creationId xmlns:a16="http://schemas.microsoft.com/office/drawing/2014/main" id="{D4D4AF5B-01EA-181E-DC22-E04E99ECED3C}"/>
              </a:ext>
            </a:extLst>
          </p:cNvPr>
          <p:cNvSpPr/>
          <p:nvPr/>
        </p:nvSpPr>
        <p:spPr>
          <a:xfrm>
            <a:off x="1099900" y="2617042"/>
            <a:ext cx="3154433" cy="2158329"/>
          </a:xfrm>
          <a:prstGeom prst="rect">
            <a:avLst/>
          </a:prstGeom>
          <a:solidFill>
            <a:srgbClr val="424868"/>
          </a:solidFill>
          <a:ln>
            <a:noFill/>
          </a:ln>
          <a:effectLst>
            <a:outerShdw dist="25400" dir="10800000" algn="r" rotWithShape="0">
              <a:schemeClr val="accent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" algn="ctr" rtl="1">
              <a:defRPr/>
            </a:pPr>
            <a:r>
              <a:rPr lang="fa-IR" altLang="ko-KR" kern="0" dirty="0">
                <a:ln w="12700">
                  <a:noFill/>
                </a:ln>
                <a:solidFill>
                  <a:schemeClr val="bg1"/>
                </a:solidFill>
                <a:latin typeface="Yekan Bakh VF ExtraBold" panose="00000500000000000000" pitchFamily="2" charset="-78"/>
                <a:ea typeface="Tmon몬소리 Black" panose="02000A03000000000000" pitchFamily="2" charset="-127"/>
                <a:cs typeface="Yekan Bakh VF ExtraBold" panose="00000500000000000000" pitchFamily="2" charset="-78"/>
              </a:rPr>
              <a:t>تهران، زعفرانیه ، خیابان مقدس اردبیلی، نرسیده به میدان الف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8DC49E8-A3E9-C5F2-EA1B-22F7022E45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8919" y="1389265"/>
            <a:ext cx="5145470" cy="51393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17" descr="A building with many windows&#10;&#10;AI-generated content may be incorrect.">
            <a:extLst>
              <a:ext uri="{FF2B5EF4-FFF2-40B4-BE49-F238E27FC236}">
                <a16:creationId xmlns:a16="http://schemas.microsoft.com/office/drawing/2014/main" id="{48BDC993-4740-9924-59D5-C1D079E51A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819" y="2099930"/>
            <a:ext cx="3732028" cy="37001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61188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38D01-73DC-096E-E2D9-D04CD0124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fs1">
            <a:extLst>
              <a:ext uri="{FF2B5EF4-FFF2-40B4-BE49-F238E27FC236}">
                <a16:creationId xmlns:a16="http://schemas.microsoft.com/office/drawing/2014/main" id="{E48F17F8-A6C8-79CA-D8CC-CEFE77940756}"/>
              </a:ext>
            </a:extLst>
          </p:cNvPr>
          <p:cNvSpPr/>
          <p:nvPr/>
        </p:nvSpPr>
        <p:spPr>
          <a:xfrm flipH="1">
            <a:off x="430235" y="1146440"/>
            <a:ext cx="11184185" cy="5099534"/>
          </a:xfrm>
          <a:prstGeom prst="round1Rect">
            <a:avLst>
              <a:gd name="adj" fmla="val 3126"/>
            </a:avLst>
          </a:prstGeom>
          <a:solidFill>
            <a:schemeClr val="tx1"/>
          </a:solidFill>
          <a:ln>
            <a:noFill/>
          </a:ln>
          <a:effectLst>
            <a:outerShdw blurRad="660400" dist="190500" dir="10800000" algn="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/>
          <a:lstStyle/>
          <a:p>
            <a:pPr algn="ctr" rtl="1"/>
            <a:r>
              <a:rPr lang="fa-IR" sz="2000" dirty="0">
                <a:solidFill>
                  <a:srgbClr val="00B050"/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مرکز خرید پالادیوم – زعفرانیه</a:t>
            </a:r>
          </a:p>
        </p:txBody>
      </p:sp>
      <p:grpSp>
        <p:nvGrpSpPr>
          <p:cNvPr id="14" name="01">
            <a:extLst>
              <a:ext uri="{FF2B5EF4-FFF2-40B4-BE49-F238E27FC236}">
                <a16:creationId xmlns:a16="http://schemas.microsoft.com/office/drawing/2014/main" id="{78439BC3-4794-BA27-B93C-2FC5E0F6DEBC}"/>
              </a:ext>
            </a:extLst>
          </p:cNvPr>
          <p:cNvGrpSpPr/>
          <p:nvPr/>
        </p:nvGrpSpPr>
        <p:grpSpPr>
          <a:xfrm flipH="1">
            <a:off x="4206080" y="532345"/>
            <a:ext cx="3740951" cy="856920"/>
            <a:chOff x="3144712" y="1981768"/>
            <a:chExt cx="1189163" cy="340748"/>
          </a:xfrm>
        </p:grpSpPr>
        <p:sp>
          <p:nvSpPr>
            <p:cNvPr id="15" name="b1">
              <a:extLst>
                <a:ext uri="{FF2B5EF4-FFF2-40B4-BE49-F238E27FC236}">
                  <a16:creationId xmlns:a16="http://schemas.microsoft.com/office/drawing/2014/main" id="{430CFAA7-6943-9675-6E35-5A11A49CD4AE}"/>
                </a:ext>
              </a:extLst>
            </p:cNvPr>
            <p:cNvSpPr/>
            <p:nvPr/>
          </p:nvSpPr>
          <p:spPr>
            <a:xfrm flipV="1">
              <a:off x="3198686" y="2129401"/>
              <a:ext cx="1135189" cy="193115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a1">
              <a:extLst>
                <a:ext uri="{FF2B5EF4-FFF2-40B4-BE49-F238E27FC236}">
                  <a16:creationId xmlns:a16="http://schemas.microsoft.com/office/drawing/2014/main" id="{A0253DB7-43D5-E31A-C7F4-772FE998CA4D}"/>
                </a:ext>
              </a:extLst>
            </p:cNvPr>
            <p:cNvSpPr/>
            <p:nvPr/>
          </p:nvSpPr>
          <p:spPr>
            <a:xfrm>
              <a:off x="3144712" y="1981768"/>
              <a:ext cx="1135189" cy="295267"/>
            </a:xfrm>
            <a:custGeom>
              <a:avLst/>
              <a:gdLst>
                <a:gd name="connsiteX0" fmla="*/ 0 w 1713039"/>
                <a:gd name="connsiteY0" fmla="*/ 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0 w 1713039"/>
                <a:gd name="connsiteY4" fmla="*/ 0 h 434407"/>
                <a:gd name="connsiteX0" fmla="*/ 127000 w 1713039"/>
                <a:gd name="connsiteY0" fmla="*/ 57150 h 434407"/>
                <a:gd name="connsiteX1" fmla="*/ 1713039 w 1713039"/>
                <a:gd name="connsiteY1" fmla="*/ 0 h 434407"/>
                <a:gd name="connsiteX2" fmla="*/ 1713039 w 1713039"/>
                <a:gd name="connsiteY2" fmla="*/ 434407 h 434407"/>
                <a:gd name="connsiteX3" fmla="*/ 0 w 1713039"/>
                <a:gd name="connsiteY3" fmla="*/ 434407 h 434407"/>
                <a:gd name="connsiteX4" fmla="*/ 127000 w 1713039"/>
                <a:gd name="connsiteY4" fmla="*/ 57150 h 434407"/>
                <a:gd name="connsiteX0" fmla="*/ 127000 w 1865439"/>
                <a:gd name="connsiteY0" fmla="*/ 57150 h 485207"/>
                <a:gd name="connsiteX1" fmla="*/ 1713039 w 1865439"/>
                <a:gd name="connsiteY1" fmla="*/ 0 h 485207"/>
                <a:gd name="connsiteX2" fmla="*/ 1865439 w 1865439"/>
                <a:gd name="connsiteY2" fmla="*/ 485207 h 485207"/>
                <a:gd name="connsiteX3" fmla="*/ 0 w 1865439"/>
                <a:gd name="connsiteY3" fmla="*/ 434407 h 485207"/>
                <a:gd name="connsiteX4" fmla="*/ 127000 w 1865439"/>
                <a:gd name="connsiteY4" fmla="*/ 57150 h 485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439" h="485207">
                  <a:moveTo>
                    <a:pt x="127000" y="57150"/>
                  </a:moveTo>
                  <a:lnTo>
                    <a:pt x="1713039" y="0"/>
                  </a:lnTo>
                  <a:lnTo>
                    <a:pt x="1865439" y="485207"/>
                  </a:lnTo>
                  <a:lnTo>
                    <a:pt x="0" y="434407"/>
                  </a:lnTo>
                  <a:lnTo>
                    <a:pt x="127000" y="571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defRPr/>
              </a:pPr>
              <a:r>
                <a:rPr lang="fa-IR" altLang="ko-KR" sz="3200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01</a:t>
              </a:r>
              <a:endParaRPr lang="en-US" altLang="ko-KR" sz="3200" b="1" dirty="0">
                <a:solidFill>
                  <a:srgbClr val="2D324F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B35FB3B-B921-79BE-D0C2-FEAE2412FC0B}"/>
              </a:ext>
            </a:extLst>
          </p:cNvPr>
          <p:cNvGrpSpPr/>
          <p:nvPr/>
        </p:nvGrpSpPr>
        <p:grpSpPr>
          <a:xfrm>
            <a:off x="7953596" y="2570421"/>
            <a:ext cx="1642508" cy="893991"/>
            <a:chOff x="7315192" y="4763900"/>
            <a:chExt cx="1976547" cy="1075803"/>
          </a:xfrm>
        </p:grpSpPr>
        <p:grpSp>
          <p:nvGrpSpPr>
            <p:cNvPr id="16" name="그룹 30">
              <a:extLst>
                <a:ext uri="{FF2B5EF4-FFF2-40B4-BE49-F238E27FC236}">
                  <a16:creationId xmlns:a16="http://schemas.microsoft.com/office/drawing/2014/main" id="{68491404-48F0-395E-2C08-14B7174CA875}"/>
                </a:ext>
              </a:extLst>
            </p:cNvPr>
            <p:cNvGrpSpPr/>
            <p:nvPr/>
          </p:nvGrpSpPr>
          <p:grpSpPr>
            <a:xfrm flipH="1">
              <a:off x="7315192" y="4763900"/>
              <a:ext cx="1976547" cy="1075803"/>
              <a:chOff x="3144711" y="1981768"/>
              <a:chExt cx="1157871" cy="440906"/>
            </a:xfrm>
          </p:grpSpPr>
          <p:sp>
            <p:nvSpPr>
              <p:cNvPr id="20" name="사각형: 둥근 모서리 9">
                <a:extLst>
                  <a:ext uri="{FF2B5EF4-FFF2-40B4-BE49-F238E27FC236}">
                    <a16:creationId xmlns:a16="http://schemas.microsoft.com/office/drawing/2014/main" id="{783979EC-25D8-B3A6-5A3E-41A6315B0E0B}"/>
                  </a:ext>
                </a:extLst>
              </p:cNvPr>
              <p:cNvSpPr/>
              <p:nvPr/>
            </p:nvSpPr>
            <p:spPr>
              <a:xfrm flipV="1">
                <a:off x="3167393" y="2200948"/>
                <a:ext cx="1135189" cy="221726"/>
              </a:xfrm>
              <a:custGeom>
                <a:avLst/>
                <a:gdLst>
                  <a:gd name="connsiteX0" fmla="*/ 0 w 1713039"/>
                  <a:gd name="connsiteY0" fmla="*/ 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0 w 1713039"/>
                  <a:gd name="connsiteY4" fmla="*/ 0 h 434407"/>
                  <a:gd name="connsiteX0" fmla="*/ 127000 w 1713039"/>
                  <a:gd name="connsiteY0" fmla="*/ 5715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127000 w 1713039"/>
                  <a:gd name="connsiteY4" fmla="*/ 57150 h 434407"/>
                  <a:gd name="connsiteX0" fmla="*/ 127000 w 1865439"/>
                  <a:gd name="connsiteY0" fmla="*/ 57150 h 485207"/>
                  <a:gd name="connsiteX1" fmla="*/ 1713039 w 1865439"/>
                  <a:gd name="connsiteY1" fmla="*/ 0 h 485207"/>
                  <a:gd name="connsiteX2" fmla="*/ 1865439 w 1865439"/>
                  <a:gd name="connsiteY2" fmla="*/ 485207 h 485207"/>
                  <a:gd name="connsiteX3" fmla="*/ 0 w 1865439"/>
                  <a:gd name="connsiteY3" fmla="*/ 434407 h 485207"/>
                  <a:gd name="connsiteX4" fmla="*/ 127000 w 1865439"/>
                  <a:gd name="connsiteY4" fmla="*/ 57150 h 48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65439" h="485207">
                    <a:moveTo>
                      <a:pt x="127000" y="57150"/>
                    </a:moveTo>
                    <a:lnTo>
                      <a:pt x="1713039" y="0"/>
                    </a:lnTo>
                    <a:lnTo>
                      <a:pt x="1865439" y="485207"/>
                    </a:lnTo>
                    <a:lnTo>
                      <a:pt x="0" y="434407"/>
                    </a:lnTo>
                    <a:lnTo>
                      <a:pt x="127000" y="57150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>
                  <a:defRPr/>
                </a:pPr>
                <a:endParaRPr lang="ko-KR" altLang="en-US" sz="14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사각형: 둥근 모서리 9">
                <a:extLst>
                  <a:ext uri="{FF2B5EF4-FFF2-40B4-BE49-F238E27FC236}">
                    <a16:creationId xmlns:a16="http://schemas.microsoft.com/office/drawing/2014/main" id="{51DDF7A7-88AA-181E-B17E-83AB4F98672C}"/>
                  </a:ext>
                </a:extLst>
              </p:cNvPr>
              <p:cNvSpPr/>
              <p:nvPr/>
            </p:nvSpPr>
            <p:spPr>
              <a:xfrm>
                <a:off x="3144711" y="1981768"/>
                <a:ext cx="1135189" cy="295267"/>
              </a:xfrm>
              <a:custGeom>
                <a:avLst/>
                <a:gdLst>
                  <a:gd name="connsiteX0" fmla="*/ 0 w 1713039"/>
                  <a:gd name="connsiteY0" fmla="*/ 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0 w 1713039"/>
                  <a:gd name="connsiteY4" fmla="*/ 0 h 434407"/>
                  <a:gd name="connsiteX0" fmla="*/ 127000 w 1713039"/>
                  <a:gd name="connsiteY0" fmla="*/ 5715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127000 w 1713039"/>
                  <a:gd name="connsiteY4" fmla="*/ 57150 h 434407"/>
                  <a:gd name="connsiteX0" fmla="*/ 127000 w 1865439"/>
                  <a:gd name="connsiteY0" fmla="*/ 57150 h 485207"/>
                  <a:gd name="connsiteX1" fmla="*/ 1713039 w 1865439"/>
                  <a:gd name="connsiteY1" fmla="*/ 0 h 485207"/>
                  <a:gd name="connsiteX2" fmla="*/ 1865439 w 1865439"/>
                  <a:gd name="connsiteY2" fmla="*/ 485207 h 485207"/>
                  <a:gd name="connsiteX3" fmla="*/ 0 w 1865439"/>
                  <a:gd name="connsiteY3" fmla="*/ 434407 h 485207"/>
                  <a:gd name="connsiteX4" fmla="*/ 127000 w 1865439"/>
                  <a:gd name="connsiteY4" fmla="*/ 57150 h 48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65439" h="485207">
                    <a:moveTo>
                      <a:pt x="127000" y="57150"/>
                    </a:moveTo>
                    <a:lnTo>
                      <a:pt x="1713039" y="0"/>
                    </a:lnTo>
                    <a:lnTo>
                      <a:pt x="1865439" y="485207"/>
                    </a:lnTo>
                    <a:lnTo>
                      <a:pt x="0" y="434407"/>
                    </a:lnTo>
                    <a:lnTo>
                      <a:pt x="127000" y="57150"/>
                    </a:lnTo>
                    <a:close/>
                  </a:path>
                </a:pathLst>
              </a:custGeom>
              <a:solidFill>
                <a:srgbClr val="F8B07E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>
                  <a:defRPr/>
                </a:pPr>
                <a:r>
                  <a:rPr lang="fa-IR" altLang="ko-KR" sz="1400" b="1" dirty="0">
                    <a:solidFill>
                      <a:srgbClr val="2D324F"/>
                    </a:solidFill>
                    <a:latin typeface="Shabnam" panose="020B0603030804020204" pitchFamily="34" charset="-78"/>
                    <a:cs typeface="Shabnam" panose="020B0603030804020204" pitchFamily="34" charset="-78"/>
                  </a:rPr>
                  <a:t>قدرت خرید مشتری</a:t>
                </a:r>
                <a:endParaRPr lang="en-US" altLang="ko-KR" sz="1400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endParaRPr>
              </a:p>
            </p:txBody>
          </p:sp>
        </p:grp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0A00F64-6A33-1943-6DEC-57BC401767DD}"/>
                </a:ext>
              </a:extLst>
            </p:cNvPr>
            <p:cNvSpPr/>
            <p:nvPr/>
          </p:nvSpPr>
          <p:spPr>
            <a:xfrm>
              <a:off x="8069197" y="5480113"/>
              <a:ext cx="415122" cy="31481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>
                <a:defRPr/>
              </a:pPr>
              <a:r>
                <a:rPr lang="fa-IR" altLang="ko-KR" sz="1100" b="1" dirty="0">
                  <a:solidFill>
                    <a:schemeClr val="bg1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بالا</a:t>
              </a:r>
              <a:endParaRPr lang="en-US" altLang="ko-KR" sz="1100" b="1" dirty="0">
                <a:solidFill>
                  <a:schemeClr val="bg1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3B0E96B-9A49-2D8C-3FB2-04A9D1DA16CE}"/>
              </a:ext>
            </a:extLst>
          </p:cNvPr>
          <p:cNvGrpSpPr/>
          <p:nvPr/>
        </p:nvGrpSpPr>
        <p:grpSpPr>
          <a:xfrm>
            <a:off x="4048022" y="2570421"/>
            <a:ext cx="1953040" cy="893989"/>
            <a:chOff x="6941506" y="4763902"/>
            <a:chExt cx="2350233" cy="1075801"/>
          </a:xfrm>
        </p:grpSpPr>
        <p:grpSp>
          <p:nvGrpSpPr>
            <p:cNvPr id="23" name="그룹 30">
              <a:extLst>
                <a:ext uri="{FF2B5EF4-FFF2-40B4-BE49-F238E27FC236}">
                  <a16:creationId xmlns:a16="http://schemas.microsoft.com/office/drawing/2014/main" id="{21DFE228-3BA0-EACB-072F-D5982F7A972A}"/>
                </a:ext>
              </a:extLst>
            </p:cNvPr>
            <p:cNvGrpSpPr/>
            <p:nvPr/>
          </p:nvGrpSpPr>
          <p:grpSpPr>
            <a:xfrm flipH="1">
              <a:off x="6941506" y="4763902"/>
              <a:ext cx="2350233" cy="1075801"/>
              <a:chOff x="3144711" y="1981768"/>
              <a:chExt cx="1376778" cy="440905"/>
            </a:xfrm>
          </p:grpSpPr>
          <p:sp>
            <p:nvSpPr>
              <p:cNvPr id="25" name="사각형: 둥근 모서리 9">
                <a:extLst>
                  <a:ext uri="{FF2B5EF4-FFF2-40B4-BE49-F238E27FC236}">
                    <a16:creationId xmlns:a16="http://schemas.microsoft.com/office/drawing/2014/main" id="{51BDEC02-30C4-381D-E4B6-4D4F2117F883}"/>
                  </a:ext>
                </a:extLst>
              </p:cNvPr>
              <p:cNvSpPr/>
              <p:nvPr/>
            </p:nvSpPr>
            <p:spPr>
              <a:xfrm flipV="1">
                <a:off x="3167394" y="2200946"/>
                <a:ext cx="1354095" cy="221727"/>
              </a:xfrm>
              <a:custGeom>
                <a:avLst/>
                <a:gdLst>
                  <a:gd name="connsiteX0" fmla="*/ 0 w 1713039"/>
                  <a:gd name="connsiteY0" fmla="*/ 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0 w 1713039"/>
                  <a:gd name="connsiteY4" fmla="*/ 0 h 434407"/>
                  <a:gd name="connsiteX0" fmla="*/ 127000 w 1713039"/>
                  <a:gd name="connsiteY0" fmla="*/ 5715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127000 w 1713039"/>
                  <a:gd name="connsiteY4" fmla="*/ 57150 h 434407"/>
                  <a:gd name="connsiteX0" fmla="*/ 127000 w 1865439"/>
                  <a:gd name="connsiteY0" fmla="*/ 57150 h 485207"/>
                  <a:gd name="connsiteX1" fmla="*/ 1713039 w 1865439"/>
                  <a:gd name="connsiteY1" fmla="*/ 0 h 485207"/>
                  <a:gd name="connsiteX2" fmla="*/ 1865439 w 1865439"/>
                  <a:gd name="connsiteY2" fmla="*/ 485207 h 485207"/>
                  <a:gd name="connsiteX3" fmla="*/ 0 w 1865439"/>
                  <a:gd name="connsiteY3" fmla="*/ 434407 h 485207"/>
                  <a:gd name="connsiteX4" fmla="*/ 127000 w 1865439"/>
                  <a:gd name="connsiteY4" fmla="*/ 57150 h 48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65439" h="485207">
                    <a:moveTo>
                      <a:pt x="127000" y="57150"/>
                    </a:moveTo>
                    <a:lnTo>
                      <a:pt x="1713039" y="0"/>
                    </a:lnTo>
                    <a:lnTo>
                      <a:pt x="1865439" y="485207"/>
                    </a:lnTo>
                    <a:lnTo>
                      <a:pt x="0" y="434407"/>
                    </a:lnTo>
                    <a:lnTo>
                      <a:pt x="127000" y="57150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>
                  <a:defRPr/>
                </a:pPr>
                <a:endParaRPr lang="ko-KR" altLang="en-US" sz="14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사각형: 둥근 모서리 9">
                <a:extLst>
                  <a:ext uri="{FF2B5EF4-FFF2-40B4-BE49-F238E27FC236}">
                    <a16:creationId xmlns:a16="http://schemas.microsoft.com/office/drawing/2014/main" id="{F11C3DF3-354A-1E54-9480-9AFA6593F83F}"/>
                  </a:ext>
                </a:extLst>
              </p:cNvPr>
              <p:cNvSpPr/>
              <p:nvPr/>
            </p:nvSpPr>
            <p:spPr>
              <a:xfrm>
                <a:off x="3144711" y="1981768"/>
                <a:ext cx="1334340" cy="295267"/>
              </a:xfrm>
              <a:custGeom>
                <a:avLst/>
                <a:gdLst>
                  <a:gd name="connsiteX0" fmla="*/ 0 w 1713039"/>
                  <a:gd name="connsiteY0" fmla="*/ 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0 w 1713039"/>
                  <a:gd name="connsiteY4" fmla="*/ 0 h 434407"/>
                  <a:gd name="connsiteX0" fmla="*/ 127000 w 1713039"/>
                  <a:gd name="connsiteY0" fmla="*/ 5715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127000 w 1713039"/>
                  <a:gd name="connsiteY4" fmla="*/ 57150 h 434407"/>
                  <a:gd name="connsiteX0" fmla="*/ 127000 w 1865439"/>
                  <a:gd name="connsiteY0" fmla="*/ 57150 h 485207"/>
                  <a:gd name="connsiteX1" fmla="*/ 1713039 w 1865439"/>
                  <a:gd name="connsiteY1" fmla="*/ 0 h 485207"/>
                  <a:gd name="connsiteX2" fmla="*/ 1865439 w 1865439"/>
                  <a:gd name="connsiteY2" fmla="*/ 485207 h 485207"/>
                  <a:gd name="connsiteX3" fmla="*/ 0 w 1865439"/>
                  <a:gd name="connsiteY3" fmla="*/ 434407 h 485207"/>
                  <a:gd name="connsiteX4" fmla="*/ 127000 w 1865439"/>
                  <a:gd name="connsiteY4" fmla="*/ 57150 h 48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65439" h="485207">
                    <a:moveTo>
                      <a:pt x="127000" y="57150"/>
                    </a:moveTo>
                    <a:lnTo>
                      <a:pt x="1713039" y="0"/>
                    </a:lnTo>
                    <a:lnTo>
                      <a:pt x="1865439" y="485207"/>
                    </a:lnTo>
                    <a:lnTo>
                      <a:pt x="0" y="434407"/>
                    </a:lnTo>
                    <a:lnTo>
                      <a:pt x="127000" y="57150"/>
                    </a:lnTo>
                    <a:close/>
                  </a:path>
                </a:pathLst>
              </a:custGeom>
              <a:solidFill>
                <a:srgbClr val="F8B07E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>
                  <a:defRPr/>
                </a:pPr>
                <a:r>
                  <a:rPr lang="fa-IR" altLang="ko-KR" sz="1400" b="1" dirty="0">
                    <a:solidFill>
                      <a:srgbClr val="2D324F"/>
                    </a:solidFill>
                    <a:latin typeface="Shabnam" panose="020B0603030804020204" pitchFamily="34" charset="-78"/>
                    <a:cs typeface="Shabnam" panose="020B0603030804020204" pitchFamily="34" charset="-78"/>
                  </a:rPr>
                  <a:t>رقابت</a:t>
                </a:r>
                <a:endParaRPr lang="en-US" altLang="ko-KR" sz="1400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endParaRPr>
              </a:p>
            </p:txBody>
          </p:sp>
        </p:grp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48CDC3F-0B44-FDA6-6C96-DDAD7979042F}"/>
                </a:ext>
              </a:extLst>
            </p:cNvPr>
            <p:cNvSpPr/>
            <p:nvPr/>
          </p:nvSpPr>
          <p:spPr>
            <a:xfrm>
              <a:off x="6980228" y="5468149"/>
              <a:ext cx="2272792" cy="3148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>
                <a:defRPr/>
              </a:pPr>
              <a:r>
                <a:rPr lang="fa-IR" sz="1100" b="1" dirty="0">
                  <a:solidFill>
                    <a:schemeClr val="bg1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بسیار زیاد (گالری‌های قوی)</a:t>
              </a:r>
              <a:endParaRPr lang="en-US" altLang="ko-KR" sz="1100" b="1" dirty="0">
                <a:solidFill>
                  <a:schemeClr val="bg1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FD8C64F-FA44-B1BD-DE95-FD60E36B7594}"/>
              </a:ext>
            </a:extLst>
          </p:cNvPr>
          <p:cNvGrpSpPr/>
          <p:nvPr/>
        </p:nvGrpSpPr>
        <p:grpSpPr>
          <a:xfrm>
            <a:off x="731340" y="2570419"/>
            <a:ext cx="1642508" cy="1109537"/>
            <a:chOff x="7315192" y="4763899"/>
            <a:chExt cx="1976547" cy="1335185"/>
          </a:xfrm>
        </p:grpSpPr>
        <p:grpSp>
          <p:nvGrpSpPr>
            <p:cNvPr id="28" name="그룹 30">
              <a:extLst>
                <a:ext uri="{FF2B5EF4-FFF2-40B4-BE49-F238E27FC236}">
                  <a16:creationId xmlns:a16="http://schemas.microsoft.com/office/drawing/2014/main" id="{7EC91925-DA2C-4F4F-DCF0-F4C9F7ACDBEA}"/>
                </a:ext>
              </a:extLst>
            </p:cNvPr>
            <p:cNvGrpSpPr/>
            <p:nvPr/>
          </p:nvGrpSpPr>
          <p:grpSpPr>
            <a:xfrm flipH="1">
              <a:off x="7315192" y="4763899"/>
              <a:ext cx="1976547" cy="1335185"/>
              <a:chOff x="3144711" y="1981768"/>
              <a:chExt cx="1157871" cy="547211"/>
            </a:xfrm>
          </p:grpSpPr>
          <p:sp>
            <p:nvSpPr>
              <p:cNvPr id="30" name="사각형: 둥근 모서리 9">
                <a:extLst>
                  <a:ext uri="{FF2B5EF4-FFF2-40B4-BE49-F238E27FC236}">
                    <a16:creationId xmlns:a16="http://schemas.microsoft.com/office/drawing/2014/main" id="{2E320ABA-50C8-9876-F424-4F3D36D5EC4A}"/>
                  </a:ext>
                </a:extLst>
              </p:cNvPr>
              <p:cNvSpPr/>
              <p:nvPr/>
            </p:nvSpPr>
            <p:spPr>
              <a:xfrm flipV="1">
                <a:off x="3167393" y="2200947"/>
                <a:ext cx="1135189" cy="328032"/>
              </a:xfrm>
              <a:custGeom>
                <a:avLst/>
                <a:gdLst>
                  <a:gd name="connsiteX0" fmla="*/ 0 w 1713039"/>
                  <a:gd name="connsiteY0" fmla="*/ 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0 w 1713039"/>
                  <a:gd name="connsiteY4" fmla="*/ 0 h 434407"/>
                  <a:gd name="connsiteX0" fmla="*/ 127000 w 1713039"/>
                  <a:gd name="connsiteY0" fmla="*/ 5715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127000 w 1713039"/>
                  <a:gd name="connsiteY4" fmla="*/ 57150 h 434407"/>
                  <a:gd name="connsiteX0" fmla="*/ 127000 w 1865439"/>
                  <a:gd name="connsiteY0" fmla="*/ 57150 h 485207"/>
                  <a:gd name="connsiteX1" fmla="*/ 1713039 w 1865439"/>
                  <a:gd name="connsiteY1" fmla="*/ 0 h 485207"/>
                  <a:gd name="connsiteX2" fmla="*/ 1865439 w 1865439"/>
                  <a:gd name="connsiteY2" fmla="*/ 485207 h 485207"/>
                  <a:gd name="connsiteX3" fmla="*/ 0 w 1865439"/>
                  <a:gd name="connsiteY3" fmla="*/ 434407 h 485207"/>
                  <a:gd name="connsiteX4" fmla="*/ 127000 w 1865439"/>
                  <a:gd name="connsiteY4" fmla="*/ 57150 h 48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65439" h="485207">
                    <a:moveTo>
                      <a:pt x="127000" y="57150"/>
                    </a:moveTo>
                    <a:lnTo>
                      <a:pt x="1713039" y="0"/>
                    </a:lnTo>
                    <a:lnTo>
                      <a:pt x="1865439" y="485207"/>
                    </a:lnTo>
                    <a:lnTo>
                      <a:pt x="0" y="434407"/>
                    </a:lnTo>
                    <a:lnTo>
                      <a:pt x="127000" y="57150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>
                  <a:defRPr/>
                </a:pPr>
                <a:endParaRPr lang="ko-KR" altLang="en-US" sz="14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사각형: 둥근 모서리 9">
                <a:extLst>
                  <a:ext uri="{FF2B5EF4-FFF2-40B4-BE49-F238E27FC236}">
                    <a16:creationId xmlns:a16="http://schemas.microsoft.com/office/drawing/2014/main" id="{86FB4F51-5784-A8B8-9758-2BC463765C98}"/>
                  </a:ext>
                </a:extLst>
              </p:cNvPr>
              <p:cNvSpPr/>
              <p:nvPr/>
            </p:nvSpPr>
            <p:spPr>
              <a:xfrm>
                <a:off x="3144711" y="1981768"/>
                <a:ext cx="1135189" cy="295267"/>
              </a:xfrm>
              <a:custGeom>
                <a:avLst/>
                <a:gdLst>
                  <a:gd name="connsiteX0" fmla="*/ 0 w 1713039"/>
                  <a:gd name="connsiteY0" fmla="*/ 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0 w 1713039"/>
                  <a:gd name="connsiteY4" fmla="*/ 0 h 434407"/>
                  <a:gd name="connsiteX0" fmla="*/ 127000 w 1713039"/>
                  <a:gd name="connsiteY0" fmla="*/ 5715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127000 w 1713039"/>
                  <a:gd name="connsiteY4" fmla="*/ 57150 h 434407"/>
                  <a:gd name="connsiteX0" fmla="*/ 127000 w 1865439"/>
                  <a:gd name="connsiteY0" fmla="*/ 57150 h 485207"/>
                  <a:gd name="connsiteX1" fmla="*/ 1713039 w 1865439"/>
                  <a:gd name="connsiteY1" fmla="*/ 0 h 485207"/>
                  <a:gd name="connsiteX2" fmla="*/ 1865439 w 1865439"/>
                  <a:gd name="connsiteY2" fmla="*/ 485207 h 485207"/>
                  <a:gd name="connsiteX3" fmla="*/ 0 w 1865439"/>
                  <a:gd name="connsiteY3" fmla="*/ 434407 h 485207"/>
                  <a:gd name="connsiteX4" fmla="*/ 127000 w 1865439"/>
                  <a:gd name="connsiteY4" fmla="*/ 57150 h 48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65439" h="485207">
                    <a:moveTo>
                      <a:pt x="127000" y="57150"/>
                    </a:moveTo>
                    <a:lnTo>
                      <a:pt x="1713039" y="0"/>
                    </a:lnTo>
                    <a:lnTo>
                      <a:pt x="1865439" y="485207"/>
                    </a:lnTo>
                    <a:lnTo>
                      <a:pt x="0" y="434407"/>
                    </a:lnTo>
                    <a:lnTo>
                      <a:pt x="127000" y="57150"/>
                    </a:lnTo>
                    <a:close/>
                  </a:path>
                </a:pathLst>
              </a:custGeom>
              <a:solidFill>
                <a:srgbClr val="F8B07E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>
                  <a:defRPr/>
                </a:pPr>
                <a:r>
                  <a:rPr lang="fa-IR" altLang="ko-KR" sz="1400" b="1" dirty="0">
                    <a:solidFill>
                      <a:srgbClr val="2D324F"/>
                    </a:solidFill>
                    <a:latin typeface="Shabnam" panose="020B0603030804020204" pitchFamily="34" charset="-78"/>
                    <a:cs typeface="Shabnam" panose="020B0603030804020204" pitchFamily="34" charset="-78"/>
                  </a:rPr>
                  <a:t>اجاره تقریبی</a:t>
                </a:r>
                <a:endParaRPr lang="en-US" altLang="ko-KR" sz="1400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endParaRPr>
              </a:p>
            </p:txBody>
          </p:sp>
        </p:grp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983F3E1-5D19-BA8E-C885-D21E63661292}"/>
                </a:ext>
              </a:extLst>
            </p:cNvPr>
            <p:cNvSpPr/>
            <p:nvPr/>
          </p:nvSpPr>
          <p:spPr>
            <a:xfrm>
              <a:off x="7350640" y="5480113"/>
              <a:ext cx="1852234" cy="51851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>
                <a:defRPr/>
              </a:pPr>
              <a:r>
                <a:rPr lang="fa-IR" altLang="ko-KR" sz="1100" b="1" dirty="0">
                  <a:solidFill>
                    <a:schemeClr val="bg1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۲۰۰ تا ۴۵۰ میلیون / ماه </a:t>
              </a:r>
            </a:p>
            <a:p>
              <a:pPr algn="ctr" rtl="1">
                <a:defRPr/>
              </a:pPr>
              <a:r>
                <a:rPr lang="fa-IR" altLang="ko-KR" sz="1100" b="1" dirty="0">
                  <a:solidFill>
                    <a:schemeClr val="bg1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(بسته به طبقه و متراژ)</a:t>
              </a:r>
              <a:endParaRPr lang="en-US" altLang="ko-KR" sz="1100" b="1" dirty="0">
                <a:solidFill>
                  <a:schemeClr val="bg1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6CEA2EF-565C-2483-3AAD-331356516A3C}"/>
              </a:ext>
            </a:extLst>
          </p:cNvPr>
          <p:cNvGrpSpPr/>
          <p:nvPr/>
        </p:nvGrpSpPr>
        <p:grpSpPr>
          <a:xfrm>
            <a:off x="6072859" y="4580626"/>
            <a:ext cx="3182560" cy="1501916"/>
            <a:chOff x="6271350" y="4763901"/>
            <a:chExt cx="3020387" cy="1754837"/>
          </a:xfrm>
        </p:grpSpPr>
        <p:grpSp>
          <p:nvGrpSpPr>
            <p:cNvPr id="33" name="그룹 30">
              <a:extLst>
                <a:ext uri="{FF2B5EF4-FFF2-40B4-BE49-F238E27FC236}">
                  <a16:creationId xmlns:a16="http://schemas.microsoft.com/office/drawing/2014/main" id="{10EBDB00-98E4-18E0-1656-B1D004C8DA49}"/>
                </a:ext>
              </a:extLst>
            </p:cNvPr>
            <p:cNvGrpSpPr/>
            <p:nvPr/>
          </p:nvGrpSpPr>
          <p:grpSpPr>
            <a:xfrm flipH="1">
              <a:off x="6271350" y="4763901"/>
              <a:ext cx="3020387" cy="1754836"/>
              <a:chOff x="3144711" y="1981768"/>
              <a:chExt cx="1769357" cy="719200"/>
            </a:xfrm>
          </p:grpSpPr>
          <p:sp>
            <p:nvSpPr>
              <p:cNvPr id="35" name="사각형: 둥근 모서리 9">
                <a:extLst>
                  <a:ext uri="{FF2B5EF4-FFF2-40B4-BE49-F238E27FC236}">
                    <a16:creationId xmlns:a16="http://schemas.microsoft.com/office/drawing/2014/main" id="{9A4DD64C-827E-B5B7-5E59-43464E7750F2}"/>
                  </a:ext>
                </a:extLst>
              </p:cNvPr>
              <p:cNvSpPr/>
              <p:nvPr/>
            </p:nvSpPr>
            <p:spPr>
              <a:xfrm flipV="1">
                <a:off x="3167394" y="2200946"/>
                <a:ext cx="1746674" cy="500022"/>
              </a:xfrm>
              <a:custGeom>
                <a:avLst/>
                <a:gdLst>
                  <a:gd name="connsiteX0" fmla="*/ 0 w 1713039"/>
                  <a:gd name="connsiteY0" fmla="*/ 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0 w 1713039"/>
                  <a:gd name="connsiteY4" fmla="*/ 0 h 434407"/>
                  <a:gd name="connsiteX0" fmla="*/ 127000 w 1713039"/>
                  <a:gd name="connsiteY0" fmla="*/ 5715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127000 w 1713039"/>
                  <a:gd name="connsiteY4" fmla="*/ 57150 h 434407"/>
                  <a:gd name="connsiteX0" fmla="*/ 127000 w 1865439"/>
                  <a:gd name="connsiteY0" fmla="*/ 57150 h 485207"/>
                  <a:gd name="connsiteX1" fmla="*/ 1713039 w 1865439"/>
                  <a:gd name="connsiteY1" fmla="*/ 0 h 485207"/>
                  <a:gd name="connsiteX2" fmla="*/ 1865439 w 1865439"/>
                  <a:gd name="connsiteY2" fmla="*/ 485207 h 485207"/>
                  <a:gd name="connsiteX3" fmla="*/ 0 w 1865439"/>
                  <a:gd name="connsiteY3" fmla="*/ 434407 h 485207"/>
                  <a:gd name="connsiteX4" fmla="*/ 127000 w 1865439"/>
                  <a:gd name="connsiteY4" fmla="*/ 57150 h 48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65439" h="485207">
                    <a:moveTo>
                      <a:pt x="127000" y="57150"/>
                    </a:moveTo>
                    <a:lnTo>
                      <a:pt x="1713039" y="0"/>
                    </a:lnTo>
                    <a:lnTo>
                      <a:pt x="1865439" y="485207"/>
                    </a:lnTo>
                    <a:lnTo>
                      <a:pt x="0" y="434407"/>
                    </a:lnTo>
                    <a:lnTo>
                      <a:pt x="127000" y="57150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>
                  <a:defRPr/>
                </a:pPr>
                <a:endParaRPr lang="ko-KR" altLang="en-US" sz="14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사각형: 둥근 모서리 9">
                <a:extLst>
                  <a:ext uri="{FF2B5EF4-FFF2-40B4-BE49-F238E27FC236}">
                    <a16:creationId xmlns:a16="http://schemas.microsoft.com/office/drawing/2014/main" id="{65A09EFD-5890-A0AA-8CE5-287988AC0595}"/>
                  </a:ext>
                </a:extLst>
              </p:cNvPr>
              <p:cNvSpPr/>
              <p:nvPr/>
            </p:nvSpPr>
            <p:spPr>
              <a:xfrm>
                <a:off x="3144711" y="1981768"/>
                <a:ext cx="1743628" cy="269540"/>
              </a:xfrm>
              <a:custGeom>
                <a:avLst/>
                <a:gdLst>
                  <a:gd name="connsiteX0" fmla="*/ 0 w 1713039"/>
                  <a:gd name="connsiteY0" fmla="*/ 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0 w 1713039"/>
                  <a:gd name="connsiteY4" fmla="*/ 0 h 434407"/>
                  <a:gd name="connsiteX0" fmla="*/ 127000 w 1713039"/>
                  <a:gd name="connsiteY0" fmla="*/ 5715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127000 w 1713039"/>
                  <a:gd name="connsiteY4" fmla="*/ 57150 h 434407"/>
                  <a:gd name="connsiteX0" fmla="*/ 127000 w 1865439"/>
                  <a:gd name="connsiteY0" fmla="*/ 57150 h 485207"/>
                  <a:gd name="connsiteX1" fmla="*/ 1713039 w 1865439"/>
                  <a:gd name="connsiteY1" fmla="*/ 0 h 485207"/>
                  <a:gd name="connsiteX2" fmla="*/ 1865439 w 1865439"/>
                  <a:gd name="connsiteY2" fmla="*/ 485207 h 485207"/>
                  <a:gd name="connsiteX3" fmla="*/ 0 w 1865439"/>
                  <a:gd name="connsiteY3" fmla="*/ 434407 h 485207"/>
                  <a:gd name="connsiteX4" fmla="*/ 127000 w 1865439"/>
                  <a:gd name="connsiteY4" fmla="*/ 57150 h 48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65439" h="485207">
                    <a:moveTo>
                      <a:pt x="127000" y="57150"/>
                    </a:moveTo>
                    <a:lnTo>
                      <a:pt x="1713039" y="0"/>
                    </a:lnTo>
                    <a:lnTo>
                      <a:pt x="1865439" y="485207"/>
                    </a:lnTo>
                    <a:lnTo>
                      <a:pt x="0" y="434407"/>
                    </a:lnTo>
                    <a:lnTo>
                      <a:pt x="127000" y="57150"/>
                    </a:lnTo>
                    <a:close/>
                  </a:path>
                </a:pathLst>
              </a:custGeom>
              <a:solidFill>
                <a:srgbClr val="F8B07E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>
                  <a:defRPr/>
                </a:pPr>
                <a:r>
                  <a:rPr lang="fa-IR" altLang="ko-KR" sz="1400" b="1" dirty="0">
                    <a:solidFill>
                      <a:srgbClr val="2D324F"/>
                    </a:solidFill>
                    <a:latin typeface="Shabnam" panose="020B0603030804020204" pitchFamily="34" charset="-78"/>
                    <a:cs typeface="Shabnam" panose="020B0603030804020204" pitchFamily="34" charset="-78"/>
                  </a:rPr>
                  <a:t>مزایا</a:t>
                </a:r>
                <a:endParaRPr lang="en-US" altLang="ko-KR" sz="1400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endParaRPr>
              </a:p>
            </p:txBody>
          </p:sp>
        </p:grp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772E1EE-F1CF-5A9F-F812-0314B931412C}"/>
                </a:ext>
              </a:extLst>
            </p:cNvPr>
            <p:cNvSpPr/>
            <p:nvPr/>
          </p:nvSpPr>
          <p:spPr>
            <a:xfrm>
              <a:off x="6378392" y="5421940"/>
              <a:ext cx="2844767" cy="10967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>
                <a:defRPr/>
              </a:pPr>
              <a:r>
                <a:rPr lang="fa-IR" altLang="ko-KR" sz="1100" b="1" dirty="0">
                  <a:solidFill>
                    <a:schemeClr val="bg1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1- مشتریانی با قدرت خرید بالا</a:t>
              </a:r>
            </a:p>
            <a:p>
              <a:pPr algn="ctr" rtl="1">
                <a:defRPr/>
              </a:pPr>
              <a:r>
                <a:rPr lang="fa-IR" sz="1100" b="1" dirty="0">
                  <a:solidFill>
                    <a:schemeClr val="bg1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2- تنوع بازدید کنندگان</a:t>
              </a:r>
            </a:p>
            <a:p>
              <a:pPr algn="ctr" rtl="1">
                <a:defRPr/>
              </a:pPr>
              <a:r>
                <a:rPr lang="fa-IR" sz="1100" b="1" dirty="0">
                  <a:solidFill>
                    <a:schemeClr val="bg1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3- دسترسی آسان</a:t>
              </a:r>
            </a:p>
            <a:p>
              <a:pPr algn="ctr" rtl="1">
                <a:defRPr/>
              </a:pPr>
              <a:r>
                <a:rPr lang="fa-IR" sz="1100" b="1" dirty="0">
                  <a:solidFill>
                    <a:schemeClr val="bg1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4- به دلیل موقعیت مکانی به برند اعتبار می‌بخشد</a:t>
              </a:r>
            </a:p>
            <a:p>
              <a:pPr algn="ctr" rtl="1">
                <a:defRPr/>
              </a:pPr>
              <a:endParaRPr lang="en-US" altLang="ko-KR" sz="1100" b="1" dirty="0">
                <a:solidFill>
                  <a:schemeClr val="bg1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pic>
        <p:nvPicPr>
          <p:cNvPr id="48" name="Picture 47" descr="A black and white line drawing of a person in a target&#10;&#10;AI-generated content may be incorrect.">
            <a:extLst>
              <a:ext uri="{FF2B5EF4-FFF2-40B4-BE49-F238E27FC236}">
                <a16:creationId xmlns:a16="http://schemas.microsoft.com/office/drawing/2014/main" id="{0F243391-ECD7-F2D6-07E0-468B9292B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556" b="99556" l="2667" r="97778">
                        <a14:foregroundMark x1="9778" y1="90222" x2="9778" y2="90222"/>
                        <a14:foregroundMark x1="28000" y1="95111" x2="49333" y2="97333"/>
                        <a14:foregroundMark x1="84444" y1="92889" x2="87556" y2="92889"/>
                        <a14:foregroundMark x1="91556" y1="63556" x2="84000" y2="85778"/>
                        <a14:foregroundMark x1="84000" y1="85778" x2="63556" y2="96444"/>
                        <a14:foregroundMark x1="63556" y1="96444" x2="90222" y2="92444"/>
                        <a14:foregroundMark x1="90222" y1="92444" x2="93778" y2="65778"/>
                        <a14:foregroundMark x1="96889" y1="70667" x2="97778" y2="94222"/>
                        <a14:foregroundMark x1="97778" y1="94222" x2="72444" y2="99556"/>
                        <a14:foregroundMark x1="72444" y1="99556" x2="67111" y2="94667"/>
                        <a14:foregroundMark x1="21333" y1="96889" x2="1333" y2="49778"/>
                        <a14:foregroundMark x1="1333" y1="49778" x2="9333" y2="23556"/>
                        <a14:foregroundMark x1="9333" y1="23556" x2="31556" y2="4000"/>
                        <a14:foregroundMark x1="31556" y1="4000" x2="54667" y2="2667"/>
                        <a14:foregroundMark x1="54667" y1="2667" x2="83111" y2="8000"/>
                        <a14:foregroundMark x1="83111" y1="8000" x2="98222" y2="32889"/>
                        <a14:foregroundMark x1="98222" y1="32889" x2="97333" y2="64889"/>
                        <a14:foregroundMark x1="10667" y1="93333" x2="4000" y2="19111"/>
                        <a14:foregroundMark x1="4889" y1="93333" x2="3111" y2="5778"/>
                        <a14:foregroundMark x1="9333" y1="1333" x2="39111" y2="4444"/>
                        <a14:foregroundMark x1="39111" y1="4444" x2="69333" y2="3556"/>
                        <a14:foregroundMark x1="69333" y1="3556" x2="93778" y2="6222"/>
                        <a14:foregroundMark x1="80889" y1="32000" x2="80889" y2="32000"/>
                        <a14:foregroundMark x1="78667" y1="28889" x2="78667" y2="28889"/>
                        <a14:foregroundMark x1="20889" y1="26667" x2="20889" y2="26667"/>
                        <a14:foregroundMark x1="18222" y1="35111" x2="18222" y2="35111"/>
                        <a14:foregroundMark x1="23556" y1="40889" x2="23556" y2="40889"/>
                        <a14:foregroundMark x1="26667" y1="44444" x2="26667" y2="44444"/>
                        <a14:foregroundMark x1="28889" y1="43556" x2="28889" y2="43556"/>
                        <a14:foregroundMark x1="28889" y1="43111" x2="28889" y2="43111"/>
                        <a14:foregroundMark x1="32444" y1="33333" x2="31111" y2="56889"/>
                        <a14:foregroundMark x1="70667" y1="32889" x2="68444" y2="55111"/>
                        <a14:foregroundMark x1="49333" y1="43111" x2="49333" y2="43111"/>
                        <a14:foregroundMark x1="52444" y1="34222" x2="52444" y2="34222"/>
                        <a14:foregroundMark x1="51111" y1="60444" x2="51111" y2="60444"/>
                        <a14:foregroundMark x1="50222" y1="52000" x2="50222" y2="52000"/>
                        <a14:foregroundMark x1="85778" y1="57333" x2="85778" y2="57333"/>
                        <a14:foregroundMark x1="30222" y1="77333" x2="30222" y2="77333"/>
                        <a14:foregroundMark x1="28000" y1="79111" x2="28000" y2="79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104" y="2223977"/>
            <a:ext cx="1556991" cy="1556991"/>
          </a:xfrm>
          <a:custGeom>
            <a:avLst/>
            <a:gdLst>
              <a:gd name="connsiteX0" fmla="*/ 843450 w 1686900"/>
              <a:gd name="connsiteY0" fmla="*/ 0 h 1715814"/>
              <a:gd name="connsiteX1" fmla="*/ 1686900 w 1686900"/>
              <a:gd name="connsiteY1" fmla="*/ 843450 h 1715814"/>
              <a:gd name="connsiteX2" fmla="*/ 1686900 w 1686900"/>
              <a:gd name="connsiteY2" fmla="*/ 872364 h 1715814"/>
              <a:gd name="connsiteX3" fmla="*/ 843450 w 1686900"/>
              <a:gd name="connsiteY3" fmla="*/ 1715814 h 1715814"/>
              <a:gd name="connsiteX4" fmla="*/ 0 w 1686900"/>
              <a:gd name="connsiteY4" fmla="*/ 872364 h 1715814"/>
              <a:gd name="connsiteX5" fmla="*/ 0 w 1686900"/>
              <a:gd name="connsiteY5" fmla="*/ 843450 h 1715814"/>
              <a:gd name="connsiteX6" fmla="*/ 843450 w 1686900"/>
              <a:gd name="connsiteY6" fmla="*/ 0 h 171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6900" h="1715814">
                <a:moveTo>
                  <a:pt x="843450" y="0"/>
                </a:moveTo>
                <a:cubicBezTo>
                  <a:pt x="1309275" y="0"/>
                  <a:pt x="1686900" y="377625"/>
                  <a:pt x="1686900" y="843450"/>
                </a:cubicBezTo>
                <a:lnTo>
                  <a:pt x="1686900" y="872364"/>
                </a:lnTo>
                <a:cubicBezTo>
                  <a:pt x="1686900" y="1338189"/>
                  <a:pt x="1309275" y="1715814"/>
                  <a:pt x="843450" y="1715814"/>
                </a:cubicBezTo>
                <a:cubicBezTo>
                  <a:pt x="377625" y="1715814"/>
                  <a:pt x="0" y="1338189"/>
                  <a:pt x="0" y="872364"/>
                </a:cubicBezTo>
                <a:lnTo>
                  <a:pt x="0" y="843450"/>
                </a:lnTo>
                <a:cubicBezTo>
                  <a:pt x="0" y="377625"/>
                  <a:pt x="377625" y="0"/>
                  <a:pt x="843450" y="0"/>
                </a:cubicBezTo>
                <a:close/>
              </a:path>
            </a:pathLst>
          </a:custGeom>
        </p:spPr>
      </p:pic>
      <p:pic>
        <p:nvPicPr>
          <p:cNvPr id="53" name="Picture 52" descr="A blue and red letters with text&#10;&#10;AI-generated content may be incorrect.">
            <a:extLst>
              <a:ext uri="{FF2B5EF4-FFF2-40B4-BE49-F238E27FC236}">
                <a16:creationId xmlns:a16="http://schemas.microsoft.com/office/drawing/2014/main" id="{E7277830-1A0F-C4AA-5E42-FDC620C075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471" b="96471" l="2694" r="99327">
                        <a14:foregroundMark x1="7407" y1="6471" x2="2694" y2="83529"/>
                        <a14:foregroundMark x1="9428" y1="88824" x2="79125" y2="96471"/>
                        <a14:foregroundMark x1="82492" y1="21176" x2="19529" y2="9412"/>
                        <a14:foregroundMark x1="87879" y1="85294" x2="99327" y2="63529"/>
                        <a14:foregroundMark x1="99327" y1="63529" x2="88889" y2="12941"/>
                        <a14:foregroundMark x1="88889" y1="12941" x2="82155" y2="88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064" y="2247958"/>
            <a:ext cx="1556990" cy="1509028"/>
          </a:xfrm>
          <a:custGeom>
            <a:avLst/>
            <a:gdLst>
              <a:gd name="connsiteX0" fmla="*/ 843450 w 1686900"/>
              <a:gd name="connsiteY0" fmla="*/ 0 h 1715814"/>
              <a:gd name="connsiteX1" fmla="*/ 1686900 w 1686900"/>
              <a:gd name="connsiteY1" fmla="*/ 843450 h 1715814"/>
              <a:gd name="connsiteX2" fmla="*/ 1686900 w 1686900"/>
              <a:gd name="connsiteY2" fmla="*/ 872364 h 1715814"/>
              <a:gd name="connsiteX3" fmla="*/ 843450 w 1686900"/>
              <a:gd name="connsiteY3" fmla="*/ 1715814 h 1715814"/>
              <a:gd name="connsiteX4" fmla="*/ 0 w 1686900"/>
              <a:gd name="connsiteY4" fmla="*/ 872364 h 1715814"/>
              <a:gd name="connsiteX5" fmla="*/ 0 w 1686900"/>
              <a:gd name="connsiteY5" fmla="*/ 843450 h 1715814"/>
              <a:gd name="connsiteX6" fmla="*/ 843450 w 1686900"/>
              <a:gd name="connsiteY6" fmla="*/ 0 h 171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6900" h="1715814">
                <a:moveTo>
                  <a:pt x="843450" y="0"/>
                </a:moveTo>
                <a:cubicBezTo>
                  <a:pt x="1309275" y="0"/>
                  <a:pt x="1686900" y="377625"/>
                  <a:pt x="1686900" y="843450"/>
                </a:cubicBezTo>
                <a:lnTo>
                  <a:pt x="1686900" y="872364"/>
                </a:lnTo>
                <a:cubicBezTo>
                  <a:pt x="1686900" y="1338189"/>
                  <a:pt x="1309275" y="1715814"/>
                  <a:pt x="843450" y="1715814"/>
                </a:cubicBezTo>
                <a:cubicBezTo>
                  <a:pt x="377625" y="1715814"/>
                  <a:pt x="0" y="1338189"/>
                  <a:pt x="0" y="872364"/>
                </a:cubicBezTo>
                <a:lnTo>
                  <a:pt x="0" y="843450"/>
                </a:lnTo>
                <a:cubicBezTo>
                  <a:pt x="0" y="377625"/>
                  <a:pt x="377625" y="0"/>
                  <a:pt x="843450" y="0"/>
                </a:cubicBezTo>
                <a:close/>
              </a:path>
            </a:pathLst>
          </a:custGeom>
        </p:spPr>
      </p:pic>
      <p:pic>
        <p:nvPicPr>
          <p:cNvPr id="55" name="Picture 54" descr="A sign with text on it&#10;&#10;AI-generated content may be incorrect.">
            <a:extLst>
              <a:ext uri="{FF2B5EF4-FFF2-40B4-BE49-F238E27FC236}">
                <a16:creationId xmlns:a16="http://schemas.microsoft.com/office/drawing/2014/main" id="{9688BC0D-67F0-792E-3C54-C4BE928F66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353" b="97059" l="2694" r="96970">
                        <a14:foregroundMark x1="16835" y1="21176" x2="21549" y2="70000"/>
                        <a14:foregroundMark x1="21549" y1="70000" x2="29966" y2="99412"/>
                        <a14:foregroundMark x1="29966" y1="99412" x2="67677" y2="98235"/>
                        <a14:foregroundMark x1="67677" y1="98235" x2="87205" y2="87059"/>
                        <a14:foregroundMark x1="87205" y1="87059" x2="96970" y2="55882"/>
                        <a14:foregroundMark x1="96970" y1="55882" x2="94613" y2="22353"/>
                        <a14:foregroundMark x1="94613" y1="22353" x2="67677" y2="3529"/>
                        <a14:foregroundMark x1="67677" y1="3529" x2="21212" y2="2941"/>
                        <a14:foregroundMark x1="21212" y1="2941" x2="16162" y2="24706"/>
                        <a14:foregroundMark x1="11785" y1="14706" x2="11785" y2="54706"/>
                        <a14:foregroundMark x1="8081" y1="11765" x2="8081" y2="70588"/>
                        <a14:foregroundMark x1="91246" y1="22353" x2="83502" y2="92353"/>
                        <a14:foregroundMark x1="83502" y1="92353" x2="77441" y2="94706"/>
                        <a14:foregroundMark x1="95623" y1="15294" x2="93603" y2="80588"/>
                        <a14:foregroundMark x1="93266" y1="16471" x2="91246" y2="89412"/>
                        <a14:foregroundMark x1="91246" y1="89412" x2="90909" y2="90588"/>
                        <a14:foregroundMark x1="86195" y1="24118" x2="78114" y2="80000"/>
                        <a14:foregroundMark x1="71717" y1="77059" x2="71717" y2="77059"/>
                        <a14:foregroundMark x1="71717" y1="77059" x2="71717" y2="77059"/>
                        <a14:foregroundMark x1="71717" y1="77059" x2="71717" y2="77059"/>
                        <a14:foregroundMark x1="92593" y1="92941" x2="61953" y2="78235"/>
                        <a14:foregroundMark x1="85522" y1="92941" x2="65320" y2="72353"/>
                        <a14:foregroundMark x1="84848" y1="11176" x2="69360" y2="71176"/>
                        <a14:foregroundMark x1="81145" y1="11176" x2="18182" y2="12941"/>
                        <a14:foregroundMark x1="1347" y1="8235" x2="5724" y2="76471"/>
                        <a14:foregroundMark x1="5724" y1="76471" x2="23569" y2="93529"/>
                        <a14:foregroundMark x1="23569" y1="93529" x2="40067" y2="99412"/>
                        <a14:foregroundMark x1="40067" y1="99412" x2="99327" y2="79412"/>
                        <a14:foregroundMark x1="99327" y1="79412" x2="97306" y2="6471"/>
                        <a14:foregroundMark x1="97306" y1="6471" x2="97306" y2="6471"/>
                        <a14:foregroundMark x1="97306" y1="9412" x2="9428" y2="8235"/>
                        <a14:foregroundMark x1="9428" y1="8235" x2="1684" y2="53529"/>
                        <a14:foregroundMark x1="1684" y1="53529" x2="2694" y2="86471"/>
                        <a14:foregroundMark x1="2694" y1="86471" x2="11448" y2="97059"/>
                        <a14:foregroundMark x1="89226" y1="80588" x2="89226" y2="805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848" y="2275639"/>
            <a:ext cx="1556990" cy="1509028"/>
          </a:xfrm>
          <a:custGeom>
            <a:avLst/>
            <a:gdLst>
              <a:gd name="connsiteX0" fmla="*/ 843450 w 1686900"/>
              <a:gd name="connsiteY0" fmla="*/ 0 h 1715814"/>
              <a:gd name="connsiteX1" fmla="*/ 1686900 w 1686900"/>
              <a:gd name="connsiteY1" fmla="*/ 843450 h 1715814"/>
              <a:gd name="connsiteX2" fmla="*/ 1686900 w 1686900"/>
              <a:gd name="connsiteY2" fmla="*/ 872364 h 1715814"/>
              <a:gd name="connsiteX3" fmla="*/ 843450 w 1686900"/>
              <a:gd name="connsiteY3" fmla="*/ 1715814 h 1715814"/>
              <a:gd name="connsiteX4" fmla="*/ 0 w 1686900"/>
              <a:gd name="connsiteY4" fmla="*/ 872364 h 1715814"/>
              <a:gd name="connsiteX5" fmla="*/ 0 w 1686900"/>
              <a:gd name="connsiteY5" fmla="*/ 843450 h 1715814"/>
              <a:gd name="connsiteX6" fmla="*/ 843450 w 1686900"/>
              <a:gd name="connsiteY6" fmla="*/ 0 h 171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6900" h="1715814">
                <a:moveTo>
                  <a:pt x="843450" y="0"/>
                </a:moveTo>
                <a:cubicBezTo>
                  <a:pt x="1309275" y="0"/>
                  <a:pt x="1686900" y="377625"/>
                  <a:pt x="1686900" y="843450"/>
                </a:cubicBezTo>
                <a:lnTo>
                  <a:pt x="1686900" y="872364"/>
                </a:lnTo>
                <a:cubicBezTo>
                  <a:pt x="1686900" y="1338189"/>
                  <a:pt x="1309275" y="1715814"/>
                  <a:pt x="843450" y="1715814"/>
                </a:cubicBezTo>
                <a:cubicBezTo>
                  <a:pt x="377625" y="1715814"/>
                  <a:pt x="0" y="1338189"/>
                  <a:pt x="0" y="872364"/>
                </a:cubicBezTo>
                <a:lnTo>
                  <a:pt x="0" y="843450"/>
                </a:lnTo>
                <a:cubicBezTo>
                  <a:pt x="0" y="377625"/>
                  <a:pt x="377625" y="0"/>
                  <a:pt x="843450" y="0"/>
                </a:cubicBezTo>
                <a:close/>
              </a:path>
            </a:pathLst>
          </a:custGeom>
        </p:spPr>
      </p:pic>
      <p:pic>
        <p:nvPicPr>
          <p:cNvPr id="57" name="Picture 56" descr="A green thumb up symbol&#10;&#10;AI-generated content may be incorrect.">
            <a:extLst>
              <a:ext uri="{FF2B5EF4-FFF2-40B4-BE49-F238E27FC236}">
                <a16:creationId xmlns:a16="http://schemas.microsoft.com/office/drawing/2014/main" id="{BCBAE914-3CFC-78A6-C034-0789DBC5131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20" r="26683"/>
          <a:stretch>
            <a:fillRect/>
          </a:stretch>
        </p:blipFill>
        <p:spPr>
          <a:xfrm>
            <a:off x="9255424" y="4401879"/>
            <a:ext cx="1519254" cy="1425374"/>
          </a:xfrm>
          <a:custGeom>
            <a:avLst/>
            <a:gdLst>
              <a:gd name="connsiteX0" fmla="*/ 843450 w 1686900"/>
              <a:gd name="connsiteY0" fmla="*/ 0 h 1715814"/>
              <a:gd name="connsiteX1" fmla="*/ 1686900 w 1686900"/>
              <a:gd name="connsiteY1" fmla="*/ 843450 h 1715814"/>
              <a:gd name="connsiteX2" fmla="*/ 1686900 w 1686900"/>
              <a:gd name="connsiteY2" fmla="*/ 872364 h 1715814"/>
              <a:gd name="connsiteX3" fmla="*/ 843450 w 1686900"/>
              <a:gd name="connsiteY3" fmla="*/ 1715814 h 1715814"/>
              <a:gd name="connsiteX4" fmla="*/ 0 w 1686900"/>
              <a:gd name="connsiteY4" fmla="*/ 872364 h 1715814"/>
              <a:gd name="connsiteX5" fmla="*/ 0 w 1686900"/>
              <a:gd name="connsiteY5" fmla="*/ 843450 h 1715814"/>
              <a:gd name="connsiteX6" fmla="*/ 843450 w 1686900"/>
              <a:gd name="connsiteY6" fmla="*/ 0 h 171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6900" h="1715814">
                <a:moveTo>
                  <a:pt x="843450" y="0"/>
                </a:moveTo>
                <a:cubicBezTo>
                  <a:pt x="1309275" y="0"/>
                  <a:pt x="1686900" y="377625"/>
                  <a:pt x="1686900" y="843450"/>
                </a:cubicBezTo>
                <a:lnTo>
                  <a:pt x="1686900" y="872364"/>
                </a:lnTo>
                <a:cubicBezTo>
                  <a:pt x="1686900" y="1338189"/>
                  <a:pt x="1309275" y="1715814"/>
                  <a:pt x="843450" y="1715814"/>
                </a:cubicBezTo>
                <a:cubicBezTo>
                  <a:pt x="377625" y="1715814"/>
                  <a:pt x="0" y="1338189"/>
                  <a:pt x="0" y="872364"/>
                </a:cubicBezTo>
                <a:lnTo>
                  <a:pt x="0" y="843450"/>
                </a:lnTo>
                <a:cubicBezTo>
                  <a:pt x="0" y="377625"/>
                  <a:pt x="377625" y="0"/>
                  <a:pt x="843450" y="0"/>
                </a:cubicBezTo>
                <a:close/>
              </a:path>
            </a:pathLst>
          </a:custGeom>
        </p:spPr>
      </p:pic>
      <p:grpSp>
        <p:nvGrpSpPr>
          <p:cNvPr id="59" name="Group 58">
            <a:extLst>
              <a:ext uri="{FF2B5EF4-FFF2-40B4-BE49-F238E27FC236}">
                <a16:creationId xmlns:a16="http://schemas.microsoft.com/office/drawing/2014/main" id="{8AE474D1-C59B-73A1-A66E-985CC0FB0DEC}"/>
              </a:ext>
            </a:extLst>
          </p:cNvPr>
          <p:cNvGrpSpPr/>
          <p:nvPr/>
        </p:nvGrpSpPr>
        <p:grpSpPr>
          <a:xfrm>
            <a:off x="1417324" y="4594083"/>
            <a:ext cx="2650197" cy="1117475"/>
            <a:chOff x="6776589" y="4763901"/>
            <a:chExt cx="2515151" cy="1305657"/>
          </a:xfrm>
        </p:grpSpPr>
        <p:grpSp>
          <p:nvGrpSpPr>
            <p:cNvPr id="60" name="그룹 30">
              <a:extLst>
                <a:ext uri="{FF2B5EF4-FFF2-40B4-BE49-F238E27FC236}">
                  <a16:creationId xmlns:a16="http://schemas.microsoft.com/office/drawing/2014/main" id="{8DFD36B5-30A8-C3D7-19A4-AECAEA6BE9E9}"/>
                </a:ext>
              </a:extLst>
            </p:cNvPr>
            <p:cNvGrpSpPr/>
            <p:nvPr/>
          </p:nvGrpSpPr>
          <p:grpSpPr>
            <a:xfrm flipH="1">
              <a:off x="6776589" y="4763901"/>
              <a:ext cx="2515151" cy="1305657"/>
              <a:chOff x="3144711" y="1981768"/>
              <a:chExt cx="1473388" cy="535109"/>
            </a:xfrm>
          </p:grpSpPr>
          <p:sp>
            <p:nvSpPr>
              <p:cNvPr id="62" name="사각형: 둥근 모서리 9">
                <a:extLst>
                  <a:ext uri="{FF2B5EF4-FFF2-40B4-BE49-F238E27FC236}">
                    <a16:creationId xmlns:a16="http://schemas.microsoft.com/office/drawing/2014/main" id="{71325B21-6BA2-C9E5-26C4-A589491EFCB1}"/>
                  </a:ext>
                </a:extLst>
              </p:cNvPr>
              <p:cNvSpPr/>
              <p:nvPr/>
            </p:nvSpPr>
            <p:spPr>
              <a:xfrm flipV="1">
                <a:off x="3167393" y="2200946"/>
                <a:ext cx="1450706" cy="315931"/>
              </a:xfrm>
              <a:custGeom>
                <a:avLst/>
                <a:gdLst>
                  <a:gd name="connsiteX0" fmla="*/ 0 w 1713039"/>
                  <a:gd name="connsiteY0" fmla="*/ 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0 w 1713039"/>
                  <a:gd name="connsiteY4" fmla="*/ 0 h 434407"/>
                  <a:gd name="connsiteX0" fmla="*/ 127000 w 1713039"/>
                  <a:gd name="connsiteY0" fmla="*/ 5715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127000 w 1713039"/>
                  <a:gd name="connsiteY4" fmla="*/ 57150 h 434407"/>
                  <a:gd name="connsiteX0" fmla="*/ 127000 w 1865439"/>
                  <a:gd name="connsiteY0" fmla="*/ 57150 h 485207"/>
                  <a:gd name="connsiteX1" fmla="*/ 1713039 w 1865439"/>
                  <a:gd name="connsiteY1" fmla="*/ 0 h 485207"/>
                  <a:gd name="connsiteX2" fmla="*/ 1865439 w 1865439"/>
                  <a:gd name="connsiteY2" fmla="*/ 485207 h 485207"/>
                  <a:gd name="connsiteX3" fmla="*/ 0 w 1865439"/>
                  <a:gd name="connsiteY3" fmla="*/ 434407 h 485207"/>
                  <a:gd name="connsiteX4" fmla="*/ 127000 w 1865439"/>
                  <a:gd name="connsiteY4" fmla="*/ 57150 h 48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65439" h="485207">
                    <a:moveTo>
                      <a:pt x="127000" y="57150"/>
                    </a:moveTo>
                    <a:lnTo>
                      <a:pt x="1713039" y="0"/>
                    </a:lnTo>
                    <a:lnTo>
                      <a:pt x="1865439" y="485207"/>
                    </a:lnTo>
                    <a:lnTo>
                      <a:pt x="0" y="434407"/>
                    </a:lnTo>
                    <a:lnTo>
                      <a:pt x="127000" y="57150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>
                  <a:defRPr/>
                </a:pPr>
                <a:endParaRPr lang="ko-KR" altLang="en-US" sz="14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사각형: 둥근 모서리 9">
                <a:extLst>
                  <a:ext uri="{FF2B5EF4-FFF2-40B4-BE49-F238E27FC236}">
                    <a16:creationId xmlns:a16="http://schemas.microsoft.com/office/drawing/2014/main" id="{466C6598-B1F1-B46A-252F-9DF876F454A3}"/>
                  </a:ext>
                </a:extLst>
              </p:cNvPr>
              <p:cNvSpPr/>
              <p:nvPr/>
            </p:nvSpPr>
            <p:spPr>
              <a:xfrm>
                <a:off x="3144711" y="1981768"/>
                <a:ext cx="1436448" cy="280687"/>
              </a:xfrm>
              <a:custGeom>
                <a:avLst/>
                <a:gdLst>
                  <a:gd name="connsiteX0" fmla="*/ 0 w 1713039"/>
                  <a:gd name="connsiteY0" fmla="*/ 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0 w 1713039"/>
                  <a:gd name="connsiteY4" fmla="*/ 0 h 434407"/>
                  <a:gd name="connsiteX0" fmla="*/ 127000 w 1713039"/>
                  <a:gd name="connsiteY0" fmla="*/ 57150 h 434407"/>
                  <a:gd name="connsiteX1" fmla="*/ 1713039 w 1713039"/>
                  <a:gd name="connsiteY1" fmla="*/ 0 h 434407"/>
                  <a:gd name="connsiteX2" fmla="*/ 1713039 w 1713039"/>
                  <a:gd name="connsiteY2" fmla="*/ 434407 h 434407"/>
                  <a:gd name="connsiteX3" fmla="*/ 0 w 1713039"/>
                  <a:gd name="connsiteY3" fmla="*/ 434407 h 434407"/>
                  <a:gd name="connsiteX4" fmla="*/ 127000 w 1713039"/>
                  <a:gd name="connsiteY4" fmla="*/ 57150 h 434407"/>
                  <a:gd name="connsiteX0" fmla="*/ 127000 w 1865439"/>
                  <a:gd name="connsiteY0" fmla="*/ 57150 h 485207"/>
                  <a:gd name="connsiteX1" fmla="*/ 1713039 w 1865439"/>
                  <a:gd name="connsiteY1" fmla="*/ 0 h 485207"/>
                  <a:gd name="connsiteX2" fmla="*/ 1865439 w 1865439"/>
                  <a:gd name="connsiteY2" fmla="*/ 485207 h 485207"/>
                  <a:gd name="connsiteX3" fmla="*/ 0 w 1865439"/>
                  <a:gd name="connsiteY3" fmla="*/ 434407 h 485207"/>
                  <a:gd name="connsiteX4" fmla="*/ 127000 w 1865439"/>
                  <a:gd name="connsiteY4" fmla="*/ 57150 h 48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65439" h="485207">
                    <a:moveTo>
                      <a:pt x="127000" y="57150"/>
                    </a:moveTo>
                    <a:lnTo>
                      <a:pt x="1713039" y="0"/>
                    </a:lnTo>
                    <a:lnTo>
                      <a:pt x="1865439" y="485207"/>
                    </a:lnTo>
                    <a:lnTo>
                      <a:pt x="0" y="434407"/>
                    </a:lnTo>
                    <a:lnTo>
                      <a:pt x="127000" y="57150"/>
                    </a:lnTo>
                    <a:close/>
                  </a:path>
                </a:pathLst>
              </a:custGeom>
              <a:solidFill>
                <a:srgbClr val="F8B07E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>
                  <a:defRPr/>
                </a:pPr>
                <a:r>
                  <a:rPr lang="fa-IR" altLang="ko-KR" sz="1400" b="1" dirty="0">
                    <a:solidFill>
                      <a:srgbClr val="2D324F"/>
                    </a:solidFill>
                    <a:latin typeface="Shabnam" panose="020B0603030804020204" pitchFamily="34" charset="-78"/>
                    <a:cs typeface="Shabnam" panose="020B0603030804020204" pitchFamily="34" charset="-78"/>
                  </a:rPr>
                  <a:t>معایب</a:t>
                </a:r>
                <a:endParaRPr lang="en-US" altLang="ko-KR" sz="1400" b="1" dirty="0">
                  <a:solidFill>
                    <a:srgbClr val="2D324F"/>
                  </a:solidFill>
                  <a:latin typeface="Shabnam" panose="020B0603030804020204" pitchFamily="34" charset="-78"/>
                  <a:cs typeface="Shabnam" panose="020B0603030804020204" pitchFamily="34" charset="-78"/>
                </a:endParaRP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C771AFE-C797-4E70-9CB9-F4C6F2C630C5}"/>
                </a:ext>
              </a:extLst>
            </p:cNvPr>
            <p:cNvSpPr/>
            <p:nvPr/>
          </p:nvSpPr>
          <p:spPr>
            <a:xfrm>
              <a:off x="6820289" y="5465049"/>
              <a:ext cx="2452091" cy="5034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>
                <a:defRPr/>
              </a:pPr>
              <a:r>
                <a:rPr lang="fa-IR" altLang="ko-KR" sz="1100" b="1" dirty="0">
                  <a:solidFill>
                    <a:schemeClr val="bg1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1- رقابت بسیار زیاد</a:t>
              </a:r>
            </a:p>
            <a:p>
              <a:pPr algn="ctr" rtl="1">
                <a:defRPr/>
              </a:pPr>
              <a:r>
                <a:rPr lang="fa-IR" sz="1100" b="1" dirty="0">
                  <a:solidFill>
                    <a:schemeClr val="bg1"/>
                  </a:solidFill>
                  <a:latin typeface="Shabnam" panose="020B0603030804020204" pitchFamily="34" charset="-78"/>
                  <a:cs typeface="Shabnam" panose="020B0603030804020204" pitchFamily="34" charset="-78"/>
                </a:rPr>
                <a:t>2- قیمت اجاره و رهن بالا</a:t>
              </a:r>
              <a:endParaRPr lang="en-US" sz="1100" b="1" dirty="0">
                <a:solidFill>
                  <a:schemeClr val="bg1"/>
                </a:solidFill>
                <a:latin typeface="Shabnam" panose="020B0603030804020204" pitchFamily="34" charset="-78"/>
                <a:cs typeface="Shabnam" panose="020B0603030804020204" pitchFamily="34" charset="-78"/>
              </a:endParaRPr>
            </a:p>
          </p:txBody>
        </p:sp>
      </p:grpSp>
      <p:pic>
        <p:nvPicPr>
          <p:cNvPr id="68" name="Picture 67" descr="A hand drawn thumb down symbol&#10;&#10;AI-generated content may be incorrect.">
            <a:extLst>
              <a:ext uri="{FF2B5EF4-FFF2-40B4-BE49-F238E27FC236}">
                <a16:creationId xmlns:a16="http://schemas.microsoft.com/office/drawing/2014/main" id="{3BAF5DA5-5CDE-A9BF-E722-FFBBB8539CE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89" t="8009" r="33268" b="14454"/>
          <a:stretch>
            <a:fillRect/>
          </a:stretch>
        </p:blipFill>
        <p:spPr>
          <a:xfrm>
            <a:off x="4067519" y="4401879"/>
            <a:ext cx="1519254" cy="1425374"/>
          </a:xfrm>
          <a:custGeom>
            <a:avLst/>
            <a:gdLst>
              <a:gd name="connsiteX0" fmla="*/ 843450 w 1686900"/>
              <a:gd name="connsiteY0" fmla="*/ 0 h 1715814"/>
              <a:gd name="connsiteX1" fmla="*/ 1686900 w 1686900"/>
              <a:gd name="connsiteY1" fmla="*/ 843450 h 1715814"/>
              <a:gd name="connsiteX2" fmla="*/ 1686900 w 1686900"/>
              <a:gd name="connsiteY2" fmla="*/ 872364 h 1715814"/>
              <a:gd name="connsiteX3" fmla="*/ 843450 w 1686900"/>
              <a:gd name="connsiteY3" fmla="*/ 1715814 h 1715814"/>
              <a:gd name="connsiteX4" fmla="*/ 0 w 1686900"/>
              <a:gd name="connsiteY4" fmla="*/ 872364 h 1715814"/>
              <a:gd name="connsiteX5" fmla="*/ 0 w 1686900"/>
              <a:gd name="connsiteY5" fmla="*/ 843450 h 1715814"/>
              <a:gd name="connsiteX6" fmla="*/ 843450 w 1686900"/>
              <a:gd name="connsiteY6" fmla="*/ 0 h 1715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6900" h="1715814">
                <a:moveTo>
                  <a:pt x="843450" y="0"/>
                </a:moveTo>
                <a:cubicBezTo>
                  <a:pt x="1309275" y="0"/>
                  <a:pt x="1686900" y="377625"/>
                  <a:pt x="1686900" y="843450"/>
                </a:cubicBezTo>
                <a:lnTo>
                  <a:pt x="1686900" y="872364"/>
                </a:lnTo>
                <a:cubicBezTo>
                  <a:pt x="1686900" y="1338189"/>
                  <a:pt x="1309275" y="1715814"/>
                  <a:pt x="843450" y="1715814"/>
                </a:cubicBezTo>
                <a:cubicBezTo>
                  <a:pt x="377625" y="1715814"/>
                  <a:pt x="0" y="1338189"/>
                  <a:pt x="0" y="872364"/>
                </a:cubicBezTo>
                <a:lnTo>
                  <a:pt x="0" y="843450"/>
                </a:lnTo>
                <a:cubicBezTo>
                  <a:pt x="0" y="377625"/>
                  <a:pt x="377625" y="0"/>
                  <a:pt x="843450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735672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1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8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jeebstore theme">
  <a:themeElements>
    <a:clrScheme name="Custom 12">
      <a:dk1>
        <a:srgbClr val="2D324F"/>
      </a:dk1>
      <a:lt1>
        <a:srgbClr val="FFFFFF"/>
      </a:lt1>
      <a:dk2>
        <a:srgbClr val="121926"/>
      </a:dk2>
      <a:lt2>
        <a:srgbClr val="FFFFFF"/>
      </a:lt2>
      <a:accent1>
        <a:srgbClr val="F8B07E"/>
      </a:accent1>
      <a:accent2>
        <a:srgbClr val="FFFFFF"/>
      </a:accent2>
      <a:accent3>
        <a:srgbClr val="F8B07E"/>
      </a:accent3>
      <a:accent4>
        <a:srgbClr val="FFFFFF"/>
      </a:accent4>
      <a:accent5>
        <a:srgbClr val="F8B07E"/>
      </a:accent5>
      <a:accent6>
        <a:srgbClr val="FFFFFF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2432</TotalTime>
  <Words>108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Calibri</vt:lpstr>
      <vt:lpstr>Shabnam</vt:lpstr>
      <vt:lpstr>Arial</vt:lpstr>
      <vt:lpstr>S Besmellah 1</vt:lpstr>
      <vt:lpstr>Yekan Bakh VF ExtraBold</vt:lpstr>
      <vt:lpstr>Calibri Light</vt:lpstr>
      <vt:lpstr>jeebstore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</dc:creator>
  <cp:lastModifiedBy>Sina afshari</cp:lastModifiedBy>
  <cp:revision>99</cp:revision>
  <dcterms:created xsi:type="dcterms:W3CDTF">2023-12-14T06:42:50Z</dcterms:created>
  <dcterms:modified xsi:type="dcterms:W3CDTF">2025-12-05T16:45:28Z</dcterms:modified>
</cp:coreProperties>
</file>