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8" r:id="rId2"/>
  </p:sldMasterIdLst>
  <p:notesMasterIdLst>
    <p:notesMasterId r:id="rId40"/>
  </p:notesMasterIdLst>
  <p:sldIdLst>
    <p:sldId id="256" r:id="rId3"/>
    <p:sldId id="275" r:id="rId4"/>
    <p:sldId id="276" r:id="rId5"/>
    <p:sldId id="277" r:id="rId6"/>
    <p:sldId id="278" r:id="rId7"/>
    <p:sldId id="338" r:id="rId8"/>
    <p:sldId id="279" r:id="rId9"/>
    <p:sldId id="339" r:id="rId10"/>
    <p:sldId id="280" r:id="rId11"/>
    <p:sldId id="282" r:id="rId12"/>
    <p:sldId id="285" r:id="rId13"/>
    <p:sldId id="358" r:id="rId14"/>
    <p:sldId id="317" r:id="rId15"/>
    <p:sldId id="314" r:id="rId16"/>
    <p:sldId id="340" r:id="rId17"/>
    <p:sldId id="342" r:id="rId18"/>
    <p:sldId id="343" r:id="rId19"/>
    <p:sldId id="344" r:id="rId20"/>
    <p:sldId id="345" r:id="rId21"/>
    <p:sldId id="341" r:id="rId22"/>
    <p:sldId id="288" r:id="rId23"/>
    <p:sldId id="346" r:id="rId24"/>
    <p:sldId id="348" r:id="rId25"/>
    <p:sldId id="349" r:id="rId26"/>
    <p:sldId id="350" r:id="rId27"/>
    <p:sldId id="351" r:id="rId28"/>
    <p:sldId id="347" r:id="rId29"/>
    <p:sldId id="353" r:id="rId30"/>
    <p:sldId id="354" r:id="rId31"/>
    <p:sldId id="352" r:id="rId32"/>
    <p:sldId id="356" r:id="rId33"/>
    <p:sldId id="357" r:id="rId34"/>
    <p:sldId id="294" r:id="rId35"/>
    <p:sldId id="295" r:id="rId36"/>
    <p:sldId id="355" r:id="rId37"/>
    <p:sldId id="292" r:id="rId38"/>
    <p:sldId id="291"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66"/>
    <a:srgbClr val="EAEFF7"/>
    <a:srgbClr val="D2DEEF"/>
    <a:srgbClr val="FFE8CB"/>
    <a:srgbClr val="FFF4E7"/>
    <a:srgbClr val="FFE181"/>
    <a:srgbClr val="FFD44B"/>
    <a:srgbClr val="FF99FF"/>
    <a:srgbClr val="008000"/>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660" autoAdjust="0"/>
    <p:restoredTop sz="94660"/>
  </p:normalViewPr>
  <p:slideViewPr>
    <p:cSldViewPr snapToGrid="0">
      <p:cViewPr varScale="1">
        <p:scale>
          <a:sx n="83" d="100"/>
          <a:sy n="83" d="100"/>
        </p:scale>
        <p:origin x="840"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FF9F56-2E5E-4BE5-9C66-2D1EB42F9B41}" type="datetimeFigureOut">
              <a:rPr lang="en-US" smtClean="0"/>
              <a:t>8/30/2024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5F5D2A-3B16-46DF-909C-2439611AAEB7}" type="slidenum">
              <a:rPr lang="en-US" smtClean="0"/>
              <a:t>‹#›</a:t>
            </a:fld>
            <a:endParaRPr lang="en-US"/>
          </a:p>
        </p:txBody>
      </p:sp>
    </p:spTree>
    <p:extLst>
      <p:ext uri="{BB962C8B-B14F-4D97-AF65-F5344CB8AC3E}">
        <p14:creationId xmlns:p14="http://schemas.microsoft.com/office/powerpoint/2010/main" val="17194699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6032ae72dc_0_3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7" name="Google Shape;357;g6032ae72dc_0_3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71096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63da1a438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63da1a438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985216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g5465e7bc0b_1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8" name="Google Shape;508;g5465e7bc0b_1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98732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7"/>
        <p:cNvGrpSpPr/>
        <p:nvPr/>
      </p:nvGrpSpPr>
      <p:grpSpPr>
        <a:xfrm>
          <a:off x="0" y="0"/>
          <a:ext cx="0" cy="0"/>
          <a:chOff x="0" y="0"/>
          <a:chExt cx="0" cy="0"/>
        </a:xfrm>
      </p:grpSpPr>
      <p:sp>
        <p:nvSpPr>
          <p:cNvPr id="938" name="Google Shape;938;g6320de4b7d_0_1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9" name="Google Shape;939;g6320de4b7d_0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94132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7"/>
        <p:cNvGrpSpPr/>
        <p:nvPr/>
      </p:nvGrpSpPr>
      <p:grpSpPr>
        <a:xfrm>
          <a:off x="0" y="0"/>
          <a:ext cx="0" cy="0"/>
          <a:chOff x="0" y="0"/>
          <a:chExt cx="0" cy="0"/>
        </a:xfrm>
      </p:grpSpPr>
      <p:sp>
        <p:nvSpPr>
          <p:cNvPr id="938" name="Google Shape;938;g6320de4b7d_0_1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9" name="Google Shape;939;g6320de4b7d_0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48332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2"/>
        <p:cNvGrpSpPr/>
        <p:nvPr/>
      </p:nvGrpSpPr>
      <p:grpSpPr>
        <a:xfrm>
          <a:off x="0" y="0"/>
          <a:ext cx="0" cy="0"/>
          <a:chOff x="0" y="0"/>
          <a:chExt cx="0" cy="0"/>
        </a:xfrm>
      </p:grpSpPr>
      <p:sp>
        <p:nvSpPr>
          <p:cNvPr id="983" name="Google Shape;983;g6041c9f8d1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4" name="Google Shape;984;g6041c9f8d1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78302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2"/>
        <p:cNvGrpSpPr/>
        <p:nvPr/>
      </p:nvGrpSpPr>
      <p:grpSpPr>
        <a:xfrm>
          <a:off x="0" y="0"/>
          <a:ext cx="0" cy="0"/>
          <a:chOff x="0" y="0"/>
          <a:chExt cx="0" cy="0"/>
        </a:xfrm>
      </p:grpSpPr>
      <p:sp>
        <p:nvSpPr>
          <p:cNvPr id="983" name="Google Shape;983;g6041c9f8d1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4" name="Google Shape;984;g6041c9f8d1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216203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0"/>
        <p:cNvGrpSpPr/>
        <p:nvPr/>
      </p:nvGrpSpPr>
      <p:grpSpPr>
        <a:xfrm>
          <a:off x="0" y="0"/>
          <a:ext cx="0" cy="0"/>
          <a:chOff x="0" y="0"/>
          <a:chExt cx="0" cy="0"/>
        </a:xfrm>
      </p:grpSpPr>
      <p:sp>
        <p:nvSpPr>
          <p:cNvPr id="1411" name="Google Shape;1411;g6320de4b7d_0_1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2" name="Google Shape;1412;g6320de4b7d_0_1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647998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8"/>
        <p:cNvGrpSpPr/>
        <p:nvPr/>
      </p:nvGrpSpPr>
      <p:grpSpPr>
        <a:xfrm>
          <a:off x="0" y="0"/>
          <a:ext cx="0" cy="0"/>
          <a:chOff x="0" y="0"/>
          <a:chExt cx="0" cy="0"/>
        </a:xfrm>
      </p:grpSpPr>
      <p:sp>
        <p:nvSpPr>
          <p:cNvPr id="1359" name="Google Shape;1359;g6321c206cc_0_4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0" name="Google Shape;1360;g6321c206cc_0_4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786084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7"/>
        <p:cNvGrpSpPr/>
        <p:nvPr/>
      </p:nvGrpSpPr>
      <p:grpSpPr>
        <a:xfrm>
          <a:off x="0" y="0"/>
          <a:ext cx="0" cy="0"/>
          <a:chOff x="0" y="0"/>
          <a:chExt cx="0" cy="0"/>
        </a:xfrm>
      </p:grpSpPr>
      <p:sp>
        <p:nvSpPr>
          <p:cNvPr id="1958" name="Google Shape;1958;g6409c117da_1_1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9" name="Google Shape;1959;g6409c117da_1_1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595584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7"/>
        <p:cNvGrpSpPr/>
        <p:nvPr/>
      </p:nvGrpSpPr>
      <p:grpSpPr>
        <a:xfrm>
          <a:off x="0" y="0"/>
          <a:ext cx="0" cy="0"/>
          <a:chOff x="0" y="0"/>
          <a:chExt cx="0" cy="0"/>
        </a:xfrm>
      </p:grpSpPr>
      <p:sp>
        <p:nvSpPr>
          <p:cNvPr id="1958" name="Google Shape;1958;g6409c117da_1_1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9" name="Google Shape;1959;g6409c117da_1_1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364835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3"/>
        <p:cNvGrpSpPr/>
        <p:nvPr/>
      </p:nvGrpSpPr>
      <p:grpSpPr>
        <a:xfrm>
          <a:off x="0" y="0"/>
          <a:ext cx="0" cy="0"/>
          <a:chOff x="0" y="0"/>
          <a:chExt cx="0" cy="0"/>
        </a:xfrm>
      </p:grpSpPr>
      <p:sp>
        <p:nvSpPr>
          <p:cNvPr id="1054" name="Google Shape;1054;g60447f6aba_0_1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5" name="Google Shape;1055;g60447f6aba_0_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030265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9"/>
        <p:cNvGrpSpPr/>
        <p:nvPr/>
      </p:nvGrpSpPr>
      <p:grpSpPr>
        <a:xfrm>
          <a:off x="0" y="0"/>
          <a:ext cx="0" cy="0"/>
          <a:chOff x="0" y="0"/>
          <a:chExt cx="0" cy="0"/>
        </a:xfrm>
      </p:grpSpPr>
      <p:sp>
        <p:nvSpPr>
          <p:cNvPr id="1230" name="Google Shape;1230;g479fe8c46d_1_5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1" name="Google Shape;1231;g479fe8c46d_1_5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020420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9"/>
        <p:cNvGrpSpPr/>
        <p:nvPr/>
      </p:nvGrpSpPr>
      <p:grpSpPr>
        <a:xfrm>
          <a:off x="0" y="0"/>
          <a:ext cx="0" cy="0"/>
          <a:chOff x="0" y="0"/>
          <a:chExt cx="0" cy="0"/>
        </a:xfrm>
      </p:grpSpPr>
      <p:sp>
        <p:nvSpPr>
          <p:cNvPr id="1230" name="Google Shape;1230;g479fe8c46d_1_5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1" name="Google Shape;1231;g479fe8c46d_1_5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233991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9"/>
        <p:cNvGrpSpPr/>
        <p:nvPr/>
      </p:nvGrpSpPr>
      <p:grpSpPr>
        <a:xfrm>
          <a:off x="0" y="0"/>
          <a:ext cx="0" cy="0"/>
          <a:chOff x="0" y="0"/>
          <a:chExt cx="0" cy="0"/>
        </a:xfrm>
      </p:grpSpPr>
      <p:sp>
        <p:nvSpPr>
          <p:cNvPr id="1230" name="Google Shape;1230;g479fe8c46d_1_5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1" name="Google Shape;1231;g479fe8c46d_1_5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705376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9"/>
        <p:cNvGrpSpPr/>
        <p:nvPr/>
      </p:nvGrpSpPr>
      <p:grpSpPr>
        <a:xfrm>
          <a:off x="0" y="0"/>
          <a:ext cx="0" cy="0"/>
          <a:chOff x="0" y="0"/>
          <a:chExt cx="0" cy="0"/>
        </a:xfrm>
      </p:grpSpPr>
      <p:sp>
        <p:nvSpPr>
          <p:cNvPr id="1230" name="Google Shape;1230;g479fe8c46d_1_5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1" name="Google Shape;1231;g479fe8c46d_1_5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723421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9"/>
        <p:cNvGrpSpPr/>
        <p:nvPr/>
      </p:nvGrpSpPr>
      <p:grpSpPr>
        <a:xfrm>
          <a:off x="0" y="0"/>
          <a:ext cx="0" cy="0"/>
          <a:chOff x="0" y="0"/>
          <a:chExt cx="0" cy="0"/>
        </a:xfrm>
      </p:grpSpPr>
      <p:sp>
        <p:nvSpPr>
          <p:cNvPr id="1230" name="Google Shape;1230;g479fe8c46d_1_5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1" name="Google Shape;1231;g479fe8c46d_1_5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785297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9"/>
        <p:cNvGrpSpPr/>
        <p:nvPr/>
      </p:nvGrpSpPr>
      <p:grpSpPr>
        <a:xfrm>
          <a:off x="0" y="0"/>
          <a:ext cx="0" cy="0"/>
          <a:chOff x="0" y="0"/>
          <a:chExt cx="0" cy="0"/>
        </a:xfrm>
      </p:grpSpPr>
      <p:sp>
        <p:nvSpPr>
          <p:cNvPr id="1230" name="Google Shape;1230;g479fe8c46d_1_5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1" name="Google Shape;1231;g479fe8c46d_1_5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661882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9"/>
        <p:cNvGrpSpPr/>
        <p:nvPr/>
      </p:nvGrpSpPr>
      <p:grpSpPr>
        <a:xfrm>
          <a:off x="0" y="0"/>
          <a:ext cx="0" cy="0"/>
          <a:chOff x="0" y="0"/>
          <a:chExt cx="0" cy="0"/>
        </a:xfrm>
      </p:grpSpPr>
      <p:sp>
        <p:nvSpPr>
          <p:cNvPr id="1230" name="Google Shape;1230;g479fe8c46d_1_5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1" name="Google Shape;1231;g479fe8c46d_1_5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174502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g70bd74dec0_0_7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3" name="Google Shape;1143;g70bd74dec0_0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214397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g70bd74dec0_0_7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3" name="Google Shape;1143;g70bd74dec0_0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423761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g70bd74dec0_0_7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3" name="Google Shape;1143;g70bd74dec0_0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68707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g70bd74dec0_0_7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3" name="Google Shape;1143;g70bd74dec0_0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730930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g70bd74dec0_0_7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3" name="Google Shape;1143;g70bd74dec0_0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511833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g70bd74dec0_0_7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3" name="Google Shape;1143;g70bd74dec0_0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832486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g70bd74dec0_0_7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3" name="Google Shape;1143;g70bd74dec0_0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825421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g70bd74dec0_0_7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3" name="Google Shape;1143;g70bd74dec0_0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225107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g70bd74dec0_0_7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3" name="Google Shape;1143;g70bd74dec0_0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24128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g70bd74dec0_0_7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3" name="Google Shape;1143;g70bd74dec0_0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038991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g70bd74dec0_0_7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3" name="Google Shape;1143;g70bd74dec0_0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522595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g70bd74dec0_0_7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3" name="Google Shape;1143;g70bd74dec0_0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266740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5"/>
        <p:cNvGrpSpPr/>
        <p:nvPr/>
      </p:nvGrpSpPr>
      <p:grpSpPr>
        <a:xfrm>
          <a:off x="0" y="0"/>
          <a:ext cx="0" cy="0"/>
          <a:chOff x="0" y="0"/>
          <a:chExt cx="0" cy="0"/>
        </a:xfrm>
      </p:grpSpPr>
      <p:sp>
        <p:nvSpPr>
          <p:cNvPr id="1186" name="Google Shape;1186;g60447f6aba_0_227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7" name="Google Shape;1187;g60447f6aba_0_227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348119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7"/>
        <p:cNvGrpSpPr/>
        <p:nvPr/>
      </p:nvGrpSpPr>
      <p:grpSpPr>
        <a:xfrm>
          <a:off x="0" y="0"/>
          <a:ext cx="0" cy="0"/>
          <a:chOff x="0" y="0"/>
          <a:chExt cx="0" cy="0"/>
        </a:xfrm>
      </p:grpSpPr>
      <p:sp>
        <p:nvSpPr>
          <p:cNvPr id="968" name="Google Shape;968;g571f33f51b_1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9" name="Google Shape;969;g571f33f51b_1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32092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7"/>
        <p:cNvGrpSpPr/>
        <p:nvPr/>
      </p:nvGrpSpPr>
      <p:grpSpPr>
        <a:xfrm>
          <a:off x="0" y="0"/>
          <a:ext cx="0" cy="0"/>
          <a:chOff x="0" y="0"/>
          <a:chExt cx="0" cy="0"/>
        </a:xfrm>
      </p:grpSpPr>
      <p:sp>
        <p:nvSpPr>
          <p:cNvPr id="968" name="Google Shape;968;g571f33f51b_1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9" name="Google Shape;969;g571f33f51b_1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53352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0"/>
        <p:cNvGrpSpPr/>
        <p:nvPr/>
      </p:nvGrpSpPr>
      <p:grpSpPr>
        <a:xfrm>
          <a:off x="0" y="0"/>
          <a:ext cx="0" cy="0"/>
          <a:chOff x="0" y="0"/>
          <a:chExt cx="0" cy="0"/>
        </a:xfrm>
      </p:grpSpPr>
      <p:sp>
        <p:nvSpPr>
          <p:cNvPr id="1301" name="Google Shape;1301;g6320de4b7d_0_1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2" name="Google Shape;1302;g6320de4b7d_0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60684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9"/>
        <p:cNvGrpSpPr/>
        <p:nvPr/>
      </p:nvGrpSpPr>
      <p:grpSpPr>
        <a:xfrm>
          <a:off x="0" y="0"/>
          <a:ext cx="0" cy="0"/>
          <a:chOff x="0" y="0"/>
          <a:chExt cx="0" cy="0"/>
        </a:xfrm>
      </p:grpSpPr>
      <p:sp>
        <p:nvSpPr>
          <p:cNvPr id="2030" name="Google Shape;2030;g6320de4b7d_0_4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1" name="Google Shape;2031;g6320de4b7d_0_4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966522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2.xml"/><Relationship Id="rId4" Type="http://schemas.openxmlformats.org/officeDocument/2006/relationships/hyperlink" Target="http://bit.ly/2TtBDfr" TargetMode="Externa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AC69DFD-61BE-4D97-B7DC-5E6B1B55911D}" type="datetimeFigureOut">
              <a:rPr lang="en-US" smtClean="0"/>
              <a:t>8/30/2024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E1837-A3CE-4637-AE64-53A1C5D7B010}" type="slidenum">
              <a:rPr lang="en-US" smtClean="0"/>
              <a:t>‹#›</a:t>
            </a:fld>
            <a:endParaRPr lang="en-US"/>
          </a:p>
        </p:txBody>
      </p:sp>
    </p:spTree>
    <p:extLst>
      <p:ext uri="{BB962C8B-B14F-4D97-AF65-F5344CB8AC3E}">
        <p14:creationId xmlns:p14="http://schemas.microsoft.com/office/powerpoint/2010/main" val="3325827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C69DFD-61BE-4D97-B7DC-5E6B1B55911D}" type="datetimeFigureOut">
              <a:rPr lang="en-US" smtClean="0"/>
              <a:t>8/30/2024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E1837-A3CE-4637-AE64-53A1C5D7B010}" type="slidenum">
              <a:rPr lang="en-US" smtClean="0"/>
              <a:t>‹#›</a:t>
            </a:fld>
            <a:endParaRPr lang="en-US"/>
          </a:p>
        </p:txBody>
      </p:sp>
    </p:spTree>
    <p:extLst>
      <p:ext uri="{BB962C8B-B14F-4D97-AF65-F5344CB8AC3E}">
        <p14:creationId xmlns:p14="http://schemas.microsoft.com/office/powerpoint/2010/main" val="2895993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AC69DFD-61BE-4D97-B7DC-5E6B1B55911D}" type="datetimeFigureOut">
              <a:rPr lang="en-US" smtClean="0"/>
              <a:t>8/30/2024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E1837-A3CE-4637-AE64-53A1C5D7B010}" type="slidenum">
              <a:rPr lang="en-US" smtClean="0"/>
              <a:t>‹#›</a:t>
            </a:fld>
            <a:endParaRPr lang="en-US"/>
          </a:p>
        </p:txBody>
      </p:sp>
    </p:spTree>
    <p:extLst>
      <p:ext uri="{BB962C8B-B14F-4D97-AF65-F5344CB8AC3E}">
        <p14:creationId xmlns:p14="http://schemas.microsoft.com/office/powerpoint/2010/main" val="597960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AC69DFD-61BE-4D97-B7DC-5E6B1B55911D}" type="datetimeFigureOut">
              <a:rPr lang="en-US" smtClean="0"/>
              <a:t>8/30/2024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5E1837-A3CE-4637-AE64-53A1C5D7B010}" type="slidenum">
              <a:rPr lang="en-US" smtClean="0"/>
              <a:t>‹#›</a:t>
            </a:fld>
            <a:endParaRPr lang="en-US"/>
          </a:p>
        </p:txBody>
      </p:sp>
    </p:spTree>
    <p:extLst>
      <p:ext uri="{BB962C8B-B14F-4D97-AF65-F5344CB8AC3E}">
        <p14:creationId xmlns:p14="http://schemas.microsoft.com/office/powerpoint/2010/main" val="3160610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AC69DFD-61BE-4D97-B7DC-5E6B1B55911D}" type="datetimeFigureOut">
              <a:rPr lang="en-US" smtClean="0"/>
              <a:t>8/30/2024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5E1837-A3CE-4637-AE64-53A1C5D7B010}" type="slidenum">
              <a:rPr lang="en-US" smtClean="0"/>
              <a:t>‹#›</a:t>
            </a:fld>
            <a:endParaRPr lang="en-US"/>
          </a:p>
        </p:txBody>
      </p:sp>
    </p:spTree>
    <p:extLst>
      <p:ext uri="{BB962C8B-B14F-4D97-AF65-F5344CB8AC3E}">
        <p14:creationId xmlns:p14="http://schemas.microsoft.com/office/powerpoint/2010/main" val="3867134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AC69DFD-61BE-4D97-B7DC-5E6B1B55911D}" type="datetimeFigureOut">
              <a:rPr lang="en-US" smtClean="0"/>
              <a:t>8/30/2024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5E1837-A3CE-4637-AE64-53A1C5D7B010}" type="slidenum">
              <a:rPr lang="en-US" smtClean="0"/>
              <a:t>‹#›</a:t>
            </a:fld>
            <a:endParaRPr lang="en-US"/>
          </a:p>
        </p:txBody>
      </p:sp>
    </p:spTree>
    <p:extLst>
      <p:ext uri="{BB962C8B-B14F-4D97-AF65-F5344CB8AC3E}">
        <p14:creationId xmlns:p14="http://schemas.microsoft.com/office/powerpoint/2010/main" val="29786228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C69DFD-61BE-4D97-B7DC-5E6B1B55911D}" type="datetimeFigureOut">
              <a:rPr lang="en-US" smtClean="0"/>
              <a:t>8/30/2024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5E1837-A3CE-4637-AE64-53A1C5D7B010}" type="slidenum">
              <a:rPr lang="en-US" smtClean="0"/>
              <a:t>‹#›</a:t>
            </a:fld>
            <a:endParaRPr lang="en-US"/>
          </a:p>
        </p:txBody>
      </p:sp>
    </p:spTree>
    <p:extLst>
      <p:ext uri="{BB962C8B-B14F-4D97-AF65-F5344CB8AC3E}">
        <p14:creationId xmlns:p14="http://schemas.microsoft.com/office/powerpoint/2010/main" val="1286747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AC69DFD-61BE-4D97-B7DC-5E6B1B55911D}" type="datetimeFigureOut">
              <a:rPr lang="en-US" smtClean="0"/>
              <a:t>8/30/2024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5E1837-A3CE-4637-AE64-53A1C5D7B010}" type="slidenum">
              <a:rPr lang="en-US" smtClean="0"/>
              <a:t>‹#›</a:t>
            </a:fld>
            <a:endParaRPr lang="en-US"/>
          </a:p>
        </p:txBody>
      </p:sp>
    </p:spTree>
    <p:extLst>
      <p:ext uri="{BB962C8B-B14F-4D97-AF65-F5344CB8AC3E}">
        <p14:creationId xmlns:p14="http://schemas.microsoft.com/office/powerpoint/2010/main" val="1269310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AC69DFD-61BE-4D97-B7DC-5E6B1B55911D}" type="datetimeFigureOut">
              <a:rPr lang="en-US" smtClean="0"/>
              <a:t>8/30/2024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5E1837-A3CE-4637-AE64-53A1C5D7B010}" type="slidenum">
              <a:rPr lang="en-US" smtClean="0"/>
              <a:t>‹#›</a:t>
            </a:fld>
            <a:endParaRPr lang="en-US"/>
          </a:p>
        </p:txBody>
      </p:sp>
    </p:spTree>
    <p:extLst>
      <p:ext uri="{BB962C8B-B14F-4D97-AF65-F5344CB8AC3E}">
        <p14:creationId xmlns:p14="http://schemas.microsoft.com/office/powerpoint/2010/main" val="1951719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C69DFD-61BE-4D97-B7DC-5E6B1B55911D}" type="datetimeFigureOut">
              <a:rPr lang="en-US" smtClean="0"/>
              <a:t>8/30/2024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E1837-A3CE-4637-AE64-53A1C5D7B010}" type="slidenum">
              <a:rPr lang="en-US" smtClean="0"/>
              <a:t>‹#›</a:t>
            </a:fld>
            <a:endParaRPr lang="en-US"/>
          </a:p>
        </p:txBody>
      </p:sp>
    </p:spTree>
    <p:extLst>
      <p:ext uri="{BB962C8B-B14F-4D97-AF65-F5344CB8AC3E}">
        <p14:creationId xmlns:p14="http://schemas.microsoft.com/office/powerpoint/2010/main" val="3167723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C69DFD-61BE-4D97-B7DC-5E6B1B55911D}" type="datetimeFigureOut">
              <a:rPr lang="en-US" smtClean="0"/>
              <a:t>8/30/2024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E1837-A3CE-4637-AE64-53A1C5D7B010}" type="slidenum">
              <a:rPr lang="en-US" smtClean="0"/>
              <a:t>‹#›</a:t>
            </a:fld>
            <a:endParaRPr lang="en-US"/>
          </a:p>
        </p:txBody>
      </p:sp>
    </p:spTree>
    <p:extLst>
      <p:ext uri="{BB962C8B-B14F-4D97-AF65-F5344CB8AC3E}">
        <p14:creationId xmlns:p14="http://schemas.microsoft.com/office/powerpoint/2010/main" val="2454359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TEXT">
  <p:cSld name="TITLE + TEXT">
    <p:spTree>
      <p:nvGrpSpPr>
        <p:cNvPr id="1" name="Shape 25"/>
        <p:cNvGrpSpPr/>
        <p:nvPr/>
      </p:nvGrpSpPr>
      <p:grpSpPr>
        <a:xfrm>
          <a:off x="0" y="0"/>
          <a:ext cx="0" cy="0"/>
          <a:chOff x="0" y="0"/>
          <a:chExt cx="0" cy="0"/>
        </a:xfrm>
      </p:grpSpPr>
      <p:sp>
        <p:nvSpPr>
          <p:cNvPr id="26" name="Google Shape;26;p5"/>
          <p:cNvSpPr/>
          <p:nvPr/>
        </p:nvSpPr>
        <p:spPr>
          <a:xfrm rot="982846">
            <a:off x="3100291" y="943008"/>
            <a:ext cx="6487613" cy="5539043"/>
          </a:xfrm>
          <a:custGeom>
            <a:avLst/>
            <a:gdLst/>
            <a:ahLst/>
            <a:cxnLst/>
            <a:rect l="l" t="t" r="r" b="b"/>
            <a:pathLst>
              <a:path w="229565" h="195971" extrusionOk="0">
                <a:moveTo>
                  <a:pt x="163601" y="1"/>
                </a:moveTo>
                <a:cubicBezTo>
                  <a:pt x="157516" y="1"/>
                  <a:pt x="151426" y="1252"/>
                  <a:pt x="145747" y="3949"/>
                </a:cubicBezTo>
                <a:cubicBezTo>
                  <a:pt x="134264" y="9404"/>
                  <a:pt x="124441" y="17339"/>
                  <a:pt x="111791" y="20259"/>
                </a:cubicBezTo>
                <a:cubicBezTo>
                  <a:pt x="108699" y="20972"/>
                  <a:pt x="105454" y="21277"/>
                  <a:pt x="102097" y="21277"/>
                </a:cubicBezTo>
                <a:cubicBezTo>
                  <a:pt x="82544" y="21277"/>
                  <a:pt x="59157" y="10951"/>
                  <a:pt x="39664" y="10951"/>
                </a:cubicBezTo>
                <a:cubicBezTo>
                  <a:pt x="25548" y="10951"/>
                  <a:pt x="13474" y="16365"/>
                  <a:pt x="6375" y="35035"/>
                </a:cubicBezTo>
                <a:cubicBezTo>
                  <a:pt x="0" y="51803"/>
                  <a:pt x="2555" y="73903"/>
                  <a:pt x="14105" y="87921"/>
                </a:cubicBezTo>
                <a:cubicBezTo>
                  <a:pt x="17811" y="92417"/>
                  <a:pt x="22331" y="96337"/>
                  <a:pt x="25072" y="101479"/>
                </a:cubicBezTo>
                <a:cubicBezTo>
                  <a:pt x="32571" y="115556"/>
                  <a:pt x="21958" y="131029"/>
                  <a:pt x="17148" y="144163"/>
                </a:cubicBezTo>
                <a:cubicBezTo>
                  <a:pt x="5782" y="175198"/>
                  <a:pt x="48637" y="192369"/>
                  <a:pt x="71894" y="195535"/>
                </a:cubicBezTo>
                <a:cubicBezTo>
                  <a:pt x="74078" y="195832"/>
                  <a:pt x="76241" y="195970"/>
                  <a:pt x="78384" y="195970"/>
                </a:cubicBezTo>
                <a:cubicBezTo>
                  <a:pt x="107527" y="195970"/>
                  <a:pt x="133092" y="170369"/>
                  <a:pt x="161193" y="170369"/>
                </a:cubicBezTo>
                <a:cubicBezTo>
                  <a:pt x="167418" y="170369"/>
                  <a:pt x="173768" y="171625"/>
                  <a:pt x="180310" y="174696"/>
                </a:cubicBezTo>
                <a:cubicBezTo>
                  <a:pt x="184521" y="176673"/>
                  <a:pt x="188652" y="177577"/>
                  <a:pt x="192602" y="177577"/>
                </a:cubicBezTo>
                <a:cubicBezTo>
                  <a:pt x="213641" y="177577"/>
                  <a:pt x="229565" y="151937"/>
                  <a:pt x="225445" y="126298"/>
                </a:cubicBezTo>
                <a:cubicBezTo>
                  <a:pt x="222240" y="106360"/>
                  <a:pt x="206028" y="87282"/>
                  <a:pt x="207542" y="66967"/>
                </a:cubicBezTo>
                <a:cubicBezTo>
                  <a:pt x="207594" y="66262"/>
                  <a:pt x="207655" y="65563"/>
                  <a:pt x="207722" y="64870"/>
                </a:cubicBezTo>
                <a:cubicBezTo>
                  <a:pt x="208955" y="52116"/>
                  <a:pt x="211909" y="40037"/>
                  <a:pt x="206690" y="27766"/>
                </a:cubicBezTo>
                <a:cubicBezTo>
                  <a:pt x="199528" y="10929"/>
                  <a:pt x="181585" y="1"/>
                  <a:pt x="163601" y="1"/>
                </a:cubicBez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 name="Google Shape;27;p5"/>
          <p:cNvSpPr txBox="1">
            <a:spLocks noGrp="1"/>
          </p:cNvSpPr>
          <p:nvPr>
            <p:ph type="title"/>
          </p:nvPr>
        </p:nvSpPr>
        <p:spPr>
          <a:xfrm>
            <a:off x="3930400" y="2474400"/>
            <a:ext cx="43312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28" name="Google Shape;28;p5"/>
          <p:cNvSpPr txBox="1">
            <a:spLocks noGrp="1"/>
          </p:cNvSpPr>
          <p:nvPr>
            <p:ph type="subTitle" idx="1"/>
          </p:nvPr>
        </p:nvSpPr>
        <p:spPr>
          <a:xfrm>
            <a:off x="4060600" y="3672433"/>
            <a:ext cx="4070800" cy="2076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333"/>
            </a:lvl1pPr>
            <a:lvl2pPr lvl="1" algn="ctr" rtl="0">
              <a:lnSpc>
                <a:spcPct val="100000"/>
              </a:lnSpc>
              <a:spcBef>
                <a:spcPts val="0"/>
              </a:spcBef>
              <a:spcAft>
                <a:spcPts val="0"/>
              </a:spcAft>
              <a:buSzPts val="1000"/>
              <a:buNone/>
              <a:defRPr sz="1333"/>
            </a:lvl2pPr>
            <a:lvl3pPr lvl="2" algn="ctr" rtl="0">
              <a:lnSpc>
                <a:spcPct val="100000"/>
              </a:lnSpc>
              <a:spcBef>
                <a:spcPts val="0"/>
              </a:spcBef>
              <a:spcAft>
                <a:spcPts val="0"/>
              </a:spcAft>
              <a:buSzPts val="1000"/>
              <a:buNone/>
              <a:defRPr sz="1333"/>
            </a:lvl3pPr>
            <a:lvl4pPr lvl="3" algn="ctr" rtl="0">
              <a:lnSpc>
                <a:spcPct val="100000"/>
              </a:lnSpc>
              <a:spcBef>
                <a:spcPts val="0"/>
              </a:spcBef>
              <a:spcAft>
                <a:spcPts val="0"/>
              </a:spcAft>
              <a:buSzPts val="1000"/>
              <a:buNone/>
              <a:defRPr sz="1333"/>
            </a:lvl4pPr>
            <a:lvl5pPr lvl="4" algn="ctr" rtl="0">
              <a:lnSpc>
                <a:spcPct val="100000"/>
              </a:lnSpc>
              <a:spcBef>
                <a:spcPts val="0"/>
              </a:spcBef>
              <a:spcAft>
                <a:spcPts val="0"/>
              </a:spcAft>
              <a:buSzPts val="1000"/>
              <a:buNone/>
              <a:defRPr sz="1333"/>
            </a:lvl5pPr>
            <a:lvl6pPr lvl="5" algn="ctr" rtl="0">
              <a:lnSpc>
                <a:spcPct val="100000"/>
              </a:lnSpc>
              <a:spcBef>
                <a:spcPts val="0"/>
              </a:spcBef>
              <a:spcAft>
                <a:spcPts val="0"/>
              </a:spcAft>
              <a:buSzPts val="1000"/>
              <a:buNone/>
              <a:defRPr sz="1333"/>
            </a:lvl6pPr>
            <a:lvl7pPr lvl="6" algn="ctr" rtl="0">
              <a:lnSpc>
                <a:spcPct val="100000"/>
              </a:lnSpc>
              <a:spcBef>
                <a:spcPts val="0"/>
              </a:spcBef>
              <a:spcAft>
                <a:spcPts val="0"/>
              </a:spcAft>
              <a:buSzPts val="1000"/>
              <a:buNone/>
              <a:defRPr sz="1333"/>
            </a:lvl7pPr>
            <a:lvl8pPr lvl="7" algn="ctr" rtl="0">
              <a:lnSpc>
                <a:spcPct val="100000"/>
              </a:lnSpc>
              <a:spcBef>
                <a:spcPts val="0"/>
              </a:spcBef>
              <a:spcAft>
                <a:spcPts val="0"/>
              </a:spcAft>
              <a:buSzPts val="1000"/>
              <a:buNone/>
              <a:defRPr sz="1333"/>
            </a:lvl8pPr>
            <a:lvl9pPr lvl="8" algn="ctr" rtl="0">
              <a:lnSpc>
                <a:spcPct val="100000"/>
              </a:lnSpc>
              <a:spcBef>
                <a:spcPts val="0"/>
              </a:spcBef>
              <a:spcAft>
                <a:spcPts val="0"/>
              </a:spcAft>
              <a:buSzPts val="1000"/>
              <a:buNone/>
              <a:defRPr sz="1333"/>
            </a:lvl9pPr>
          </a:lstStyle>
          <a:p>
            <a:endParaRPr/>
          </a:p>
        </p:txBody>
      </p:sp>
    </p:spTree>
    <p:extLst>
      <p:ext uri="{BB962C8B-B14F-4D97-AF65-F5344CB8AC3E}">
        <p14:creationId xmlns:p14="http://schemas.microsoft.com/office/powerpoint/2010/main" val="30793242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TEXT 1">
  <p:cSld name="TITLE +TEXT 1">
    <p:bg>
      <p:bgPr>
        <a:solidFill>
          <a:srgbClr val="F3F3F3"/>
        </a:solidFill>
        <a:effectLst/>
      </p:bgPr>
    </p:bg>
    <p:spTree>
      <p:nvGrpSpPr>
        <p:cNvPr id="1" name="Shape 25"/>
        <p:cNvGrpSpPr/>
        <p:nvPr/>
      </p:nvGrpSpPr>
      <p:grpSpPr>
        <a:xfrm>
          <a:off x="0" y="0"/>
          <a:ext cx="0" cy="0"/>
          <a:chOff x="0" y="0"/>
          <a:chExt cx="0" cy="0"/>
        </a:xfrm>
      </p:grpSpPr>
      <p:sp>
        <p:nvSpPr>
          <p:cNvPr id="26" name="Google Shape;26;p5"/>
          <p:cNvSpPr/>
          <p:nvPr/>
        </p:nvSpPr>
        <p:spPr>
          <a:xfrm>
            <a:off x="1953007" y="1412267"/>
            <a:ext cx="8286000" cy="3624800"/>
          </a:xfrm>
          <a:prstGeom prst="roundRect">
            <a:avLst>
              <a:gd name="adj" fmla="val 4313"/>
            </a:avLst>
          </a:prstGeom>
          <a:solidFill>
            <a:srgbClr val="FFF2CC"/>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 name="Google Shape;27;p5"/>
          <p:cNvSpPr txBox="1">
            <a:spLocks noGrp="1"/>
          </p:cNvSpPr>
          <p:nvPr>
            <p:ph type="ctrTitle"/>
          </p:nvPr>
        </p:nvSpPr>
        <p:spPr>
          <a:xfrm>
            <a:off x="2983193" y="2194384"/>
            <a:ext cx="6225600" cy="5132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Clr>
                <a:srgbClr val="2D406A"/>
              </a:buClr>
              <a:buSzPts val="2400"/>
              <a:buNone/>
              <a:defRPr sz="3200" b="0">
                <a:latin typeface="Staatliches"/>
                <a:ea typeface="Staatliches"/>
                <a:cs typeface="Staatliches"/>
                <a:sym typeface="Staatliches"/>
              </a:defRPr>
            </a:lvl1pPr>
            <a:lvl2pPr lvl="1" algn="ctr" rtl="0">
              <a:spcBef>
                <a:spcPts val="0"/>
              </a:spcBef>
              <a:spcAft>
                <a:spcPts val="0"/>
              </a:spcAft>
              <a:buClr>
                <a:srgbClr val="2D406A"/>
              </a:buClr>
              <a:buSzPts val="2400"/>
              <a:buFont typeface="Anton"/>
              <a:buNone/>
              <a:defRPr sz="3200" b="0">
                <a:solidFill>
                  <a:srgbClr val="2D406A"/>
                </a:solidFill>
                <a:latin typeface="Anton"/>
                <a:ea typeface="Anton"/>
                <a:cs typeface="Anton"/>
                <a:sym typeface="Anton"/>
              </a:defRPr>
            </a:lvl2pPr>
            <a:lvl3pPr lvl="2" algn="ctr" rtl="0">
              <a:spcBef>
                <a:spcPts val="0"/>
              </a:spcBef>
              <a:spcAft>
                <a:spcPts val="0"/>
              </a:spcAft>
              <a:buClr>
                <a:srgbClr val="2D406A"/>
              </a:buClr>
              <a:buSzPts val="2400"/>
              <a:buFont typeface="Anton"/>
              <a:buNone/>
              <a:defRPr sz="3200" b="0">
                <a:solidFill>
                  <a:srgbClr val="2D406A"/>
                </a:solidFill>
                <a:latin typeface="Anton"/>
                <a:ea typeface="Anton"/>
                <a:cs typeface="Anton"/>
                <a:sym typeface="Anton"/>
              </a:defRPr>
            </a:lvl3pPr>
            <a:lvl4pPr lvl="3" algn="ctr" rtl="0">
              <a:spcBef>
                <a:spcPts val="0"/>
              </a:spcBef>
              <a:spcAft>
                <a:spcPts val="0"/>
              </a:spcAft>
              <a:buClr>
                <a:srgbClr val="2D406A"/>
              </a:buClr>
              <a:buSzPts val="2400"/>
              <a:buFont typeface="Anton"/>
              <a:buNone/>
              <a:defRPr sz="3200" b="0">
                <a:solidFill>
                  <a:srgbClr val="2D406A"/>
                </a:solidFill>
                <a:latin typeface="Anton"/>
                <a:ea typeface="Anton"/>
                <a:cs typeface="Anton"/>
                <a:sym typeface="Anton"/>
              </a:defRPr>
            </a:lvl4pPr>
            <a:lvl5pPr lvl="4" algn="ctr" rtl="0">
              <a:spcBef>
                <a:spcPts val="0"/>
              </a:spcBef>
              <a:spcAft>
                <a:spcPts val="0"/>
              </a:spcAft>
              <a:buClr>
                <a:srgbClr val="2D406A"/>
              </a:buClr>
              <a:buSzPts val="2400"/>
              <a:buFont typeface="Anton"/>
              <a:buNone/>
              <a:defRPr sz="3200" b="0">
                <a:solidFill>
                  <a:srgbClr val="2D406A"/>
                </a:solidFill>
                <a:latin typeface="Anton"/>
                <a:ea typeface="Anton"/>
                <a:cs typeface="Anton"/>
                <a:sym typeface="Anton"/>
              </a:defRPr>
            </a:lvl5pPr>
            <a:lvl6pPr lvl="5" algn="ctr" rtl="0">
              <a:spcBef>
                <a:spcPts val="0"/>
              </a:spcBef>
              <a:spcAft>
                <a:spcPts val="0"/>
              </a:spcAft>
              <a:buClr>
                <a:srgbClr val="2D406A"/>
              </a:buClr>
              <a:buSzPts val="2400"/>
              <a:buFont typeface="Anton"/>
              <a:buNone/>
              <a:defRPr sz="3200" b="0">
                <a:solidFill>
                  <a:srgbClr val="2D406A"/>
                </a:solidFill>
                <a:latin typeface="Anton"/>
                <a:ea typeface="Anton"/>
                <a:cs typeface="Anton"/>
                <a:sym typeface="Anton"/>
              </a:defRPr>
            </a:lvl6pPr>
            <a:lvl7pPr lvl="6" algn="ctr" rtl="0">
              <a:spcBef>
                <a:spcPts val="0"/>
              </a:spcBef>
              <a:spcAft>
                <a:spcPts val="0"/>
              </a:spcAft>
              <a:buClr>
                <a:srgbClr val="2D406A"/>
              </a:buClr>
              <a:buSzPts val="2400"/>
              <a:buFont typeface="Anton"/>
              <a:buNone/>
              <a:defRPr sz="3200" b="0">
                <a:solidFill>
                  <a:srgbClr val="2D406A"/>
                </a:solidFill>
                <a:latin typeface="Anton"/>
                <a:ea typeface="Anton"/>
                <a:cs typeface="Anton"/>
                <a:sym typeface="Anton"/>
              </a:defRPr>
            </a:lvl7pPr>
            <a:lvl8pPr lvl="7" algn="ctr" rtl="0">
              <a:spcBef>
                <a:spcPts val="0"/>
              </a:spcBef>
              <a:spcAft>
                <a:spcPts val="0"/>
              </a:spcAft>
              <a:buClr>
                <a:srgbClr val="2D406A"/>
              </a:buClr>
              <a:buSzPts val="2400"/>
              <a:buFont typeface="Anton"/>
              <a:buNone/>
              <a:defRPr sz="3200" b="0">
                <a:solidFill>
                  <a:srgbClr val="2D406A"/>
                </a:solidFill>
                <a:latin typeface="Anton"/>
                <a:ea typeface="Anton"/>
                <a:cs typeface="Anton"/>
                <a:sym typeface="Anton"/>
              </a:defRPr>
            </a:lvl8pPr>
            <a:lvl9pPr lvl="8" algn="ctr" rtl="0">
              <a:spcBef>
                <a:spcPts val="0"/>
              </a:spcBef>
              <a:spcAft>
                <a:spcPts val="0"/>
              </a:spcAft>
              <a:buClr>
                <a:srgbClr val="2D406A"/>
              </a:buClr>
              <a:buSzPts val="2400"/>
              <a:buFont typeface="Anton"/>
              <a:buNone/>
              <a:defRPr sz="3200" b="0">
                <a:solidFill>
                  <a:srgbClr val="2D406A"/>
                </a:solidFill>
                <a:latin typeface="Anton"/>
                <a:ea typeface="Anton"/>
                <a:cs typeface="Anton"/>
                <a:sym typeface="Anton"/>
              </a:defRPr>
            </a:lvl9pPr>
          </a:lstStyle>
          <a:p>
            <a:endParaRPr/>
          </a:p>
        </p:txBody>
      </p:sp>
      <p:sp>
        <p:nvSpPr>
          <p:cNvPr id="28" name="Google Shape;28;p5"/>
          <p:cNvSpPr txBox="1">
            <a:spLocks noGrp="1"/>
          </p:cNvSpPr>
          <p:nvPr>
            <p:ph type="subTitle" idx="1"/>
          </p:nvPr>
        </p:nvSpPr>
        <p:spPr>
          <a:xfrm>
            <a:off x="3416900" y="2920031"/>
            <a:ext cx="5357600" cy="1743600"/>
          </a:xfrm>
          <a:prstGeom prst="rect">
            <a:avLst/>
          </a:prstGeom>
          <a:noFill/>
        </p:spPr>
        <p:txBody>
          <a:bodyPr spcFirstLastPara="1" wrap="square" lIns="91425" tIns="91425" rIns="91425" bIns="91425" anchor="t" anchorCtr="0">
            <a:noAutofit/>
          </a:bodyPr>
          <a:lstStyle>
            <a:lvl1pPr marR="95998" lvl="0" algn="ctr" rtl="0">
              <a:lnSpc>
                <a:spcPct val="100000"/>
              </a:lnSpc>
              <a:spcBef>
                <a:spcPts val="0"/>
              </a:spcBef>
              <a:spcAft>
                <a:spcPts val="0"/>
              </a:spcAft>
              <a:buClr>
                <a:srgbClr val="2D406A"/>
              </a:buClr>
              <a:buSzPts val="1100"/>
              <a:buFont typeface="Abel"/>
              <a:buNone/>
              <a:defRPr sz="1467">
                <a:latin typeface="Anaheim"/>
                <a:ea typeface="Anaheim"/>
                <a:cs typeface="Anaheim"/>
                <a:sym typeface="Anaheim"/>
              </a:defRPr>
            </a:lvl1pPr>
            <a:lvl2pPr lvl="1"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2pPr>
            <a:lvl3pPr lvl="2"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3pPr>
            <a:lvl4pPr lvl="3"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4pPr>
            <a:lvl5pPr lvl="4"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5pPr>
            <a:lvl6pPr lvl="5"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6pPr>
            <a:lvl7pPr lvl="6"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7pPr>
            <a:lvl8pPr lvl="7"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8pPr>
            <a:lvl9pPr lvl="8"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9pPr>
          </a:lstStyle>
          <a:p>
            <a:endParaRPr/>
          </a:p>
        </p:txBody>
      </p:sp>
      <p:sp>
        <p:nvSpPr>
          <p:cNvPr id="29" name="Google Shape;29;p5"/>
          <p:cNvSpPr/>
          <p:nvPr/>
        </p:nvSpPr>
        <p:spPr>
          <a:xfrm>
            <a:off x="2074373" y="1311100"/>
            <a:ext cx="8286000" cy="3624800"/>
          </a:xfrm>
          <a:prstGeom prst="roundRect">
            <a:avLst>
              <a:gd name="adj" fmla="val 4313"/>
            </a:avLst>
          </a:prstGeom>
          <a:noFill/>
          <a:ln w="9525" cap="flat" cmpd="sng">
            <a:solidFill>
              <a:srgbClr val="434343"/>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8592227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four columns ">
  <p:cSld name="Title and four columns ">
    <p:spTree>
      <p:nvGrpSpPr>
        <p:cNvPr id="1" name="Shape 81"/>
        <p:cNvGrpSpPr/>
        <p:nvPr/>
      </p:nvGrpSpPr>
      <p:grpSpPr>
        <a:xfrm>
          <a:off x="0" y="0"/>
          <a:ext cx="0" cy="0"/>
          <a:chOff x="0" y="0"/>
          <a:chExt cx="0" cy="0"/>
        </a:xfrm>
      </p:grpSpPr>
      <p:sp>
        <p:nvSpPr>
          <p:cNvPr id="82" name="Google Shape;82;p17"/>
          <p:cNvSpPr txBox="1">
            <a:spLocks noGrp="1"/>
          </p:cNvSpPr>
          <p:nvPr>
            <p:ph type="ctrTitle"/>
          </p:nvPr>
        </p:nvSpPr>
        <p:spPr>
          <a:xfrm flipH="1">
            <a:off x="5921553" y="3924069"/>
            <a:ext cx="2080800" cy="770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None/>
              <a:defRPr sz="2933"/>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endParaRPr/>
          </a:p>
        </p:txBody>
      </p:sp>
      <p:sp>
        <p:nvSpPr>
          <p:cNvPr id="83" name="Google Shape;83;p17"/>
          <p:cNvSpPr txBox="1">
            <a:spLocks noGrp="1"/>
          </p:cNvSpPr>
          <p:nvPr>
            <p:ph type="subTitle" idx="1"/>
          </p:nvPr>
        </p:nvSpPr>
        <p:spPr>
          <a:xfrm flipH="1">
            <a:off x="5137569" y="4420763"/>
            <a:ext cx="2864800" cy="1167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200"/>
              <a:buNone/>
              <a:defRPr sz="1867"/>
            </a:lvl1pPr>
            <a:lvl2pPr lvl="1" algn="ctr" rtl="0">
              <a:lnSpc>
                <a:spcPct val="100000"/>
              </a:lnSpc>
              <a:spcBef>
                <a:spcPts val="0"/>
              </a:spcBef>
              <a:spcAft>
                <a:spcPts val="0"/>
              </a:spcAft>
              <a:buSzPts val="1200"/>
              <a:buNone/>
              <a:defRPr sz="1600"/>
            </a:lvl2pPr>
            <a:lvl3pPr lvl="2" algn="ctr" rtl="0">
              <a:lnSpc>
                <a:spcPct val="100000"/>
              </a:lnSpc>
              <a:spcBef>
                <a:spcPts val="0"/>
              </a:spcBef>
              <a:spcAft>
                <a:spcPts val="0"/>
              </a:spcAft>
              <a:buSzPts val="1200"/>
              <a:buNone/>
              <a:defRPr sz="1600"/>
            </a:lvl3pPr>
            <a:lvl4pPr lvl="3" algn="ctr" rtl="0">
              <a:lnSpc>
                <a:spcPct val="100000"/>
              </a:lnSpc>
              <a:spcBef>
                <a:spcPts val="0"/>
              </a:spcBef>
              <a:spcAft>
                <a:spcPts val="0"/>
              </a:spcAft>
              <a:buSzPts val="1200"/>
              <a:buNone/>
              <a:defRPr sz="1600"/>
            </a:lvl4pPr>
            <a:lvl5pPr lvl="4" algn="ctr" rtl="0">
              <a:lnSpc>
                <a:spcPct val="100000"/>
              </a:lnSpc>
              <a:spcBef>
                <a:spcPts val="0"/>
              </a:spcBef>
              <a:spcAft>
                <a:spcPts val="0"/>
              </a:spcAft>
              <a:buSzPts val="1200"/>
              <a:buNone/>
              <a:defRPr sz="1600"/>
            </a:lvl5pPr>
            <a:lvl6pPr lvl="5" algn="ctr" rtl="0">
              <a:lnSpc>
                <a:spcPct val="100000"/>
              </a:lnSpc>
              <a:spcBef>
                <a:spcPts val="0"/>
              </a:spcBef>
              <a:spcAft>
                <a:spcPts val="0"/>
              </a:spcAft>
              <a:buSzPts val="1200"/>
              <a:buNone/>
              <a:defRPr sz="1600"/>
            </a:lvl6pPr>
            <a:lvl7pPr lvl="6" algn="ctr" rtl="0">
              <a:lnSpc>
                <a:spcPct val="100000"/>
              </a:lnSpc>
              <a:spcBef>
                <a:spcPts val="0"/>
              </a:spcBef>
              <a:spcAft>
                <a:spcPts val="0"/>
              </a:spcAft>
              <a:buSzPts val="1200"/>
              <a:buNone/>
              <a:defRPr sz="1600"/>
            </a:lvl7pPr>
            <a:lvl8pPr lvl="7" algn="ctr" rtl="0">
              <a:lnSpc>
                <a:spcPct val="100000"/>
              </a:lnSpc>
              <a:spcBef>
                <a:spcPts val="0"/>
              </a:spcBef>
              <a:spcAft>
                <a:spcPts val="0"/>
              </a:spcAft>
              <a:buSzPts val="1200"/>
              <a:buNone/>
              <a:defRPr sz="1600"/>
            </a:lvl8pPr>
            <a:lvl9pPr lvl="8" algn="ctr" rtl="0">
              <a:lnSpc>
                <a:spcPct val="100000"/>
              </a:lnSpc>
              <a:spcBef>
                <a:spcPts val="0"/>
              </a:spcBef>
              <a:spcAft>
                <a:spcPts val="0"/>
              </a:spcAft>
              <a:buSzPts val="1200"/>
              <a:buNone/>
              <a:defRPr sz="1600"/>
            </a:lvl9pPr>
          </a:lstStyle>
          <a:p>
            <a:endParaRPr/>
          </a:p>
        </p:txBody>
      </p:sp>
      <p:sp>
        <p:nvSpPr>
          <p:cNvPr id="84" name="Google Shape;84;p17"/>
          <p:cNvSpPr txBox="1">
            <a:spLocks noGrp="1"/>
          </p:cNvSpPr>
          <p:nvPr>
            <p:ph type="ctrTitle" idx="2"/>
          </p:nvPr>
        </p:nvSpPr>
        <p:spPr>
          <a:xfrm flipH="1">
            <a:off x="9286903" y="3924069"/>
            <a:ext cx="2080800" cy="770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None/>
              <a:defRPr sz="2933"/>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endParaRPr/>
          </a:p>
        </p:txBody>
      </p:sp>
      <p:sp>
        <p:nvSpPr>
          <p:cNvPr id="85" name="Google Shape;85;p17"/>
          <p:cNvSpPr txBox="1">
            <a:spLocks noGrp="1"/>
          </p:cNvSpPr>
          <p:nvPr>
            <p:ph type="subTitle" idx="3"/>
          </p:nvPr>
        </p:nvSpPr>
        <p:spPr>
          <a:xfrm flipH="1">
            <a:off x="8722103" y="4420763"/>
            <a:ext cx="2645600" cy="1167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200"/>
              <a:buNone/>
              <a:defRPr sz="1867"/>
            </a:lvl1pPr>
            <a:lvl2pPr lvl="1" algn="ctr" rtl="0">
              <a:lnSpc>
                <a:spcPct val="100000"/>
              </a:lnSpc>
              <a:spcBef>
                <a:spcPts val="0"/>
              </a:spcBef>
              <a:spcAft>
                <a:spcPts val="0"/>
              </a:spcAft>
              <a:buSzPts val="1200"/>
              <a:buNone/>
              <a:defRPr sz="1600"/>
            </a:lvl2pPr>
            <a:lvl3pPr lvl="2" algn="ctr" rtl="0">
              <a:lnSpc>
                <a:spcPct val="100000"/>
              </a:lnSpc>
              <a:spcBef>
                <a:spcPts val="0"/>
              </a:spcBef>
              <a:spcAft>
                <a:spcPts val="0"/>
              </a:spcAft>
              <a:buSzPts val="1200"/>
              <a:buNone/>
              <a:defRPr sz="1600"/>
            </a:lvl3pPr>
            <a:lvl4pPr lvl="3" algn="ctr" rtl="0">
              <a:lnSpc>
                <a:spcPct val="100000"/>
              </a:lnSpc>
              <a:spcBef>
                <a:spcPts val="0"/>
              </a:spcBef>
              <a:spcAft>
                <a:spcPts val="0"/>
              </a:spcAft>
              <a:buSzPts val="1200"/>
              <a:buNone/>
              <a:defRPr sz="1600"/>
            </a:lvl4pPr>
            <a:lvl5pPr lvl="4" algn="ctr" rtl="0">
              <a:lnSpc>
                <a:spcPct val="100000"/>
              </a:lnSpc>
              <a:spcBef>
                <a:spcPts val="0"/>
              </a:spcBef>
              <a:spcAft>
                <a:spcPts val="0"/>
              </a:spcAft>
              <a:buSzPts val="1200"/>
              <a:buNone/>
              <a:defRPr sz="1600"/>
            </a:lvl5pPr>
            <a:lvl6pPr lvl="5" algn="ctr" rtl="0">
              <a:lnSpc>
                <a:spcPct val="100000"/>
              </a:lnSpc>
              <a:spcBef>
                <a:spcPts val="0"/>
              </a:spcBef>
              <a:spcAft>
                <a:spcPts val="0"/>
              </a:spcAft>
              <a:buSzPts val="1200"/>
              <a:buNone/>
              <a:defRPr sz="1600"/>
            </a:lvl6pPr>
            <a:lvl7pPr lvl="6" algn="ctr" rtl="0">
              <a:lnSpc>
                <a:spcPct val="100000"/>
              </a:lnSpc>
              <a:spcBef>
                <a:spcPts val="0"/>
              </a:spcBef>
              <a:spcAft>
                <a:spcPts val="0"/>
              </a:spcAft>
              <a:buSzPts val="1200"/>
              <a:buNone/>
              <a:defRPr sz="1600"/>
            </a:lvl7pPr>
            <a:lvl8pPr lvl="7" algn="ctr" rtl="0">
              <a:lnSpc>
                <a:spcPct val="100000"/>
              </a:lnSpc>
              <a:spcBef>
                <a:spcPts val="0"/>
              </a:spcBef>
              <a:spcAft>
                <a:spcPts val="0"/>
              </a:spcAft>
              <a:buSzPts val="1200"/>
              <a:buNone/>
              <a:defRPr sz="1600"/>
            </a:lvl8pPr>
            <a:lvl9pPr lvl="8" algn="ctr" rtl="0">
              <a:lnSpc>
                <a:spcPct val="100000"/>
              </a:lnSpc>
              <a:spcBef>
                <a:spcPts val="0"/>
              </a:spcBef>
              <a:spcAft>
                <a:spcPts val="0"/>
              </a:spcAft>
              <a:buSzPts val="1200"/>
              <a:buNone/>
              <a:defRPr sz="1600"/>
            </a:lvl9pPr>
          </a:lstStyle>
          <a:p>
            <a:endParaRPr/>
          </a:p>
        </p:txBody>
      </p:sp>
      <p:sp>
        <p:nvSpPr>
          <p:cNvPr id="86" name="Google Shape;86;p17"/>
          <p:cNvSpPr txBox="1">
            <a:spLocks noGrp="1"/>
          </p:cNvSpPr>
          <p:nvPr>
            <p:ph type="ctrTitle" idx="4"/>
          </p:nvPr>
        </p:nvSpPr>
        <p:spPr>
          <a:xfrm flipH="1">
            <a:off x="9286903" y="2333601"/>
            <a:ext cx="2080800" cy="770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None/>
              <a:defRPr sz="2933"/>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endParaRPr/>
          </a:p>
        </p:txBody>
      </p:sp>
      <p:sp>
        <p:nvSpPr>
          <p:cNvPr id="87" name="Google Shape;87;p17"/>
          <p:cNvSpPr txBox="1">
            <a:spLocks noGrp="1"/>
          </p:cNvSpPr>
          <p:nvPr>
            <p:ph type="subTitle" idx="5"/>
          </p:nvPr>
        </p:nvSpPr>
        <p:spPr>
          <a:xfrm flipH="1">
            <a:off x="8548503" y="2839343"/>
            <a:ext cx="2819200" cy="1167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200"/>
              <a:buNone/>
              <a:defRPr sz="1867"/>
            </a:lvl1pPr>
            <a:lvl2pPr lvl="1" algn="ctr" rtl="0">
              <a:lnSpc>
                <a:spcPct val="100000"/>
              </a:lnSpc>
              <a:spcBef>
                <a:spcPts val="0"/>
              </a:spcBef>
              <a:spcAft>
                <a:spcPts val="0"/>
              </a:spcAft>
              <a:buSzPts val="1200"/>
              <a:buNone/>
              <a:defRPr sz="1600"/>
            </a:lvl2pPr>
            <a:lvl3pPr lvl="2" algn="ctr" rtl="0">
              <a:lnSpc>
                <a:spcPct val="100000"/>
              </a:lnSpc>
              <a:spcBef>
                <a:spcPts val="0"/>
              </a:spcBef>
              <a:spcAft>
                <a:spcPts val="0"/>
              </a:spcAft>
              <a:buSzPts val="1200"/>
              <a:buNone/>
              <a:defRPr sz="1600"/>
            </a:lvl3pPr>
            <a:lvl4pPr lvl="3" algn="ctr" rtl="0">
              <a:lnSpc>
                <a:spcPct val="100000"/>
              </a:lnSpc>
              <a:spcBef>
                <a:spcPts val="0"/>
              </a:spcBef>
              <a:spcAft>
                <a:spcPts val="0"/>
              </a:spcAft>
              <a:buSzPts val="1200"/>
              <a:buNone/>
              <a:defRPr sz="1600"/>
            </a:lvl4pPr>
            <a:lvl5pPr lvl="4" algn="ctr" rtl="0">
              <a:lnSpc>
                <a:spcPct val="100000"/>
              </a:lnSpc>
              <a:spcBef>
                <a:spcPts val="0"/>
              </a:spcBef>
              <a:spcAft>
                <a:spcPts val="0"/>
              </a:spcAft>
              <a:buSzPts val="1200"/>
              <a:buNone/>
              <a:defRPr sz="1600"/>
            </a:lvl5pPr>
            <a:lvl6pPr lvl="5" algn="ctr" rtl="0">
              <a:lnSpc>
                <a:spcPct val="100000"/>
              </a:lnSpc>
              <a:spcBef>
                <a:spcPts val="0"/>
              </a:spcBef>
              <a:spcAft>
                <a:spcPts val="0"/>
              </a:spcAft>
              <a:buSzPts val="1200"/>
              <a:buNone/>
              <a:defRPr sz="1600"/>
            </a:lvl6pPr>
            <a:lvl7pPr lvl="6" algn="ctr" rtl="0">
              <a:lnSpc>
                <a:spcPct val="100000"/>
              </a:lnSpc>
              <a:spcBef>
                <a:spcPts val="0"/>
              </a:spcBef>
              <a:spcAft>
                <a:spcPts val="0"/>
              </a:spcAft>
              <a:buSzPts val="1200"/>
              <a:buNone/>
              <a:defRPr sz="1600"/>
            </a:lvl7pPr>
            <a:lvl8pPr lvl="7" algn="ctr" rtl="0">
              <a:lnSpc>
                <a:spcPct val="100000"/>
              </a:lnSpc>
              <a:spcBef>
                <a:spcPts val="0"/>
              </a:spcBef>
              <a:spcAft>
                <a:spcPts val="0"/>
              </a:spcAft>
              <a:buSzPts val="1200"/>
              <a:buNone/>
              <a:defRPr sz="1600"/>
            </a:lvl8pPr>
            <a:lvl9pPr lvl="8" algn="ctr" rtl="0">
              <a:lnSpc>
                <a:spcPct val="100000"/>
              </a:lnSpc>
              <a:spcBef>
                <a:spcPts val="0"/>
              </a:spcBef>
              <a:spcAft>
                <a:spcPts val="0"/>
              </a:spcAft>
              <a:buSzPts val="1200"/>
              <a:buNone/>
              <a:defRPr sz="1600"/>
            </a:lvl9pPr>
          </a:lstStyle>
          <a:p>
            <a:endParaRPr/>
          </a:p>
        </p:txBody>
      </p:sp>
      <p:sp>
        <p:nvSpPr>
          <p:cNvPr id="88" name="Google Shape;88;p17"/>
          <p:cNvSpPr txBox="1">
            <a:spLocks noGrp="1"/>
          </p:cNvSpPr>
          <p:nvPr>
            <p:ph type="ctrTitle" idx="6"/>
          </p:nvPr>
        </p:nvSpPr>
        <p:spPr>
          <a:xfrm flipH="1">
            <a:off x="5921553" y="2333619"/>
            <a:ext cx="2080800" cy="770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None/>
              <a:defRPr sz="2933"/>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endParaRPr/>
          </a:p>
        </p:txBody>
      </p:sp>
      <p:sp>
        <p:nvSpPr>
          <p:cNvPr id="89" name="Google Shape;89;p17"/>
          <p:cNvSpPr txBox="1">
            <a:spLocks noGrp="1"/>
          </p:cNvSpPr>
          <p:nvPr>
            <p:ph type="subTitle" idx="7"/>
          </p:nvPr>
        </p:nvSpPr>
        <p:spPr>
          <a:xfrm flipH="1">
            <a:off x="5300368" y="2839343"/>
            <a:ext cx="2702000" cy="1167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200"/>
              <a:buNone/>
              <a:defRPr sz="1867"/>
            </a:lvl1pPr>
            <a:lvl2pPr lvl="1" algn="ctr" rtl="0">
              <a:lnSpc>
                <a:spcPct val="100000"/>
              </a:lnSpc>
              <a:spcBef>
                <a:spcPts val="0"/>
              </a:spcBef>
              <a:spcAft>
                <a:spcPts val="0"/>
              </a:spcAft>
              <a:buSzPts val="1200"/>
              <a:buNone/>
              <a:defRPr sz="1600"/>
            </a:lvl2pPr>
            <a:lvl3pPr lvl="2" algn="ctr" rtl="0">
              <a:lnSpc>
                <a:spcPct val="100000"/>
              </a:lnSpc>
              <a:spcBef>
                <a:spcPts val="0"/>
              </a:spcBef>
              <a:spcAft>
                <a:spcPts val="0"/>
              </a:spcAft>
              <a:buSzPts val="1200"/>
              <a:buNone/>
              <a:defRPr sz="1600"/>
            </a:lvl3pPr>
            <a:lvl4pPr lvl="3" algn="ctr" rtl="0">
              <a:lnSpc>
                <a:spcPct val="100000"/>
              </a:lnSpc>
              <a:spcBef>
                <a:spcPts val="0"/>
              </a:spcBef>
              <a:spcAft>
                <a:spcPts val="0"/>
              </a:spcAft>
              <a:buSzPts val="1200"/>
              <a:buNone/>
              <a:defRPr sz="1600"/>
            </a:lvl4pPr>
            <a:lvl5pPr lvl="4" algn="ctr" rtl="0">
              <a:lnSpc>
                <a:spcPct val="100000"/>
              </a:lnSpc>
              <a:spcBef>
                <a:spcPts val="0"/>
              </a:spcBef>
              <a:spcAft>
                <a:spcPts val="0"/>
              </a:spcAft>
              <a:buSzPts val="1200"/>
              <a:buNone/>
              <a:defRPr sz="1600"/>
            </a:lvl5pPr>
            <a:lvl6pPr lvl="5" algn="ctr" rtl="0">
              <a:lnSpc>
                <a:spcPct val="100000"/>
              </a:lnSpc>
              <a:spcBef>
                <a:spcPts val="0"/>
              </a:spcBef>
              <a:spcAft>
                <a:spcPts val="0"/>
              </a:spcAft>
              <a:buSzPts val="1200"/>
              <a:buNone/>
              <a:defRPr sz="1600"/>
            </a:lvl6pPr>
            <a:lvl7pPr lvl="6" algn="ctr" rtl="0">
              <a:lnSpc>
                <a:spcPct val="100000"/>
              </a:lnSpc>
              <a:spcBef>
                <a:spcPts val="0"/>
              </a:spcBef>
              <a:spcAft>
                <a:spcPts val="0"/>
              </a:spcAft>
              <a:buSzPts val="1200"/>
              <a:buNone/>
              <a:defRPr sz="1600"/>
            </a:lvl7pPr>
            <a:lvl8pPr lvl="7" algn="ctr" rtl="0">
              <a:lnSpc>
                <a:spcPct val="100000"/>
              </a:lnSpc>
              <a:spcBef>
                <a:spcPts val="0"/>
              </a:spcBef>
              <a:spcAft>
                <a:spcPts val="0"/>
              </a:spcAft>
              <a:buSzPts val="1200"/>
              <a:buNone/>
              <a:defRPr sz="1600"/>
            </a:lvl8pPr>
            <a:lvl9pPr lvl="8" algn="ctr" rtl="0">
              <a:lnSpc>
                <a:spcPct val="100000"/>
              </a:lnSpc>
              <a:spcBef>
                <a:spcPts val="0"/>
              </a:spcBef>
              <a:spcAft>
                <a:spcPts val="0"/>
              </a:spcAft>
              <a:buSzPts val="1200"/>
              <a:buNone/>
              <a:defRPr sz="1600"/>
            </a:lvl9pPr>
          </a:lstStyle>
          <a:p>
            <a:endParaRPr/>
          </a:p>
        </p:txBody>
      </p:sp>
      <p:sp>
        <p:nvSpPr>
          <p:cNvPr id="90" name="Google Shape;90;p17"/>
          <p:cNvSpPr txBox="1">
            <a:spLocks noGrp="1"/>
          </p:cNvSpPr>
          <p:nvPr>
            <p:ph type="title" idx="8"/>
          </p:nvPr>
        </p:nvSpPr>
        <p:spPr>
          <a:xfrm>
            <a:off x="7156192" y="463825"/>
            <a:ext cx="4222400" cy="763600"/>
          </a:xfrm>
          <a:prstGeom prst="rect">
            <a:avLst/>
          </a:prstGeom>
        </p:spPr>
        <p:txBody>
          <a:bodyPr spcFirstLastPara="1" wrap="square" lIns="91425" tIns="91425" rIns="91425" bIns="91425" anchor="t" anchorCtr="0">
            <a:noAutofit/>
          </a:bodyPr>
          <a:lstStyle>
            <a:lvl1pPr lvl="0" algn="r" rtl="0">
              <a:spcBef>
                <a:spcPts val="0"/>
              </a:spcBef>
              <a:spcAft>
                <a:spcPts val="0"/>
              </a:spcAft>
              <a:buNone/>
              <a:defRPr sz="4800">
                <a:solidFill>
                  <a:schemeClr val="accent2"/>
                </a:solidFill>
              </a:defRPr>
            </a:lvl1pPr>
            <a:lvl2pPr lvl="1" algn="r" rtl="0">
              <a:spcBef>
                <a:spcPts val="0"/>
              </a:spcBef>
              <a:spcAft>
                <a:spcPts val="0"/>
              </a:spcAft>
              <a:buNone/>
              <a:defRPr sz="4800">
                <a:solidFill>
                  <a:schemeClr val="accent2"/>
                </a:solidFill>
              </a:defRPr>
            </a:lvl2pPr>
            <a:lvl3pPr lvl="2" algn="r" rtl="0">
              <a:spcBef>
                <a:spcPts val="0"/>
              </a:spcBef>
              <a:spcAft>
                <a:spcPts val="0"/>
              </a:spcAft>
              <a:buNone/>
              <a:defRPr sz="4800">
                <a:solidFill>
                  <a:schemeClr val="accent2"/>
                </a:solidFill>
              </a:defRPr>
            </a:lvl3pPr>
            <a:lvl4pPr lvl="3" algn="r" rtl="0">
              <a:spcBef>
                <a:spcPts val="0"/>
              </a:spcBef>
              <a:spcAft>
                <a:spcPts val="0"/>
              </a:spcAft>
              <a:buNone/>
              <a:defRPr sz="4800">
                <a:solidFill>
                  <a:schemeClr val="accent2"/>
                </a:solidFill>
              </a:defRPr>
            </a:lvl4pPr>
            <a:lvl5pPr lvl="4" algn="r" rtl="0">
              <a:spcBef>
                <a:spcPts val="0"/>
              </a:spcBef>
              <a:spcAft>
                <a:spcPts val="0"/>
              </a:spcAft>
              <a:buNone/>
              <a:defRPr sz="4800">
                <a:solidFill>
                  <a:schemeClr val="accent2"/>
                </a:solidFill>
              </a:defRPr>
            </a:lvl5pPr>
            <a:lvl6pPr lvl="5" algn="r" rtl="0">
              <a:spcBef>
                <a:spcPts val="0"/>
              </a:spcBef>
              <a:spcAft>
                <a:spcPts val="0"/>
              </a:spcAft>
              <a:buNone/>
              <a:defRPr sz="4800">
                <a:solidFill>
                  <a:schemeClr val="accent2"/>
                </a:solidFill>
              </a:defRPr>
            </a:lvl6pPr>
            <a:lvl7pPr lvl="6" algn="r" rtl="0">
              <a:spcBef>
                <a:spcPts val="0"/>
              </a:spcBef>
              <a:spcAft>
                <a:spcPts val="0"/>
              </a:spcAft>
              <a:buNone/>
              <a:defRPr sz="4800">
                <a:solidFill>
                  <a:schemeClr val="accent2"/>
                </a:solidFill>
              </a:defRPr>
            </a:lvl7pPr>
            <a:lvl8pPr lvl="7" algn="r" rtl="0">
              <a:spcBef>
                <a:spcPts val="0"/>
              </a:spcBef>
              <a:spcAft>
                <a:spcPts val="0"/>
              </a:spcAft>
              <a:buNone/>
              <a:defRPr sz="4800">
                <a:solidFill>
                  <a:schemeClr val="accent2"/>
                </a:solidFill>
              </a:defRPr>
            </a:lvl8pPr>
            <a:lvl9pPr lvl="8" algn="r" rtl="0">
              <a:spcBef>
                <a:spcPts val="0"/>
              </a:spcBef>
              <a:spcAft>
                <a:spcPts val="0"/>
              </a:spcAft>
              <a:buNone/>
              <a:defRPr sz="4800">
                <a:solidFill>
                  <a:schemeClr val="accent2"/>
                </a:solidFill>
              </a:defRPr>
            </a:lvl9pPr>
          </a:lstStyle>
          <a:p>
            <a:endParaRPr/>
          </a:p>
        </p:txBody>
      </p:sp>
    </p:spTree>
    <p:extLst>
      <p:ext uri="{BB962C8B-B14F-4D97-AF65-F5344CB8AC3E}">
        <p14:creationId xmlns:p14="http://schemas.microsoft.com/office/powerpoint/2010/main" val="246637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DESIGN 2">
  <p:cSld name="TITLE + DESIGN 2">
    <p:spTree>
      <p:nvGrpSpPr>
        <p:cNvPr id="1" name="Shape 48"/>
        <p:cNvGrpSpPr/>
        <p:nvPr/>
      </p:nvGrpSpPr>
      <p:grpSpPr>
        <a:xfrm>
          <a:off x="0" y="0"/>
          <a:ext cx="0" cy="0"/>
          <a:chOff x="0" y="0"/>
          <a:chExt cx="0" cy="0"/>
        </a:xfrm>
      </p:grpSpPr>
      <p:sp>
        <p:nvSpPr>
          <p:cNvPr id="49" name="Google Shape;49;p10"/>
          <p:cNvSpPr/>
          <p:nvPr/>
        </p:nvSpPr>
        <p:spPr>
          <a:xfrm>
            <a:off x="2248667" y="491168"/>
            <a:ext cx="8102525" cy="6023977"/>
          </a:xfrm>
          <a:custGeom>
            <a:avLst/>
            <a:gdLst/>
            <a:ahLst/>
            <a:cxnLst/>
            <a:rect l="l" t="t" r="r" b="b"/>
            <a:pathLst>
              <a:path w="255977" h="190311" extrusionOk="0">
                <a:moveTo>
                  <a:pt x="145909" y="1"/>
                </a:moveTo>
                <a:cubicBezTo>
                  <a:pt x="107297" y="1"/>
                  <a:pt x="86873" y="30667"/>
                  <a:pt x="57680" y="44965"/>
                </a:cubicBezTo>
                <a:cubicBezTo>
                  <a:pt x="27929" y="59538"/>
                  <a:pt x="7286" y="72287"/>
                  <a:pt x="3643" y="100824"/>
                </a:cubicBezTo>
                <a:cubicBezTo>
                  <a:pt x="0" y="129361"/>
                  <a:pt x="3035" y="156077"/>
                  <a:pt x="27930" y="169435"/>
                </a:cubicBezTo>
                <a:cubicBezTo>
                  <a:pt x="33671" y="172515"/>
                  <a:pt x="38894" y="173690"/>
                  <a:pt x="43929" y="173690"/>
                </a:cubicBezTo>
                <a:cubicBezTo>
                  <a:pt x="60149" y="173690"/>
                  <a:pt x="74408" y="161493"/>
                  <a:pt x="97659" y="161493"/>
                </a:cubicBezTo>
                <a:cubicBezTo>
                  <a:pt x="98489" y="161493"/>
                  <a:pt x="99330" y="161508"/>
                  <a:pt x="100183" y="161541"/>
                </a:cubicBezTo>
                <a:cubicBezTo>
                  <a:pt x="128173" y="162597"/>
                  <a:pt x="146517" y="190310"/>
                  <a:pt x="177390" y="190310"/>
                </a:cubicBezTo>
                <a:cubicBezTo>
                  <a:pt x="182011" y="190310"/>
                  <a:pt x="186911" y="189690"/>
                  <a:pt x="192167" y="188266"/>
                </a:cubicBezTo>
                <a:cubicBezTo>
                  <a:pt x="218732" y="181070"/>
                  <a:pt x="238428" y="154703"/>
                  <a:pt x="245834" y="129338"/>
                </a:cubicBezTo>
                <a:cubicBezTo>
                  <a:pt x="255976" y="94599"/>
                  <a:pt x="244228" y="59084"/>
                  <a:pt x="220884" y="34080"/>
                </a:cubicBezTo>
                <a:cubicBezTo>
                  <a:pt x="202271" y="14144"/>
                  <a:pt x="176287" y="887"/>
                  <a:pt x="148148" y="35"/>
                </a:cubicBezTo>
                <a:cubicBezTo>
                  <a:pt x="147395" y="12"/>
                  <a:pt x="146649" y="1"/>
                  <a:pt x="145909" y="1"/>
                </a:cubicBezTo>
                <a:close/>
              </a:path>
            </a:pathLst>
          </a:custGeom>
          <a:solidFill>
            <a:srgbClr val="ECFFA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0" name="Google Shape;50;p10"/>
          <p:cNvSpPr txBox="1">
            <a:spLocks noGrp="1"/>
          </p:cNvSpPr>
          <p:nvPr>
            <p:ph type="title"/>
          </p:nvPr>
        </p:nvSpPr>
        <p:spPr>
          <a:xfrm>
            <a:off x="1236600" y="708800"/>
            <a:ext cx="97188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Tree>
    <p:extLst>
      <p:ext uri="{BB962C8B-B14F-4D97-AF65-F5344CB8AC3E}">
        <p14:creationId xmlns:p14="http://schemas.microsoft.com/office/powerpoint/2010/main" val="37509087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26"/>
        <p:cNvGrpSpPr/>
        <p:nvPr/>
      </p:nvGrpSpPr>
      <p:grpSpPr>
        <a:xfrm>
          <a:off x="0" y="0"/>
          <a:ext cx="0" cy="0"/>
          <a:chOff x="0" y="0"/>
          <a:chExt cx="0" cy="0"/>
        </a:xfrm>
      </p:grpSpPr>
      <p:sp>
        <p:nvSpPr>
          <p:cNvPr id="27" name="Google Shape;27;p7"/>
          <p:cNvSpPr txBox="1">
            <a:spLocks noGrp="1"/>
          </p:cNvSpPr>
          <p:nvPr>
            <p:ph type="title"/>
          </p:nvPr>
        </p:nvSpPr>
        <p:spPr>
          <a:xfrm>
            <a:off x="4629295" y="458861"/>
            <a:ext cx="6742000" cy="1132000"/>
          </a:xfrm>
          <a:prstGeom prst="rect">
            <a:avLst/>
          </a:prstGeom>
        </p:spPr>
        <p:txBody>
          <a:bodyPr spcFirstLastPara="1" wrap="square" lIns="91425" tIns="91425" rIns="91425" bIns="91425" anchor="t" anchorCtr="0">
            <a:noAutofit/>
          </a:bodyPr>
          <a:lstStyle>
            <a:lvl1pPr lvl="0" algn="r" rtl="0">
              <a:spcBef>
                <a:spcPts val="0"/>
              </a:spcBef>
              <a:spcAft>
                <a:spcPts val="0"/>
              </a:spcAft>
              <a:buNone/>
              <a:defRPr sz="4800">
                <a:solidFill>
                  <a:schemeClr val="accent2"/>
                </a:solidFill>
              </a:defRPr>
            </a:lvl1pPr>
            <a:lvl2pPr lvl="1" algn="r" rtl="0">
              <a:spcBef>
                <a:spcPts val="0"/>
              </a:spcBef>
              <a:spcAft>
                <a:spcPts val="0"/>
              </a:spcAft>
              <a:buNone/>
              <a:defRPr sz="4800">
                <a:solidFill>
                  <a:schemeClr val="accent2"/>
                </a:solidFill>
              </a:defRPr>
            </a:lvl2pPr>
            <a:lvl3pPr lvl="2" algn="r" rtl="0">
              <a:spcBef>
                <a:spcPts val="0"/>
              </a:spcBef>
              <a:spcAft>
                <a:spcPts val="0"/>
              </a:spcAft>
              <a:buNone/>
              <a:defRPr sz="4800">
                <a:solidFill>
                  <a:schemeClr val="accent2"/>
                </a:solidFill>
              </a:defRPr>
            </a:lvl3pPr>
            <a:lvl4pPr lvl="3" algn="r" rtl="0">
              <a:spcBef>
                <a:spcPts val="0"/>
              </a:spcBef>
              <a:spcAft>
                <a:spcPts val="0"/>
              </a:spcAft>
              <a:buNone/>
              <a:defRPr sz="4800">
                <a:solidFill>
                  <a:schemeClr val="accent2"/>
                </a:solidFill>
              </a:defRPr>
            </a:lvl4pPr>
            <a:lvl5pPr lvl="4" algn="r" rtl="0">
              <a:spcBef>
                <a:spcPts val="0"/>
              </a:spcBef>
              <a:spcAft>
                <a:spcPts val="0"/>
              </a:spcAft>
              <a:buNone/>
              <a:defRPr sz="4800">
                <a:solidFill>
                  <a:schemeClr val="accent2"/>
                </a:solidFill>
              </a:defRPr>
            </a:lvl5pPr>
            <a:lvl6pPr lvl="5" algn="r" rtl="0">
              <a:spcBef>
                <a:spcPts val="0"/>
              </a:spcBef>
              <a:spcAft>
                <a:spcPts val="0"/>
              </a:spcAft>
              <a:buNone/>
              <a:defRPr sz="4800">
                <a:solidFill>
                  <a:schemeClr val="accent2"/>
                </a:solidFill>
              </a:defRPr>
            </a:lvl6pPr>
            <a:lvl7pPr lvl="6" algn="r" rtl="0">
              <a:spcBef>
                <a:spcPts val="0"/>
              </a:spcBef>
              <a:spcAft>
                <a:spcPts val="0"/>
              </a:spcAft>
              <a:buNone/>
              <a:defRPr sz="4800">
                <a:solidFill>
                  <a:schemeClr val="accent2"/>
                </a:solidFill>
              </a:defRPr>
            </a:lvl7pPr>
            <a:lvl8pPr lvl="7" algn="r" rtl="0">
              <a:spcBef>
                <a:spcPts val="0"/>
              </a:spcBef>
              <a:spcAft>
                <a:spcPts val="0"/>
              </a:spcAft>
              <a:buNone/>
              <a:defRPr sz="4800">
                <a:solidFill>
                  <a:schemeClr val="accent2"/>
                </a:solidFill>
              </a:defRPr>
            </a:lvl8pPr>
            <a:lvl9pPr lvl="8" algn="r" rtl="0">
              <a:spcBef>
                <a:spcPts val="0"/>
              </a:spcBef>
              <a:spcAft>
                <a:spcPts val="0"/>
              </a:spcAft>
              <a:buNone/>
              <a:defRPr sz="4800">
                <a:solidFill>
                  <a:schemeClr val="accent2"/>
                </a:solidFill>
              </a:defRPr>
            </a:lvl9pPr>
          </a:lstStyle>
          <a:p>
            <a:endParaRPr/>
          </a:p>
        </p:txBody>
      </p:sp>
    </p:spTree>
    <p:extLst>
      <p:ext uri="{BB962C8B-B14F-4D97-AF65-F5344CB8AC3E}">
        <p14:creationId xmlns:p14="http://schemas.microsoft.com/office/powerpoint/2010/main" val="17765429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5"/>
        <p:cNvGrpSpPr/>
        <p:nvPr/>
      </p:nvGrpSpPr>
      <p:grpSpPr>
        <a:xfrm>
          <a:off x="0" y="0"/>
          <a:ext cx="0" cy="0"/>
          <a:chOff x="0" y="0"/>
          <a:chExt cx="0" cy="0"/>
        </a:xfrm>
      </p:grpSpPr>
      <p:sp>
        <p:nvSpPr>
          <p:cNvPr id="16" name="Google Shape;16;p4"/>
          <p:cNvSpPr txBox="1">
            <a:spLocks noGrp="1"/>
          </p:cNvSpPr>
          <p:nvPr>
            <p:ph type="body" idx="1"/>
          </p:nvPr>
        </p:nvSpPr>
        <p:spPr>
          <a:xfrm>
            <a:off x="960000" y="1147200"/>
            <a:ext cx="7481600" cy="4987200"/>
          </a:xfrm>
          <a:prstGeom prst="rect">
            <a:avLst/>
          </a:prstGeom>
        </p:spPr>
        <p:txBody>
          <a:bodyPr spcFirstLastPara="1" wrap="square" lIns="91425" tIns="91425" rIns="91425" bIns="91425" anchor="b" anchorCtr="0">
            <a:noAutofit/>
          </a:bodyPr>
          <a:lstStyle>
            <a:lvl1pPr marL="609585" lvl="0" indent="-397923" rtl="0">
              <a:lnSpc>
                <a:spcPct val="100000"/>
              </a:lnSpc>
              <a:spcBef>
                <a:spcPts val="0"/>
              </a:spcBef>
              <a:spcAft>
                <a:spcPts val="0"/>
              </a:spcAft>
              <a:buSzPts val="1100"/>
              <a:buAutoNum type="arabicPeriod"/>
              <a:defRPr/>
            </a:lvl1pPr>
            <a:lvl2pPr marL="1219170" lvl="1" indent="-397923" rtl="0">
              <a:lnSpc>
                <a:spcPct val="100000"/>
              </a:lnSpc>
              <a:spcBef>
                <a:spcPts val="0"/>
              </a:spcBef>
              <a:spcAft>
                <a:spcPts val="0"/>
              </a:spcAft>
              <a:buSzPts val="1100"/>
              <a:buAutoNum type="alphaLcPeriod"/>
              <a:defRPr/>
            </a:lvl2pPr>
            <a:lvl3pPr marL="1828754" lvl="2" indent="-397923" rtl="0">
              <a:spcBef>
                <a:spcPts val="0"/>
              </a:spcBef>
              <a:spcAft>
                <a:spcPts val="0"/>
              </a:spcAft>
              <a:buSzPts val="1100"/>
              <a:buAutoNum type="romanLcPeriod"/>
              <a:defRPr/>
            </a:lvl3pPr>
            <a:lvl4pPr marL="2438339" lvl="3" indent="-397923" rtl="0">
              <a:spcBef>
                <a:spcPts val="2133"/>
              </a:spcBef>
              <a:spcAft>
                <a:spcPts val="0"/>
              </a:spcAft>
              <a:buSzPts val="1100"/>
              <a:buAutoNum type="arabicPeriod"/>
              <a:defRPr/>
            </a:lvl4pPr>
            <a:lvl5pPr marL="3047924" lvl="4" indent="-397923" rtl="0">
              <a:spcBef>
                <a:spcPts val="2133"/>
              </a:spcBef>
              <a:spcAft>
                <a:spcPts val="0"/>
              </a:spcAft>
              <a:buSzPts val="1100"/>
              <a:buAutoNum type="alphaLcPeriod"/>
              <a:defRPr/>
            </a:lvl5pPr>
            <a:lvl6pPr marL="3657509" lvl="5" indent="-397923" rtl="0">
              <a:spcBef>
                <a:spcPts val="2133"/>
              </a:spcBef>
              <a:spcAft>
                <a:spcPts val="0"/>
              </a:spcAft>
              <a:buSzPts val="1100"/>
              <a:buAutoNum type="romanLcPeriod"/>
              <a:defRPr/>
            </a:lvl6pPr>
            <a:lvl7pPr marL="4267093" lvl="6" indent="-397923" rtl="0">
              <a:spcBef>
                <a:spcPts val="2133"/>
              </a:spcBef>
              <a:spcAft>
                <a:spcPts val="0"/>
              </a:spcAft>
              <a:buSzPts val="1100"/>
              <a:buAutoNum type="arabicPeriod"/>
              <a:defRPr/>
            </a:lvl7pPr>
            <a:lvl8pPr marL="4876678" lvl="7" indent="-397923" rtl="0">
              <a:spcBef>
                <a:spcPts val="2133"/>
              </a:spcBef>
              <a:spcAft>
                <a:spcPts val="0"/>
              </a:spcAft>
              <a:buSzPts val="1100"/>
              <a:buAutoNum type="alphaLcPeriod"/>
              <a:defRPr/>
            </a:lvl8pPr>
            <a:lvl9pPr marL="5486263" lvl="8" indent="-397923" rtl="0">
              <a:spcBef>
                <a:spcPts val="2133"/>
              </a:spcBef>
              <a:spcAft>
                <a:spcPts val="2133"/>
              </a:spcAft>
              <a:buSzPts val="1100"/>
              <a:buAutoNum type="romanLcPeriod"/>
              <a:defRPr/>
            </a:lvl9pPr>
          </a:lstStyle>
          <a:p>
            <a:endParaRPr/>
          </a:p>
        </p:txBody>
      </p:sp>
      <p:sp>
        <p:nvSpPr>
          <p:cNvPr id="17" name="Google Shape;17;p4"/>
          <p:cNvSpPr txBox="1">
            <a:spLocks noGrp="1"/>
          </p:cNvSpPr>
          <p:nvPr>
            <p:ph type="title"/>
          </p:nvPr>
        </p:nvSpPr>
        <p:spPr>
          <a:xfrm>
            <a:off x="960000" y="720000"/>
            <a:ext cx="10272000" cy="42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sz="36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18" name="Google Shape;18;p4"/>
          <p:cNvSpPr/>
          <p:nvPr/>
        </p:nvSpPr>
        <p:spPr>
          <a:xfrm>
            <a:off x="-974" y="6230268"/>
            <a:ext cx="12191777" cy="634077"/>
          </a:xfrm>
          <a:custGeom>
            <a:avLst/>
            <a:gdLst/>
            <a:ahLst/>
            <a:cxnLst/>
            <a:rect l="l" t="t" r="r" b="b"/>
            <a:pathLst>
              <a:path w="285299" h="14838" extrusionOk="0">
                <a:moveTo>
                  <a:pt x="0" y="1"/>
                </a:moveTo>
                <a:lnTo>
                  <a:pt x="0" y="14838"/>
                </a:lnTo>
                <a:lnTo>
                  <a:pt x="285299" y="14838"/>
                </a:lnTo>
                <a:lnTo>
                  <a:pt x="285299" y="1"/>
                </a:ln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6707456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6153500" y="407933"/>
            <a:ext cx="5393600" cy="1976400"/>
          </a:xfrm>
          <a:prstGeom prst="rect">
            <a:avLst/>
          </a:prstGeom>
        </p:spPr>
        <p:txBody>
          <a:bodyPr spcFirstLastPara="1" wrap="square" lIns="91425" tIns="91425" rIns="91425" bIns="91425" anchor="ctr" anchorCtr="0">
            <a:noAutofit/>
          </a:bodyPr>
          <a:lstStyle>
            <a:lvl1pPr lvl="0" algn="ctr">
              <a:spcBef>
                <a:spcPts val="0"/>
              </a:spcBef>
              <a:spcAft>
                <a:spcPts val="0"/>
              </a:spcAft>
              <a:buSzPts val="4200"/>
              <a:buNone/>
              <a:defRPr sz="8000">
                <a:solidFill>
                  <a:schemeClr val="lt1"/>
                </a:solidFill>
              </a:defRPr>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5" name="Google Shape;35;p10"/>
          <p:cNvSpPr txBox="1">
            <a:spLocks noGrp="1"/>
          </p:cNvSpPr>
          <p:nvPr>
            <p:ph type="subTitle" idx="1"/>
          </p:nvPr>
        </p:nvSpPr>
        <p:spPr>
          <a:xfrm>
            <a:off x="6600100" y="1993133"/>
            <a:ext cx="4500400" cy="1908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1867"/>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6" name="Google Shape;36;p10"/>
          <p:cNvSpPr txBox="1"/>
          <p:nvPr/>
        </p:nvSpPr>
        <p:spPr>
          <a:xfrm>
            <a:off x="828824" y="1224767"/>
            <a:ext cx="3224000" cy="12420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400"/>
              </a:spcBef>
              <a:spcAft>
                <a:spcPts val="0"/>
              </a:spcAft>
              <a:buNone/>
            </a:pPr>
            <a:r>
              <a:rPr lang="en-GB" sz="1333">
                <a:solidFill>
                  <a:schemeClr val="dk1"/>
                </a:solidFill>
                <a:latin typeface="Raleway Thin"/>
                <a:ea typeface="Raleway Thin"/>
                <a:cs typeface="Raleway Thin"/>
                <a:sym typeface="Raleway Thin"/>
              </a:rPr>
              <a:t>CREDITS: This presentation template was created by </a:t>
            </a:r>
            <a:r>
              <a:rPr lang="en-GB" sz="1333">
                <a:solidFill>
                  <a:schemeClr val="dk1"/>
                </a:solidFill>
                <a:uFill>
                  <a:noFill/>
                </a:uFill>
                <a:latin typeface="Raleway Thin"/>
                <a:ea typeface="Raleway Thin"/>
                <a:cs typeface="Raleway Thin"/>
                <a:sym typeface="Raleway Thin"/>
                <a:hlinkClick r:id="rId2">
                  <a:extLst>
                    <a:ext uri="{A12FA001-AC4F-418D-AE19-62706E023703}">
                      <ahyp:hlinkClr xmlns:ahyp="http://schemas.microsoft.com/office/drawing/2018/hyperlinkcolor" val="tx"/>
                    </a:ext>
                  </a:extLst>
                </a:hlinkClick>
              </a:rPr>
              <a:t>Slidesgo</a:t>
            </a:r>
            <a:r>
              <a:rPr lang="en-GB" sz="1333">
                <a:solidFill>
                  <a:schemeClr val="dk1"/>
                </a:solidFill>
                <a:latin typeface="Raleway Thin"/>
                <a:ea typeface="Raleway Thin"/>
                <a:cs typeface="Raleway Thin"/>
                <a:sym typeface="Raleway Thin"/>
              </a:rPr>
              <a:t>, including icons by </a:t>
            </a:r>
            <a:r>
              <a:rPr lang="en-GB" sz="1333">
                <a:solidFill>
                  <a:schemeClr val="dk1"/>
                </a:solidFill>
                <a:uFill>
                  <a:noFill/>
                </a:uFill>
                <a:latin typeface="Raleway Thin"/>
                <a:ea typeface="Raleway Thin"/>
                <a:cs typeface="Raleway Thin"/>
                <a:sym typeface="Raleway Thin"/>
                <a:hlinkClick r:id="rId3">
                  <a:extLst>
                    <a:ext uri="{A12FA001-AC4F-418D-AE19-62706E023703}">
                      <ahyp:hlinkClr xmlns:ahyp="http://schemas.microsoft.com/office/drawing/2018/hyperlinkcolor" val="tx"/>
                    </a:ext>
                  </a:extLst>
                </a:hlinkClick>
              </a:rPr>
              <a:t>Flaticon</a:t>
            </a:r>
            <a:r>
              <a:rPr lang="en-GB" sz="1333">
                <a:solidFill>
                  <a:schemeClr val="dk1"/>
                </a:solidFill>
                <a:latin typeface="Raleway Thin"/>
                <a:ea typeface="Raleway Thin"/>
                <a:cs typeface="Raleway Thin"/>
                <a:sym typeface="Raleway Thin"/>
              </a:rPr>
              <a:t>, and infographics &amp; images by </a:t>
            </a:r>
            <a:r>
              <a:rPr lang="en-GB" sz="1333">
                <a:solidFill>
                  <a:schemeClr val="dk1"/>
                </a:solidFill>
                <a:uFill>
                  <a:noFill/>
                </a:uFill>
                <a:latin typeface="Raleway Thin"/>
                <a:ea typeface="Raleway Thin"/>
                <a:cs typeface="Raleway Thin"/>
                <a:sym typeface="Raleway Thin"/>
                <a:hlinkClick r:id="rId4">
                  <a:extLst>
                    <a:ext uri="{A12FA001-AC4F-418D-AE19-62706E023703}">
                      <ahyp:hlinkClr xmlns:ahyp="http://schemas.microsoft.com/office/drawing/2018/hyperlinkcolor" val="tx"/>
                    </a:ext>
                  </a:extLst>
                </a:hlinkClick>
              </a:rPr>
              <a:t>Freepik</a:t>
            </a:r>
            <a:endParaRPr sz="2400">
              <a:solidFill>
                <a:schemeClr val="dk1"/>
              </a:solidFill>
              <a:latin typeface="Raleway Thin"/>
              <a:ea typeface="Raleway Thin"/>
              <a:cs typeface="Raleway Thin"/>
              <a:sym typeface="Raleway Thin"/>
            </a:endParaRPr>
          </a:p>
          <a:p>
            <a:pPr marL="0" lvl="0" indent="0" algn="l" rtl="0">
              <a:spcBef>
                <a:spcPts val="0"/>
              </a:spcBef>
              <a:spcAft>
                <a:spcPts val="0"/>
              </a:spcAft>
              <a:buNone/>
            </a:pPr>
            <a:endParaRPr sz="2400">
              <a:solidFill>
                <a:schemeClr val="dk1"/>
              </a:solidFill>
              <a:latin typeface="Raleway Thin"/>
              <a:ea typeface="Raleway Thin"/>
              <a:cs typeface="Raleway Thin"/>
              <a:sym typeface="Raleway Thin"/>
            </a:endParaRPr>
          </a:p>
          <a:p>
            <a:pPr marL="0" lvl="0" indent="0" algn="l" rtl="0">
              <a:lnSpc>
                <a:spcPct val="115000"/>
              </a:lnSpc>
              <a:spcBef>
                <a:spcPts val="400"/>
              </a:spcBef>
              <a:spcAft>
                <a:spcPts val="0"/>
              </a:spcAft>
              <a:buNone/>
            </a:pPr>
            <a:endParaRPr sz="1333">
              <a:solidFill>
                <a:schemeClr val="dk1"/>
              </a:solidFill>
              <a:latin typeface="Raleway Thin"/>
              <a:ea typeface="Raleway Thin"/>
              <a:cs typeface="Raleway Thin"/>
              <a:sym typeface="Raleway Thin"/>
            </a:endParaRPr>
          </a:p>
        </p:txBody>
      </p:sp>
    </p:spTree>
    <p:extLst>
      <p:ext uri="{BB962C8B-B14F-4D97-AF65-F5344CB8AC3E}">
        <p14:creationId xmlns:p14="http://schemas.microsoft.com/office/powerpoint/2010/main" val="28375050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1"/>
        <p:cNvGrpSpPr/>
        <p:nvPr/>
      </p:nvGrpSpPr>
      <p:grpSpPr>
        <a:xfrm>
          <a:off x="0" y="0"/>
          <a:ext cx="0" cy="0"/>
          <a:chOff x="0" y="0"/>
          <a:chExt cx="0" cy="0"/>
        </a:xfrm>
      </p:grpSpPr>
      <p:sp>
        <p:nvSpPr>
          <p:cNvPr id="32" name="Google Shape;32;p9"/>
          <p:cNvSpPr txBox="1">
            <a:spLocks noGrp="1"/>
          </p:cNvSpPr>
          <p:nvPr>
            <p:ph type="title"/>
          </p:nvPr>
        </p:nvSpPr>
        <p:spPr>
          <a:xfrm>
            <a:off x="572233" y="362433"/>
            <a:ext cx="6302400" cy="41484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8666">
                <a:solidFill>
                  <a:schemeClr val="accent1"/>
                </a:solidFill>
              </a:defRPr>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Tree>
    <p:extLst>
      <p:ext uri="{BB962C8B-B14F-4D97-AF65-F5344CB8AC3E}">
        <p14:creationId xmlns:p14="http://schemas.microsoft.com/office/powerpoint/2010/main" val="36170829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 Text 4">
  <p:cSld name="Title + Text 4">
    <p:bg>
      <p:bgPr>
        <a:solidFill>
          <a:srgbClr val="EFEFEF"/>
        </a:solidFill>
        <a:effectLst/>
      </p:bgPr>
    </p:bg>
    <p:spTree>
      <p:nvGrpSpPr>
        <p:cNvPr id="1" name="Shape 65"/>
        <p:cNvGrpSpPr/>
        <p:nvPr/>
      </p:nvGrpSpPr>
      <p:grpSpPr>
        <a:xfrm>
          <a:off x="0" y="0"/>
          <a:ext cx="0" cy="0"/>
          <a:chOff x="0" y="0"/>
          <a:chExt cx="0" cy="0"/>
        </a:xfrm>
      </p:grpSpPr>
      <p:sp>
        <p:nvSpPr>
          <p:cNvPr id="66" name="Google Shape;66;p10"/>
          <p:cNvSpPr/>
          <p:nvPr/>
        </p:nvSpPr>
        <p:spPr>
          <a:xfrm>
            <a:off x="0" y="1157900"/>
            <a:ext cx="1851600" cy="23564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chemeClr val="accent3"/>
              </a:solidFill>
            </a:endParaRPr>
          </a:p>
        </p:txBody>
      </p:sp>
      <p:sp>
        <p:nvSpPr>
          <p:cNvPr id="67" name="Google Shape;67;p10"/>
          <p:cNvSpPr txBox="1">
            <a:spLocks noGrp="1"/>
          </p:cNvSpPr>
          <p:nvPr>
            <p:ph type="title"/>
          </p:nvPr>
        </p:nvSpPr>
        <p:spPr>
          <a:xfrm flipH="1">
            <a:off x="1141599" y="2274064"/>
            <a:ext cx="3521200" cy="1195600"/>
          </a:xfrm>
          <a:prstGeom prst="rect">
            <a:avLst/>
          </a:prstGeom>
        </p:spPr>
        <p:txBody>
          <a:bodyPr spcFirstLastPara="1" wrap="square" lIns="91425" tIns="91425" rIns="91425" bIns="91425" anchor="b" anchorCtr="0">
            <a:noAutofit/>
          </a:bodyPr>
          <a:lstStyle>
            <a:lvl1pPr lvl="0" rtl="0">
              <a:spcBef>
                <a:spcPts val="0"/>
              </a:spcBef>
              <a:spcAft>
                <a:spcPts val="0"/>
              </a:spcAft>
              <a:buSzPts val="6000"/>
              <a:buNone/>
              <a:defRPr sz="8000">
                <a:solidFill>
                  <a:schemeClr val="accent5"/>
                </a:solidFill>
              </a:defRPr>
            </a:lvl1pPr>
            <a:lvl2pPr lvl="1" rtl="0">
              <a:spcBef>
                <a:spcPts val="0"/>
              </a:spcBef>
              <a:spcAft>
                <a:spcPts val="0"/>
              </a:spcAft>
              <a:buClr>
                <a:srgbClr val="62BCBE"/>
              </a:buClr>
              <a:buSzPts val="6000"/>
              <a:buNone/>
              <a:defRPr sz="8000">
                <a:solidFill>
                  <a:srgbClr val="62BCBE"/>
                </a:solidFill>
              </a:defRPr>
            </a:lvl2pPr>
            <a:lvl3pPr lvl="2" rtl="0">
              <a:spcBef>
                <a:spcPts val="0"/>
              </a:spcBef>
              <a:spcAft>
                <a:spcPts val="0"/>
              </a:spcAft>
              <a:buClr>
                <a:srgbClr val="62BCBE"/>
              </a:buClr>
              <a:buSzPts val="6000"/>
              <a:buNone/>
              <a:defRPr sz="8000">
                <a:solidFill>
                  <a:srgbClr val="62BCBE"/>
                </a:solidFill>
              </a:defRPr>
            </a:lvl3pPr>
            <a:lvl4pPr lvl="3" rtl="0">
              <a:spcBef>
                <a:spcPts val="0"/>
              </a:spcBef>
              <a:spcAft>
                <a:spcPts val="0"/>
              </a:spcAft>
              <a:buClr>
                <a:srgbClr val="62BCBE"/>
              </a:buClr>
              <a:buSzPts val="6000"/>
              <a:buNone/>
              <a:defRPr sz="8000">
                <a:solidFill>
                  <a:srgbClr val="62BCBE"/>
                </a:solidFill>
              </a:defRPr>
            </a:lvl4pPr>
            <a:lvl5pPr lvl="4" rtl="0">
              <a:spcBef>
                <a:spcPts val="0"/>
              </a:spcBef>
              <a:spcAft>
                <a:spcPts val="0"/>
              </a:spcAft>
              <a:buClr>
                <a:srgbClr val="62BCBE"/>
              </a:buClr>
              <a:buSzPts val="6000"/>
              <a:buNone/>
              <a:defRPr sz="8000">
                <a:solidFill>
                  <a:srgbClr val="62BCBE"/>
                </a:solidFill>
              </a:defRPr>
            </a:lvl5pPr>
            <a:lvl6pPr lvl="5" rtl="0">
              <a:spcBef>
                <a:spcPts val="0"/>
              </a:spcBef>
              <a:spcAft>
                <a:spcPts val="0"/>
              </a:spcAft>
              <a:buClr>
                <a:srgbClr val="62BCBE"/>
              </a:buClr>
              <a:buSzPts val="6000"/>
              <a:buNone/>
              <a:defRPr sz="8000">
                <a:solidFill>
                  <a:srgbClr val="62BCBE"/>
                </a:solidFill>
              </a:defRPr>
            </a:lvl6pPr>
            <a:lvl7pPr lvl="6" rtl="0">
              <a:spcBef>
                <a:spcPts val="0"/>
              </a:spcBef>
              <a:spcAft>
                <a:spcPts val="0"/>
              </a:spcAft>
              <a:buClr>
                <a:srgbClr val="62BCBE"/>
              </a:buClr>
              <a:buSzPts val="6000"/>
              <a:buNone/>
              <a:defRPr sz="8000">
                <a:solidFill>
                  <a:srgbClr val="62BCBE"/>
                </a:solidFill>
              </a:defRPr>
            </a:lvl7pPr>
            <a:lvl8pPr lvl="7" rtl="0">
              <a:spcBef>
                <a:spcPts val="0"/>
              </a:spcBef>
              <a:spcAft>
                <a:spcPts val="0"/>
              </a:spcAft>
              <a:buClr>
                <a:srgbClr val="62BCBE"/>
              </a:buClr>
              <a:buSzPts val="6000"/>
              <a:buNone/>
              <a:defRPr sz="8000">
                <a:solidFill>
                  <a:srgbClr val="62BCBE"/>
                </a:solidFill>
              </a:defRPr>
            </a:lvl8pPr>
            <a:lvl9pPr lvl="8" rtl="0">
              <a:spcBef>
                <a:spcPts val="0"/>
              </a:spcBef>
              <a:spcAft>
                <a:spcPts val="0"/>
              </a:spcAft>
              <a:buClr>
                <a:srgbClr val="62BCBE"/>
              </a:buClr>
              <a:buSzPts val="6000"/>
              <a:buNone/>
              <a:defRPr sz="8000">
                <a:solidFill>
                  <a:srgbClr val="62BCBE"/>
                </a:solidFill>
              </a:defRPr>
            </a:lvl9pPr>
          </a:lstStyle>
          <a:p>
            <a:endParaRPr/>
          </a:p>
        </p:txBody>
      </p:sp>
      <p:sp>
        <p:nvSpPr>
          <p:cNvPr id="68" name="Google Shape;68;p10"/>
          <p:cNvSpPr txBox="1">
            <a:spLocks noGrp="1"/>
          </p:cNvSpPr>
          <p:nvPr>
            <p:ph type="subTitle" idx="1"/>
          </p:nvPr>
        </p:nvSpPr>
        <p:spPr>
          <a:xfrm>
            <a:off x="1141733" y="3663100"/>
            <a:ext cx="3732000" cy="2070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1"/>
              </a:buClr>
              <a:buSzPts val="1200"/>
              <a:buNone/>
              <a:defRPr sz="1600">
                <a:solidFill>
                  <a:schemeClr val="lt1"/>
                </a:solidFill>
              </a:defRPr>
            </a:lvl1pPr>
            <a:lvl2pPr lvl="1" rtl="0">
              <a:lnSpc>
                <a:spcPct val="100000"/>
              </a:lnSpc>
              <a:spcBef>
                <a:spcPts val="0"/>
              </a:spcBef>
              <a:spcAft>
                <a:spcPts val="0"/>
              </a:spcAft>
              <a:buClr>
                <a:schemeClr val="lt1"/>
              </a:buClr>
              <a:buSzPts val="1200"/>
              <a:buNone/>
              <a:defRPr sz="1600">
                <a:solidFill>
                  <a:schemeClr val="lt1"/>
                </a:solidFill>
              </a:defRPr>
            </a:lvl2pPr>
            <a:lvl3pPr lvl="2" rtl="0">
              <a:lnSpc>
                <a:spcPct val="100000"/>
              </a:lnSpc>
              <a:spcBef>
                <a:spcPts val="0"/>
              </a:spcBef>
              <a:spcAft>
                <a:spcPts val="0"/>
              </a:spcAft>
              <a:buClr>
                <a:schemeClr val="lt1"/>
              </a:buClr>
              <a:buSzPts val="1200"/>
              <a:buNone/>
              <a:defRPr sz="1600">
                <a:solidFill>
                  <a:schemeClr val="lt1"/>
                </a:solidFill>
              </a:defRPr>
            </a:lvl3pPr>
            <a:lvl4pPr lvl="3" rtl="0">
              <a:lnSpc>
                <a:spcPct val="100000"/>
              </a:lnSpc>
              <a:spcBef>
                <a:spcPts val="0"/>
              </a:spcBef>
              <a:spcAft>
                <a:spcPts val="0"/>
              </a:spcAft>
              <a:buClr>
                <a:schemeClr val="lt1"/>
              </a:buClr>
              <a:buSzPts val="1200"/>
              <a:buNone/>
              <a:defRPr sz="1600">
                <a:solidFill>
                  <a:schemeClr val="lt1"/>
                </a:solidFill>
              </a:defRPr>
            </a:lvl4pPr>
            <a:lvl5pPr lvl="4" rtl="0">
              <a:lnSpc>
                <a:spcPct val="100000"/>
              </a:lnSpc>
              <a:spcBef>
                <a:spcPts val="0"/>
              </a:spcBef>
              <a:spcAft>
                <a:spcPts val="0"/>
              </a:spcAft>
              <a:buClr>
                <a:schemeClr val="lt1"/>
              </a:buClr>
              <a:buSzPts val="1200"/>
              <a:buNone/>
              <a:defRPr sz="1600">
                <a:solidFill>
                  <a:schemeClr val="lt1"/>
                </a:solidFill>
              </a:defRPr>
            </a:lvl5pPr>
            <a:lvl6pPr lvl="5" rtl="0">
              <a:lnSpc>
                <a:spcPct val="100000"/>
              </a:lnSpc>
              <a:spcBef>
                <a:spcPts val="0"/>
              </a:spcBef>
              <a:spcAft>
                <a:spcPts val="0"/>
              </a:spcAft>
              <a:buClr>
                <a:schemeClr val="lt1"/>
              </a:buClr>
              <a:buSzPts val="1200"/>
              <a:buNone/>
              <a:defRPr sz="1600">
                <a:solidFill>
                  <a:schemeClr val="lt1"/>
                </a:solidFill>
              </a:defRPr>
            </a:lvl6pPr>
            <a:lvl7pPr lvl="6" rtl="0">
              <a:lnSpc>
                <a:spcPct val="100000"/>
              </a:lnSpc>
              <a:spcBef>
                <a:spcPts val="0"/>
              </a:spcBef>
              <a:spcAft>
                <a:spcPts val="0"/>
              </a:spcAft>
              <a:buClr>
                <a:schemeClr val="lt1"/>
              </a:buClr>
              <a:buSzPts val="1200"/>
              <a:buNone/>
              <a:defRPr sz="1600">
                <a:solidFill>
                  <a:schemeClr val="lt1"/>
                </a:solidFill>
              </a:defRPr>
            </a:lvl7pPr>
            <a:lvl8pPr lvl="7" rtl="0">
              <a:lnSpc>
                <a:spcPct val="100000"/>
              </a:lnSpc>
              <a:spcBef>
                <a:spcPts val="0"/>
              </a:spcBef>
              <a:spcAft>
                <a:spcPts val="0"/>
              </a:spcAft>
              <a:buClr>
                <a:schemeClr val="lt1"/>
              </a:buClr>
              <a:buSzPts val="1200"/>
              <a:buNone/>
              <a:defRPr sz="1600">
                <a:solidFill>
                  <a:schemeClr val="lt1"/>
                </a:solidFill>
              </a:defRPr>
            </a:lvl8pPr>
            <a:lvl9pPr lvl="8" rtl="0">
              <a:lnSpc>
                <a:spcPct val="100000"/>
              </a:lnSpc>
              <a:spcBef>
                <a:spcPts val="0"/>
              </a:spcBef>
              <a:spcAft>
                <a:spcPts val="0"/>
              </a:spcAft>
              <a:buClr>
                <a:schemeClr val="lt1"/>
              </a:buClr>
              <a:buSzPts val="1200"/>
              <a:buNone/>
              <a:defRPr sz="1600">
                <a:solidFill>
                  <a:schemeClr val="lt1"/>
                </a:solidFill>
              </a:defRPr>
            </a:lvl9pPr>
          </a:lstStyle>
          <a:p>
            <a:endParaRPr/>
          </a:p>
        </p:txBody>
      </p:sp>
    </p:spTree>
    <p:extLst>
      <p:ext uri="{BB962C8B-B14F-4D97-AF65-F5344CB8AC3E}">
        <p14:creationId xmlns:p14="http://schemas.microsoft.com/office/powerpoint/2010/main" val="15078788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641"/>
        <p:cNvGrpSpPr/>
        <p:nvPr/>
      </p:nvGrpSpPr>
      <p:grpSpPr>
        <a:xfrm>
          <a:off x="0" y="0"/>
          <a:ext cx="0" cy="0"/>
          <a:chOff x="0" y="0"/>
          <a:chExt cx="0" cy="0"/>
        </a:xfrm>
      </p:grpSpPr>
      <p:sp>
        <p:nvSpPr>
          <p:cNvPr id="642" name="Google Shape;642;p10"/>
          <p:cNvSpPr/>
          <p:nvPr/>
        </p:nvSpPr>
        <p:spPr>
          <a:xfrm rot="-6795534">
            <a:off x="-2727715" y="1525802"/>
            <a:ext cx="5801188" cy="3806423"/>
          </a:xfrm>
          <a:custGeom>
            <a:avLst/>
            <a:gdLst/>
            <a:ahLst/>
            <a:cxnLst/>
            <a:rect l="l" t="t" r="r" b="b"/>
            <a:pathLst>
              <a:path w="119251" h="78246" extrusionOk="0">
                <a:moveTo>
                  <a:pt x="41005" y="1"/>
                </a:moveTo>
                <a:cubicBezTo>
                  <a:pt x="20034" y="1"/>
                  <a:pt x="4445" y="28141"/>
                  <a:pt x="4445" y="28141"/>
                </a:cubicBezTo>
                <a:cubicBezTo>
                  <a:pt x="1" y="60200"/>
                  <a:pt x="17266" y="74427"/>
                  <a:pt x="33210" y="74427"/>
                </a:cubicBezTo>
                <a:cubicBezTo>
                  <a:pt x="38378" y="74427"/>
                  <a:pt x="43419" y="72922"/>
                  <a:pt x="47536" y="70039"/>
                </a:cubicBezTo>
                <a:cubicBezTo>
                  <a:pt x="50915" y="67683"/>
                  <a:pt x="53556" y="66675"/>
                  <a:pt x="56083" y="66675"/>
                </a:cubicBezTo>
                <a:cubicBezTo>
                  <a:pt x="60598" y="66675"/>
                  <a:pt x="64787" y="69883"/>
                  <a:pt x="72127" y="74483"/>
                </a:cubicBezTo>
                <a:cubicBezTo>
                  <a:pt x="76003" y="76897"/>
                  <a:pt x="81285" y="78246"/>
                  <a:pt x="86808" y="78246"/>
                </a:cubicBezTo>
                <a:cubicBezTo>
                  <a:pt x="97698" y="78246"/>
                  <a:pt x="109581" y="73049"/>
                  <a:pt x="113585" y="60711"/>
                </a:cubicBezTo>
                <a:cubicBezTo>
                  <a:pt x="119250" y="43248"/>
                  <a:pt x="103845" y="26537"/>
                  <a:pt x="86084" y="26537"/>
                </a:cubicBezTo>
                <a:cubicBezTo>
                  <a:pt x="84891" y="26537"/>
                  <a:pt x="83698" y="26608"/>
                  <a:pt x="82520" y="26764"/>
                </a:cubicBezTo>
                <a:cubicBezTo>
                  <a:pt x="81313" y="26920"/>
                  <a:pt x="80092" y="27005"/>
                  <a:pt x="78871" y="27020"/>
                </a:cubicBezTo>
                <a:cubicBezTo>
                  <a:pt x="64460" y="27020"/>
                  <a:pt x="70878" y="12765"/>
                  <a:pt x="52903" y="3138"/>
                </a:cubicBezTo>
                <a:cubicBezTo>
                  <a:pt x="48800" y="938"/>
                  <a:pt x="44810" y="1"/>
                  <a:pt x="41005" y="1"/>
                </a:cubicBezTo>
                <a:close/>
              </a:path>
            </a:pathLst>
          </a:custGeom>
          <a:solidFill>
            <a:srgbClr val="9ABBDB">
              <a:alpha val="2902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43" name="Google Shape;643;p10"/>
          <p:cNvSpPr/>
          <p:nvPr/>
        </p:nvSpPr>
        <p:spPr>
          <a:xfrm rot="-310173">
            <a:off x="-860845" y="4684491"/>
            <a:ext cx="5801308" cy="3806501"/>
          </a:xfrm>
          <a:custGeom>
            <a:avLst/>
            <a:gdLst/>
            <a:ahLst/>
            <a:cxnLst/>
            <a:rect l="l" t="t" r="r" b="b"/>
            <a:pathLst>
              <a:path w="119251" h="78246" extrusionOk="0">
                <a:moveTo>
                  <a:pt x="41005" y="1"/>
                </a:moveTo>
                <a:cubicBezTo>
                  <a:pt x="20034" y="1"/>
                  <a:pt x="4445" y="28141"/>
                  <a:pt x="4445" y="28141"/>
                </a:cubicBezTo>
                <a:cubicBezTo>
                  <a:pt x="1" y="60200"/>
                  <a:pt x="17266" y="74427"/>
                  <a:pt x="33210" y="74427"/>
                </a:cubicBezTo>
                <a:cubicBezTo>
                  <a:pt x="38378" y="74427"/>
                  <a:pt x="43419" y="72922"/>
                  <a:pt x="47536" y="70039"/>
                </a:cubicBezTo>
                <a:cubicBezTo>
                  <a:pt x="50915" y="67683"/>
                  <a:pt x="53556" y="66675"/>
                  <a:pt x="56083" y="66675"/>
                </a:cubicBezTo>
                <a:cubicBezTo>
                  <a:pt x="60598" y="66675"/>
                  <a:pt x="64787" y="69883"/>
                  <a:pt x="72127" y="74483"/>
                </a:cubicBezTo>
                <a:cubicBezTo>
                  <a:pt x="76003" y="76897"/>
                  <a:pt x="81285" y="78246"/>
                  <a:pt x="86808" y="78246"/>
                </a:cubicBezTo>
                <a:cubicBezTo>
                  <a:pt x="97698" y="78246"/>
                  <a:pt x="109581" y="73049"/>
                  <a:pt x="113585" y="60711"/>
                </a:cubicBezTo>
                <a:cubicBezTo>
                  <a:pt x="119250" y="43248"/>
                  <a:pt x="103845" y="26537"/>
                  <a:pt x="86084" y="26537"/>
                </a:cubicBezTo>
                <a:cubicBezTo>
                  <a:pt x="84891" y="26537"/>
                  <a:pt x="83698" y="26608"/>
                  <a:pt x="82520" y="26764"/>
                </a:cubicBezTo>
                <a:cubicBezTo>
                  <a:pt x="81313" y="26920"/>
                  <a:pt x="80092" y="27005"/>
                  <a:pt x="78871" y="27020"/>
                </a:cubicBezTo>
                <a:cubicBezTo>
                  <a:pt x="64460" y="27020"/>
                  <a:pt x="70878" y="12765"/>
                  <a:pt x="52903" y="3138"/>
                </a:cubicBezTo>
                <a:cubicBezTo>
                  <a:pt x="48800" y="938"/>
                  <a:pt x="44810" y="1"/>
                  <a:pt x="41005" y="1"/>
                </a:cubicBezTo>
                <a:close/>
              </a:path>
            </a:pathLst>
          </a:custGeom>
          <a:solidFill>
            <a:srgbClr val="9ABBDB">
              <a:alpha val="2902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44" name="Google Shape;644;p10"/>
          <p:cNvSpPr/>
          <p:nvPr/>
        </p:nvSpPr>
        <p:spPr>
          <a:xfrm rot="-2321465">
            <a:off x="-2829339" y="-1652823"/>
            <a:ext cx="5801152" cy="3806400"/>
          </a:xfrm>
          <a:custGeom>
            <a:avLst/>
            <a:gdLst/>
            <a:ahLst/>
            <a:cxnLst/>
            <a:rect l="l" t="t" r="r" b="b"/>
            <a:pathLst>
              <a:path w="119251" h="78246" extrusionOk="0">
                <a:moveTo>
                  <a:pt x="41005" y="1"/>
                </a:moveTo>
                <a:cubicBezTo>
                  <a:pt x="20034" y="1"/>
                  <a:pt x="4445" y="28141"/>
                  <a:pt x="4445" y="28141"/>
                </a:cubicBezTo>
                <a:cubicBezTo>
                  <a:pt x="1" y="60200"/>
                  <a:pt x="17266" y="74427"/>
                  <a:pt x="33210" y="74427"/>
                </a:cubicBezTo>
                <a:cubicBezTo>
                  <a:pt x="38378" y="74427"/>
                  <a:pt x="43419" y="72922"/>
                  <a:pt x="47536" y="70039"/>
                </a:cubicBezTo>
                <a:cubicBezTo>
                  <a:pt x="50915" y="67683"/>
                  <a:pt x="53556" y="66675"/>
                  <a:pt x="56083" y="66675"/>
                </a:cubicBezTo>
                <a:cubicBezTo>
                  <a:pt x="60598" y="66675"/>
                  <a:pt x="64787" y="69883"/>
                  <a:pt x="72127" y="74483"/>
                </a:cubicBezTo>
                <a:cubicBezTo>
                  <a:pt x="76003" y="76897"/>
                  <a:pt x="81285" y="78246"/>
                  <a:pt x="86808" y="78246"/>
                </a:cubicBezTo>
                <a:cubicBezTo>
                  <a:pt x="97698" y="78246"/>
                  <a:pt x="109581" y="73049"/>
                  <a:pt x="113585" y="60711"/>
                </a:cubicBezTo>
                <a:cubicBezTo>
                  <a:pt x="119250" y="43248"/>
                  <a:pt x="103845" y="26537"/>
                  <a:pt x="86084" y="26537"/>
                </a:cubicBezTo>
                <a:cubicBezTo>
                  <a:pt x="84891" y="26537"/>
                  <a:pt x="83698" y="26608"/>
                  <a:pt x="82520" y="26764"/>
                </a:cubicBezTo>
                <a:cubicBezTo>
                  <a:pt x="81313" y="26920"/>
                  <a:pt x="80092" y="27005"/>
                  <a:pt x="78871" y="27020"/>
                </a:cubicBezTo>
                <a:cubicBezTo>
                  <a:pt x="64460" y="27020"/>
                  <a:pt x="70878" y="12765"/>
                  <a:pt x="52903" y="3138"/>
                </a:cubicBezTo>
                <a:cubicBezTo>
                  <a:pt x="48800" y="938"/>
                  <a:pt x="44810" y="1"/>
                  <a:pt x="41005" y="1"/>
                </a:cubicBezTo>
                <a:close/>
              </a:path>
            </a:pathLst>
          </a:custGeom>
          <a:solidFill>
            <a:srgbClr val="9ABBDB">
              <a:alpha val="2902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645" name="Google Shape;645;p10"/>
          <p:cNvGrpSpPr/>
          <p:nvPr/>
        </p:nvGrpSpPr>
        <p:grpSpPr>
          <a:xfrm rot="6455824">
            <a:off x="-973848" y="560549"/>
            <a:ext cx="1935517" cy="2605756"/>
            <a:chOff x="3124925" y="1432375"/>
            <a:chExt cx="1175625" cy="1582725"/>
          </a:xfrm>
        </p:grpSpPr>
        <p:sp>
          <p:nvSpPr>
            <p:cNvPr id="646" name="Google Shape;646;p10"/>
            <p:cNvSpPr/>
            <p:nvPr/>
          </p:nvSpPr>
          <p:spPr>
            <a:xfrm>
              <a:off x="3808925" y="2293475"/>
              <a:ext cx="491625" cy="433050"/>
            </a:xfrm>
            <a:custGeom>
              <a:avLst/>
              <a:gdLst/>
              <a:ahLst/>
              <a:cxnLst/>
              <a:rect l="l" t="t" r="r" b="b"/>
              <a:pathLst>
                <a:path w="19665" h="17322" extrusionOk="0">
                  <a:moveTo>
                    <a:pt x="19665" y="0"/>
                  </a:moveTo>
                  <a:cubicBezTo>
                    <a:pt x="19664" y="1"/>
                    <a:pt x="12523" y="5112"/>
                    <a:pt x="9925" y="6191"/>
                  </a:cubicBezTo>
                  <a:cubicBezTo>
                    <a:pt x="7312" y="7256"/>
                    <a:pt x="0" y="13346"/>
                    <a:pt x="796" y="17322"/>
                  </a:cubicBezTo>
                  <a:cubicBezTo>
                    <a:pt x="796" y="17322"/>
                    <a:pt x="11629" y="15746"/>
                    <a:pt x="19665"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7" name="Google Shape;647;p10"/>
            <p:cNvSpPr/>
            <p:nvPr/>
          </p:nvSpPr>
          <p:spPr>
            <a:xfrm>
              <a:off x="3670500" y="1678700"/>
              <a:ext cx="317700" cy="584975"/>
            </a:xfrm>
            <a:custGeom>
              <a:avLst/>
              <a:gdLst/>
              <a:ahLst/>
              <a:cxnLst/>
              <a:rect l="l" t="t" r="r" b="b"/>
              <a:pathLst>
                <a:path w="12708" h="23399" extrusionOk="0">
                  <a:moveTo>
                    <a:pt x="12707" y="0"/>
                  </a:moveTo>
                  <a:cubicBezTo>
                    <a:pt x="12707" y="1"/>
                    <a:pt x="8207" y="7540"/>
                    <a:pt x="6233" y="9556"/>
                  </a:cubicBezTo>
                  <a:cubicBezTo>
                    <a:pt x="4274" y="11572"/>
                    <a:pt x="0" y="20076"/>
                    <a:pt x="2300" y="23399"/>
                  </a:cubicBezTo>
                  <a:cubicBezTo>
                    <a:pt x="2300" y="23399"/>
                    <a:pt x="11614" y="17634"/>
                    <a:pt x="12707"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8" name="Google Shape;648;p10"/>
            <p:cNvSpPr/>
            <p:nvPr/>
          </p:nvSpPr>
          <p:spPr>
            <a:xfrm>
              <a:off x="3787625" y="2085125"/>
              <a:ext cx="456150" cy="488075"/>
            </a:xfrm>
            <a:custGeom>
              <a:avLst/>
              <a:gdLst/>
              <a:ahLst/>
              <a:cxnLst/>
              <a:rect l="l" t="t" r="r" b="b"/>
              <a:pathLst>
                <a:path w="18246" h="19523" extrusionOk="0">
                  <a:moveTo>
                    <a:pt x="18245" y="0"/>
                  </a:moveTo>
                  <a:lnTo>
                    <a:pt x="18245" y="0"/>
                  </a:lnTo>
                  <a:cubicBezTo>
                    <a:pt x="18231" y="0"/>
                    <a:pt x="1889" y="8618"/>
                    <a:pt x="1" y="19522"/>
                  </a:cubicBezTo>
                  <a:cubicBezTo>
                    <a:pt x="1" y="19522"/>
                    <a:pt x="11458" y="12821"/>
                    <a:pt x="14908" y="5438"/>
                  </a:cubicBezTo>
                  <a:cubicBezTo>
                    <a:pt x="14908" y="5438"/>
                    <a:pt x="16868" y="767"/>
                    <a:pt x="18245"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9" name="Google Shape;649;p10"/>
            <p:cNvSpPr/>
            <p:nvPr/>
          </p:nvSpPr>
          <p:spPr>
            <a:xfrm>
              <a:off x="3754250" y="1907650"/>
              <a:ext cx="421725" cy="517900"/>
            </a:xfrm>
            <a:custGeom>
              <a:avLst/>
              <a:gdLst/>
              <a:ahLst/>
              <a:cxnLst/>
              <a:rect l="l" t="t" r="r" b="b"/>
              <a:pathLst>
                <a:path w="16869" h="20716" extrusionOk="0">
                  <a:moveTo>
                    <a:pt x="16868" y="0"/>
                  </a:moveTo>
                  <a:cubicBezTo>
                    <a:pt x="16865" y="2"/>
                    <a:pt x="1137" y="9713"/>
                    <a:pt x="1" y="20715"/>
                  </a:cubicBezTo>
                  <a:cubicBezTo>
                    <a:pt x="1" y="20715"/>
                    <a:pt x="10976" y="13261"/>
                    <a:pt x="13915" y="5637"/>
                  </a:cubicBezTo>
                  <a:cubicBezTo>
                    <a:pt x="13915" y="5637"/>
                    <a:pt x="15534" y="852"/>
                    <a:pt x="16868"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0" name="Google Shape;650;p10"/>
            <p:cNvSpPr/>
            <p:nvPr/>
          </p:nvSpPr>
          <p:spPr>
            <a:xfrm>
              <a:off x="3656650" y="1556600"/>
              <a:ext cx="214425" cy="511850"/>
            </a:xfrm>
            <a:custGeom>
              <a:avLst/>
              <a:gdLst/>
              <a:ahLst/>
              <a:cxnLst/>
              <a:rect l="l" t="t" r="r" b="b"/>
              <a:pathLst>
                <a:path w="8577" h="20474" extrusionOk="0">
                  <a:moveTo>
                    <a:pt x="8576" y="0"/>
                  </a:moveTo>
                  <a:cubicBezTo>
                    <a:pt x="8576" y="1"/>
                    <a:pt x="0" y="10706"/>
                    <a:pt x="696" y="20474"/>
                  </a:cubicBezTo>
                  <a:cubicBezTo>
                    <a:pt x="696" y="20474"/>
                    <a:pt x="7312" y="14156"/>
                    <a:pt x="8576"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1" name="Google Shape;651;p10"/>
            <p:cNvSpPr/>
            <p:nvPr/>
          </p:nvSpPr>
          <p:spPr>
            <a:xfrm>
              <a:off x="3604125" y="1432375"/>
              <a:ext cx="153700" cy="462500"/>
            </a:xfrm>
            <a:custGeom>
              <a:avLst/>
              <a:gdLst/>
              <a:ahLst/>
              <a:cxnLst/>
              <a:rect l="l" t="t" r="r" b="b"/>
              <a:pathLst>
                <a:path w="6148" h="18500" extrusionOk="0">
                  <a:moveTo>
                    <a:pt x="4714" y="0"/>
                  </a:moveTo>
                  <a:lnTo>
                    <a:pt x="4714" y="0"/>
                  </a:lnTo>
                  <a:cubicBezTo>
                    <a:pt x="4714" y="0"/>
                    <a:pt x="0" y="3507"/>
                    <a:pt x="753" y="18500"/>
                  </a:cubicBezTo>
                  <a:cubicBezTo>
                    <a:pt x="753" y="18500"/>
                    <a:pt x="6148" y="11245"/>
                    <a:pt x="4714"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2" name="Google Shape;652;p10"/>
            <p:cNvSpPr/>
            <p:nvPr/>
          </p:nvSpPr>
          <p:spPr>
            <a:xfrm>
              <a:off x="3194500" y="2622650"/>
              <a:ext cx="635400" cy="137550"/>
            </a:xfrm>
            <a:custGeom>
              <a:avLst/>
              <a:gdLst/>
              <a:ahLst/>
              <a:cxnLst/>
              <a:rect l="l" t="t" r="r" b="b"/>
              <a:pathLst>
                <a:path w="25416" h="5502" extrusionOk="0">
                  <a:moveTo>
                    <a:pt x="13982" y="1"/>
                  </a:moveTo>
                  <a:cubicBezTo>
                    <a:pt x="12954" y="1"/>
                    <a:pt x="12087" y="75"/>
                    <a:pt x="11515" y="208"/>
                  </a:cubicBezTo>
                  <a:cubicBezTo>
                    <a:pt x="8892" y="820"/>
                    <a:pt x="736" y="833"/>
                    <a:pt x="47" y="833"/>
                  </a:cubicBezTo>
                  <a:cubicBezTo>
                    <a:pt x="16" y="833"/>
                    <a:pt x="1" y="833"/>
                    <a:pt x="1" y="833"/>
                  </a:cubicBezTo>
                  <a:lnTo>
                    <a:pt x="1" y="833"/>
                  </a:lnTo>
                  <a:cubicBezTo>
                    <a:pt x="7041" y="4493"/>
                    <a:pt x="12884" y="5501"/>
                    <a:pt x="17185" y="5501"/>
                  </a:cubicBezTo>
                  <a:cubicBezTo>
                    <a:pt x="22460" y="5501"/>
                    <a:pt x="25415" y="3985"/>
                    <a:pt x="25415" y="3985"/>
                  </a:cubicBezTo>
                  <a:cubicBezTo>
                    <a:pt x="24101" y="1064"/>
                    <a:pt x="17879" y="1"/>
                    <a:pt x="13982" y="1"/>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3" name="Google Shape;653;p10"/>
            <p:cNvSpPr/>
            <p:nvPr/>
          </p:nvSpPr>
          <p:spPr>
            <a:xfrm>
              <a:off x="3145875" y="1998875"/>
              <a:ext cx="581800" cy="269950"/>
            </a:xfrm>
            <a:custGeom>
              <a:avLst/>
              <a:gdLst/>
              <a:ahLst/>
              <a:cxnLst/>
              <a:rect l="l" t="t" r="r" b="b"/>
              <a:pathLst>
                <a:path w="23272" h="10798" extrusionOk="0">
                  <a:moveTo>
                    <a:pt x="0" y="0"/>
                  </a:moveTo>
                  <a:lnTo>
                    <a:pt x="0" y="0"/>
                  </a:lnTo>
                  <a:cubicBezTo>
                    <a:pt x="9662" y="9706"/>
                    <a:pt x="18326" y="10797"/>
                    <a:pt x="21735" y="10797"/>
                  </a:cubicBezTo>
                  <a:cubicBezTo>
                    <a:pt x="22724" y="10797"/>
                    <a:pt x="23271" y="10705"/>
                    <a:pt x="23271" y="10705"/>
                  </a:cubicBezTo>
                  <a:cubicBezTo>
                    <a:pt x="22817" y="6673"/>
                    <a:pt x="13986" y="3109"/>
                    <a:pt x="11174" y="2896"/>
                  </a:cubicBezTo>
                  <a:cubicBezTo>
                    <a:pt x="8363" y="2683"/>
                    <a:pt x="1" y="0"/>
                    <a:pt x="0"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4" name="Google Shape;654;p10"/>
            <p:cNvSpPr/>
            <p:nvPr/>
          </p:nvSpPr>
          <p:spPr>
            <a:xfrm>
              <a:off x="3140900" y="2425775"/>
              <a:ext cx="654200" cy="146325"/>
            </a:xfrm>
            <a:custGeom>
              <a:avLst/>
              <a:gdLst/>
              <a:ahLst/>
              <a:cxnLst/>
              <a:rect l="l" t="t" r="r" b="b"/>
              <a:pathLst>
                <a:path w="26168" h="5853" extrusionOk="0">
                  <a:moveTo>
                    <a:pt x="6599" y="1"/>
                  </a:moveTo>
                  <a:cubicBezTo>
                    <a:pt x="2761" y="1"/>
                    <a:pt x="1" y="373"/>
                    <a:pt x="1" y="373"/>
                  </a:cubicBezTo>
                  <a:cubicBezTo>
                    <a:pt x="49" y="368"/>
                    <a:pt x="100" y="366"/>
                    <a:pt x="153" y="366"/>
                  </a:cubicBezTo>
                  <a:cubicBezTo>
                    <a:pt x="1812" y="366"/>
                    <a:pt x="5850" y="2858"/>
                    <a:pt x="5850" y="2858"/>
                  </a:cubicBezTo>
                  <a:cubicBezTo>
                    <a:pt x="10291" y="5380"/>
                    <a:pt x="17126" y="5853"/>
                    <a:pt x="21623" y="5853"/>
                  </a:cubicBezTo>
                  <a:cubicBezTo>
                    <a:pt x="24314" y="5853"/>
                    <a:pt x="26168" y="5683"/>
                    <a:pt x="26168" y="5683"/>
                  </a:cubicBezTo>
                  <a:cubicBezTo>
                    <a:pt x="21357" y="925"/>
                    <a:pt x="12643" y="1"/>
                    <a:pt x="6599" y="1"/>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5" name="Google Shape;655;p10"/>
            <p:cNvSpPr/>
            <p:nvPr/>
          </p:nvSpPr>
          <p:spPr>
            <a:xfrm>
              <a:off x="3124925" y="2245050"/>
              <a:ext cx="643925" cy="178450"/>
            </a:xfrm>
            <a:custGeom>
              <a:avLst/>
              <a:gdLst/>
              <a:ahLst/>
              <a:cxnLst/>
              <a:rect l="l" t="t" r="r" b="b"/>
              <a:pathLst>
                <a:path w="25757" h="7138" extrusionOk="0">
                  <a:moveTo>
                    <a:pt x="2516" y="0"/>
                  </a:moveTo>
                  <a:cubicBezTo>
                    <a:pt x="955" y="0"/>
                    <a:pt x="1" y="63"/>
                    <a:pt x="1" y="63"/>
                  </a:cubicBezTo>
                  <a:cubicBezTo>
                    <a:pt x="19" y="62"/>
                    <a:pt x="39" y="62"/>
                    <a:pt x="58" y="62"/>
                  </a:cubicBezTo>
                  <a:cubicBezTo>
                    <a:pt x="1674" y="62"/>
                    <a:pt x="5680" y="2945"/>
                    <a:pt x="5680" y="2945"/>
                  </a:cubicBezTo>
                  <a:cubicBezTo>
                    <a:pt x="11696" y="6906"/>
                    <a:pt x="22733" y="7138"/>
                    <a:pt x="25240" y="7138"/>
                  </a:cubicBezTo>
                  <a:cubicBezTo>
                    <a:pt x="25574" y="7138"/>
                    <a:pt x="25756" y="7134"/>
                    <a:pt x="25756" y="7134"/>
                  </a:cubicBezTo>
                  <a:cubicBezTo>
                    <a:pt x="20108" y="729"/>
                    <a:pt x="7817" y="0"/>
                    <a:pt x="2516"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6" name="Google Shape;656;p10"/>
            <p:cNvSpPr/>
            <p:nvPr/>
          </p:nvSpPr>
          <p:spPr>
            <a:xfrm>
              <a:off x="3223250" y="1765300"/>
              <a:ext cx="457550" cy="302450"/>
            </a:xfrm>
            <a:custGeom>
              <a:avLst/>
              <a:gdLst/>
              <a:ahLst/>
              <a:cxnLst/>
              <a:rect l="l" t="t" r="r" b="b"/>
              <a:pathLst>
                <a:path w="18302" h="12098" extrusionOk="0">
                  <a:moveTo>
                    <a:pt x="1" y="1"/>
                  </a:moveTo>
                  <a:cubicBezTo>
                    <a:pt x="9244" y="10791"/>
                    <a:pt x="18302" y="12097"/>
                    <a:pt x="18302" y="12097"/>
                  </a:cubicBezTo>
                  <a:cubicBezTo>
                    <a:pt x="13205" y="3735"/>
                    <a:pt x="15" y="1"/>
                    <a:pt x="1" y="1"/>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7" name="Google Shape;657;p10"/>
            <p:cNvSpPr/>
            <p:nvPr/>
          </p:nvSpPr>
          <p:spPr>
            <a:xfrm>
              <a:off x="3283600" y="1576125"/>
              <a:ext cx="348925" cy="319125"/>
            </a:xfrm>
            <a:custGeom>
              <a:avLst/>
              <a:gdLst/>
              <a:ahLst/>
              <a:cxnLst/>
              <a:rect l="l" t="t" r="r" b="b"/>
              <a:pathLst>
                <a:path w="13957" h="12765" extrusionOk="0">
                  <a:moveTo>
                    <a:pt x="0" y="0"/>
                  </a:moveTo>
                  <a:lnTo>
                    <a:pt x="0" y="0"/>
                  </a:lnTo>
                  <a:cubicBezTo>
                    <a:pt x="5367" y="9996"/>
                    <a:pt x="13957" y="12764"/>
                    <a:pt x="13957" y="12764"/>
                  </a:cubicBezTo>
                  <a:lnTo>
                    <a:pt x="13957" y="12764"/>
                  </a:lnTo>
                  <a:cubicBezTo>
                    <a:pt x="5879" y="128"/>
                    <a:pt x="1" y="0"/>
                    <a:pt x="0"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8" name="Google Shape;658;p10"/>
            <p:cNvSpPr/>
            <p:nvPr/>
          </p:nvSpPr>
          <p:spPr>
            <a:xfrm>
              <a:off x="3608375" y="1866825"/>
              <a:ext cx="282200" cy="1148275"/>
            </a:xfrm>
            <a:custGeom>
              <a:avLst/>
              <a:gdLst/>
              <a:ahLst/>
              <a:cxnLst/>
              <a:rect l="l" t="t" r="r" b="b"/>
              <a:pathLst>
                <a:path w="11288" h="45931" extrusionOk="0">
                  <a:moveTo>
                    <a:pt x="725" y="0"/>
                  </a:moveTo>
                  <a:lnTo>
                    <a:pt x="1" y="100"/>
                  </a:lnTo>
                  <a:cubicBezTo>
                    <a:pt x="3394" y="5140"/>
                    <a:pt x="9911" y="45931"/>
                    <a:pt x="9911" y="45931"/>
                  </a:cubicBezTo>
                  <a:lnTo>
                    <a:pt x="11288" y="45746"/>
                  </a:lnTo>
                  <a:cubicBezTo>
                    <a:pt x="8221" y="26977"/>
                    <a:pt x="725" y="0"/>
                    <a:pt x="725"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9" name="Google Shape;659;p10"/>
            <p:cNvSpPr/>
            <p:nvPr/>
          </p:nvSpPr>
          <p:spPr>
            <a:xfrm>
              <a:off x="3623650" y="1880675"/>
              <a:ext cx="246350" cy="1114925"/>
            </a:xfrm>
            <a:custGeom>
              <a:avLst/>
              <a:gdLst/>
              <a:ahLst/>
              <a:cxnLst/>
              <a:rect l="l" t="t" r="r" b="b"/>
              <a:pathLst>
                <a:path w="9854" h="44597" extrusionOk="0">
                  <a:moveTo>
                    <a:pt x="0" y="0"/>
                  </a:moveTo>
                  <a:lnTo>
                    <a:pt x="9853" y="44596"/>
                  </a:lnTo>
                  <a:cubicBezTo>
                    <a:pt x="3734" y="8805"/>
                    <a:pt x="0" y="1"/>
                    <a:pt x="0"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0" name="Google Shape;660;p10"/>
            <p:cNvSpPr/>
            <p:nvPr/>
          </p:nvSpPr>
          <p:spPr>
            <a:xfrm>
              <a:off x="3827725" y="2399250"/>
              <a:ext cx="371325" cy="306700"/>
            </a:xfrm>
            <a:custGeom>
              <a:avLst/>
              <a:gdLst/>
              <a:ahLst/>
              <a:cxnLst/>
              <a:rect l="l" t="t" r="r" b="b"/>
              <a:pathLst>
                <a:path w="14853" h="12268" extrusionOk="0">
                  <a:moveTo>
                    <a:pt x="14852" y="0"/>
                  </a:moveTo>
                  <a:lnTo>
                    <a:pt x="1" y="12267"/>
                  </a:lnTo>
                  <a:cubicBezTo>
                    <a:pt x="1" y="12267"/>
                    <a:pt x="11814" y="4530"/>
                    <a:pt x="14852"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1" name="Google Shape;661;p10"/>
            <p:cNvSpPr/>
            <p:nvPr/>
          </p:nvSpPr>
          <p:spPr>
            <a:xfrm>
              <a:off x="3324425" y="2663325"/>
              <a:ext cx="488075" cy="47600"/>
            </a:xfrm>
            <a:custGeom>
              <a:avLst/>
              <a:gdLst/>
              <a:ahLst/>
              <a:cxnLst/>
              <a:rect l="l" t="t" r="r" b="b"/>
              <a:pathLst>
                <a:path w="19523" h="1904" extrusionOk="0">
                  <a:moveTo>
                    <a:pt x="0" y="1"/>
                  </a:moveTo>
                  <a:lnTo>
                    <a:pt x="0" y="1"/>
                  </a:lnTo>
                  <a:cubicBezTo>
                    <a:pt x="2119" y="1592"/>
                    <a:pt x="8903" y="1903"/>
                    <a:pt x="13881" y="1903"/>
                  </a:cubicBezTo>
                  <a:cubicBezTo>
                    <a:pt x="17073" y="1903"/>
                    <a:pt x="19522" y="1775"/>
                    <a:pt x="19522" y="1775"/>
                  </a:cubicBezTo>
                  <a:lnTo>
                    <a:pt x="0" y="1"/>
                  </a:ln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2" name="Google Shape;662;p10"/>
            <p:cNvSpPr/>
            <p:nvPr/>
          </p:nvSpPr>
          <p:spPr>
            <a:xfrm>
              <a:off x="3797925" y="2173850"/>
              <a:ext cx="351075" cy="375575"/>
            </a:xfrm>
            <a:custGeom>
              <a:avLst/>
              <a:gdLst/>
              <a:ahLst/>
              <a:cxnLst/>
              <a:rect l="l" t="t" r="r" b="b"/>
              <a:pathLst>
                <a:path w="14043" h="15023" extrusionOk="0">
                  <a:moveTo>
                    <a:pt x="14042" y="1"/>
                  </a:moveTo>
                  <a:lnTo>
                    <a:pt x="14042" y="1"/>
                  </a:lnTo>
                  <a:cubicBezTo>
                    <a:pt x="11770" y="1747"/>
                    <a:pt x="0" y="15022"/>
                    <a:pt x="0" y="15022"/>
                  </a:cubicBezTo>
                  <a:lnTo>
                    <a:pt x="14042" y="1"/>
                  </a:ln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3" name="Google Shape;663;p10"/>
            <p:cNvSpPr/>
            <p:nvPr/>
          </p:nvSpPr>
          <p:spPr>
            <a:xfrm>
              <a:off x="3282175" y="2454150"/>
              <a:ext cx="494825" cy="103775"/>
            </a:xfrm>
            <a:custGeom>
              <a:avLst/>
              <a:gdLst/>
              <a:ahLst/>
              <a:cxnLst/>
              <a:rect l="l" t="t" r="r" b="b"/>
              <a:pathLst>
                <a:path w="19793" h="4151" extrusionOk="0">
                  <a:moveTo>
                    <a:pt x="357" y="1"/>
                  </a:moveTo>
                  <a:cubicBezTo>
                    <a:pt x="236" y="1"/>
                    <a:pt x="117" y="2"/>
                    <a:pt x="1" y="5"/>
                  </a:cubicBezTo>
                  <a:lnTo>
                    <a:pt x="19793" y="4151"/>
                  </a:lnTo>
                  <a:cubicBezTo>
                    <a:pt x="19793" y="4151"/>
                    <a:pt x="7014" y="1"/>
                    <a:pt x="357" y="1"/>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4" name="Google Shape;664;p10"/>
            <p:cNvSpPr/>
            <p:nvPr/>
          </p:nvSpPr>
          <p:spPr>
            <a:xfrm>
              <a:off x="3232475" y="2258325"/>
              <a:ext cx="516475" cy="153375"/>
            </a:xfrm>
            <a:custGeom>
              <a:avLst/>
              <a:gdLst/>
              <a:ahLst/>
              <a:cxnLst/>
              <a:rect l="l" t="t" r="r" b="b"/>
              <a:pathLst>
                <a:path w="20659" h="6135" extrusionOk="0">
                  <a:moveTo>
                    <a:pt x="1" y="1"/>
                  </a:moveTo>
                  <a:lnTo>
                    <a:pt x="1" y="1"/>
                  </a:lnTo>
                  <a:cubicBezTo>
                    <a:pt x="4516" y="2842"/>
                    <a:pt x="20362" y="6060"/>
                    <a:pt x="20655" y="6133"/>
                  </a:cubicBezTo>
                  <a:lnTo>
                    <a:pt x="20655" y="6133"/>
                  </a:lnTo>
                  <a:lnTo>
                    <a:pt x="1" y="1"/>
                  </a:lnTo>
                  <a:close/>
                  <a:moveTo>
                    <a:pt x="20655" y="6133"/>
                  </a:moveTo>
                  <a:lnTo>
                    <a:pt x="20659" y="6134"/>
                  </a:lnTo>
                  <a:cubicBezTo>
                    <a:pt x="20659" y="6134"/>
                    <a:pt x="20658" y="6134"/>
                    <a:pt x="20655" y="6133"/>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5" name="Google Shape;665;p10"/>
            <p:cNvSpPr/>
            <p:nvPr/>
          </p:nvSpPr>
          <p:spPr>
            <a:xfrm>
              <a:off x="3764200" y="2009150"/>
              <a:ext cx="317350" cy="395100"/>
            </a:xfrm>
            <a:custGeom>
              <a:avLst/>
              <a:gdLst/>
              <a:ahLst/>
              <a:cxnLst/>
              <a:rect l="l" t="t" r="r" b="b"/>
              <a:pathLst>
                <a:path w="12694" h="15804" extrusionOk="0">
                  <a:moveTo>
                    <a:pt x="12694" y="1"/>
                  </a:moveTo>
                  <a:lnTo>
                    <a:pt x="12694" y="1"/>
                  </a:lnTo>
                  <a:cubicBezTo>
                    <a:pt x="10578" y="1591"/>
                    <a:pt x="0" y="15803"/>
                    <a:pt x="0" y="15803"/>
                  </a:cubicBezTo>
                  <a:lnTo>
                    <a:pt x="12694" y="1"/>
                  </a:ln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6" name="Google Shape;666;p10"/>
            <p:cNvSpPr/>
            <p:nvPr/>
          </p:nvSpPr>
          <p:spPr>
            <a:xfrm>
              <a:off x="3244200" y="2054225"/>
              <a:ext cx="471400" cy="190300"/>
            </a:xfrm>
            <a:custGeom>
              <a:avLst/>
              <a:gdLst/>
              <a:ahLst/>
              <a:cxnLst/>
              <a:rect l="l" t="t" r="r" b="b"/>
              <a:pathLst>
                <a:path w="18856" h="7612" extrusionOk="0">
                  <a:moveTo>
                    <a:pt x="0" y="1"/>
                  </a:moveTo>
                  <a:cubicBezTo>
                    <a:pt x="2599" y="2486"/>
                    <a:pt x="18855" y="7611"/>
                    <a:pt x="18855" y="7611"/>
                  </a:cubicBezTo>
                  <a:lnTo>
                    <a:pt x="0" y="1"/>
                  </a:ln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7" name="Google Shape;667;p10"/>
            <p:cNvSpPr/>
            <p:nvPr/>
          </p:nvSpPr>
          <p:spPr>
            <a:xfrm>
              <a:off x="3723025" y="1789800"/>
              <a:ext cx="230750" cy="445850"/>
            </a:xfrm>
            <a:custGeom>
              <a:avLst/>
              <a:gdLst/>
              <a:ahLst/>
              <a:cxnLst/>
              <a:rect l="l" t="t" r="r" b="b"/>
              <a:pathLst>
                <a:path w="9230" h="17834" extrusionOk="0">
                  <a:moveTo>
                    <a:pt x="9229" y="0"/>
                  </a:moveTo>
                  <a:lnTo>
                    <a:pt x="0" y="17833"/>
                  </a:lnTo>
                  <a:cubicBezTo>
                    <a:pt x="0" y="17833"/>
                    <a:pt x="8519" y="3337"/>
                    <a:pt x="9229"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8" name="Google Shape;668;p10"/>
            <p:cNvSpPr/>
            <p:nvPr/>
          </p:nvSpPr>
          <p:spPr>
            <a:xfrm>
              <a:off x="3679000" y="1642500"/>
              <a:ext cx="161175" cy="409975"/>
            </a:xfrm>
            <a:custGeom>
              <a:avLst/>
              <a:gdLst/>
              <a:ahLst/>
              <a:cxnLst/>
              <a:rect l="l" t="t" r="r" b="b"/>
              <a:pathLst>
                <a:path w="6447" h="16399" extrusionOk="0">
                  <a:moveTo>
                    <a:pt x="6447" y="0"/>
                  </a:moveTo>
                  <a:lnTo>
                    <a:pt x="6447" y="0"/>
                  </a:lnTo>
                  <a:cubicBezTo>
                    <a:pt x="4942" y="1562"/>
                    <a:pt x="1" y="16399"/>
                    <a:pt x="1" y="16399"/>
                  </a:cubicBezTo>
                  <a:lnTo>
                    <a:pt x="6447" y="0"/>
                  </a:ln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9" name="Google Shape;669;p10"/>
            <p:cNvSpPr/>
            <p:nvPr/>
          </p:nvSpPr>
          <p:spPr>
            <a:xfrm>
              <a:off x="3294950" y="1807550"/>
              <a:ext cx="378050" cy="250625"/>
            </a:xfrm>
            <a:custGeom>
              <a:avLst/>
              <a:gdLst/>
              <a:ahLst/>
              <a:cxnLst/>
              <a:rect l="l" t="t" r="r" b="b"/>
              <a:pathLst>
                <a:path w="15122" h="10025" extrusionOk="0">
                  <a:moveTo>
                    <a:pt x="3" y="0"/>
                  </a:moveTo>
                  <a:cubicBezTo>
                    <a:pt x="2" y="0"/>
                    <a:pt x="1" y="0"/>
                    <a:pt x="1" y="0"/>
                  </a:cubicBezTo>
                  <a:lnTo>
                    <a:pt x="15122" y="10024"/>
                  </a:lnTo>
                  <a:cubicBezTo>
                    <a:pt x="15122" y="10024"/>
                    <a:pt x="567" y="0"/>
                    <a:pt x="3"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0" name="Google Shape;670;p10"/>
            <p:cNvSpPr/>
            <p:nvPr/>
          </p:nvSpPr>
          <p:spPr>
            <a:xfrm>
              <a:off x="3627900" y="1508325"/>
              <a:ext cx="73850" cy="364200"/>
            </a:xfrm>
            <a:custGeom>
              <a:avLst/>
              <a:gdLst/>
              <a:ahLst/>
              <a:cxnLst/>
              <a:rect l="l" t="t" r="r" b="b"/>
              <a:pathLst>
                <a:path w="2954" h="14568" extrusionOk="0">
                  <a:moveTo>
                    <a:pt x="2954" y="0"/>
                  </a:moveTo>
                  <a:lnTo>
                    <a:pt x="0" y="14568"/>
                  </a:lnTo>
                  <a:cubicBezTo>
                    <a:pt x="0" y="14568"/>
                    <a:pt x="2840" y="2315"/>
                    <a:pt x="2954"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1" name="Google Shape;671;p10"/>
            <p:cNvSpPr/>
            <p:nvPr/>
          </p:nvSpPr>
          <p:spPr>
            <a:xfrm>
              <a:off x="3327250" y="1610200"/>
              <a:ext cx="281150" cy="259125"/>
            </a:xfrm>
            <a:custGeom>
              <a:avLst/>
              <a:gdLst/>
              <a:ahLst/>
              <a:cxnLst/>
              <a:rect l="l" t="t" r="r" b="b"/>
              <a:pathLst>
                <a:path w="11246" h="10365" extrusionOk="0">
                  <a:moveTo>
                    <a:pt x="1" y="0"/>
                  </a:moveTo>
                  <a:lnTo>
                    <a:pt x="1" y="0"/>
                  </a:lnTo>
                  <a:cubicBezTo>
                    <a:pt x="2358" y="2627"/>
                    <a:pt x="11246" y="10365"/>
                    <a:pt x="11246" y="10365"/>
                  </a:cubicBezTo>
                  <a:lnTo>
                    <a:pt x="1" y="0"/>
                  </a:ln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72" name="Google Shape;672;p10"/>
          <p:cNvGrpSpPr/>
          <p:nvPr/>
        </p:nvGrpSpPr>
        <p:grpSpPr>
          <a:xfrm rot="-10178172">
            <a:off x="-1414497" y="3270866"/>
            <a:ext cx="2538333" cy="1631711"/>
            <a:chOff x="6328375" y="2851100"/>
            <a:chExt cx="1042875" cy="670425"/>
          </a:xfrm>
        </p:grpSpPr>
        <p:sp>
          <p:nvSpPr>
            <p:cNvPr id="673" name="Google Shape;673;p10"/>
            <p:cNvSpPr/>
            <p:nvPr/>
          </p:nvSpPr>
          <p:spPr>
            <a:xfrm>
              <a:off x="6695750" y="2891575"/>
              <a:ext cx="335100" cy="291075"/>
            </a:xfrm>
            <a:custGeom>
              <a:avLst/>
              <a:gdLst/>
              <a:ahLst/>
              <a:cxnLst/>
              <a:rect l="l" t="t" r="r" b="b"/>
              <a:pathLst>
                <a:path w="13404" h="11643" extrusionOk="0">
                  <a:moveTo>
                    <a:pt x="0" y="0"/>
                  </a:moveTo>
                  <a:cubicBezTo>
                    <a:pt x="0" y="0"/>
                    <a:pt x="0" y="85"/>
                    <a:pt x="14" y="241"/>
                  </a:cubicBezTo>
                  <a:lnTo>
                    <a:pt x="11643" y="11642"/>
                  </a:lnTo>
                  <a:cubicBezTo>
                    <a:pt x="11799" y="10790"/>
                    <a:pt x="13403" y="639"/>
                    <a:pt x="0"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4" name="Google Shape;674;p10"/>
            <p:cNvSpPr/>
            <p:nvPr/>
          </p:nvSpPr>
          <p:spPr>
            <a:xfrm>
              <a:off x="6696100" y="2897600"/>
              <a:ext cx="290725" cy="290500"/>
            </a:xfrm>
            <a:custGeom>
              <a:avLst/>
              <a:gdLst/>
              <a:ahLst/>
              <a:cxnLst/>
              <a:rect l="l" t="t" r="r" b="b"/>
              <a:pathLst>
                <a:path w="11629" h="11620" extrusionOk="0">
                  <a:moveTo>
                    <a:pt x="0" y="0"/>
                  </a:moveTo>
                  <a:lnTo>
                    <a:pt x="0" y="0"/>
                  </a:lnTo>
                  <a:cubicBezTo>
                    <a:pt x="146" y="1709"/>
                    <a:pt x="1366" y="11619"/>
                    <a:pt x="9699" y="11619"/>
                  </a:cubicBezTo>
                  <a:cubicBezTo>
                    <a:pt x="10300" y="11619"/>
                    <a:pt x="10938" y="11568"/>
                    <a:pt x="11614" y="11458"/>
                  </a:cubicBezTo>
                  <a:cubicBezTo>
                    <a:pt x="11614" y="11458"/>
                    <a:pt x="11614" y="11444"/>
                    <a:pt x="11629" y="11401"/>
                  </a:cubicBezTo>
                  <a:lnTo>
                    <a:pt x="0" y="0"/>
                  </a:ln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5" name="Google Shape;675;p10"/>
            <p:cNvSpPr/>
            <p:nvPr/>
          </p:nvSpPr>
          <p:spPr>
            <a:xfrm>
              <a:off x="7107475" y="2851100"/>
              <a:ext cx="239625" cy="410000"/>
            </a:xfrm>
            <a:custGeom>
              <a:avLst/>
              <a:gdLst/>
              <a:ahLst/>
              <a:cxnLst/>
              <a:rect l="l" t="t" r="r" b="b"/>
              <a:pathLst>
                <a:path w="9585" h="16400" extrusionOk="0">
                  <a:moveTo>
                    <a:pt x="1520" y="0"/>
                  </a:moveTo>
                  <a:cubicBezTo>
                    <a:pt x="1520" y="0"/>
                    <a:pt x="1449" y="57"/>
                    <a:pt x="1350" y="185"/>
                  </a:cubicBezTo>
                  <a:lnTo>
                    <a:pt x="1" y="16399"/>
                  </a:lnTo>
                  <a:cubicBezTo>
                    <a:pt x="768" y="15973"/>
                    <a:pt x="9585" y="10720"/>
                    <a:pt x="1520"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6" name="Google Shape;676;p10"/>
            <p:cNvSpPr/>
            <p:nvPr/>
          </p:nvSpPr>
          <p:spPr>
            <a:xfrm>
              <a:off x="6914025" y="2855350"/>
              <a:ext cx="226850" cy="406450"/>
            </a:xfrm>
            <a:custGeom>
              <a:avLst/>
              <a:gdLst/>
              <a:ahLst/>
              <a:cxnLst/>
              <a:rect l="l" t="t" r="r" b="b"/>
              <a:pathLst>
                <a:path w="9074" h="16258" extrusionOk="0">
                  <a:moveTo>
                    <a:pt x="9074" y="1"/>
                  </a:moveTo>
                  <a:cubicBezTo>
                    <a:pt x="7767" y="1293"/>
                    <a:pt x="1" y="9556"/>
                    <a:pt x="7682" y="16258"/>
                  </a:cubicBezTo>
                  <a:lnTo>
                    <a:pt x="7739" y="16229"/>
                  </a:lnTo>
                  <a:lnTo>
                    <a:pt x="9074" y="1"/>
                  </a:ln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7" name="Google Shape;677;p10"/>
            <p:cNvSpPr/>
            <p:nvPr/>
          </p:nvSpPr>
          <p:spPr>
            <a:xfrm>
              <a:off x="6966925" y="3155650"/>
              <a:ext cx="403950" cy="191350"/>
            </a:xfrm>
            <a:custGeom>
              <a:avLst/>
              <a:gdLst/>
              <a:ahLst/>
              <a:cxnLst/>
              <a:rect l="l" t="t" r="r" b="b"/>
              <a:pathLst>
                <a:path w="16158" h="7654" extrusionOk="0">
                  <a:moveTo>
                    <a:pt x="57" y="0"/>
                  </a:moveTo>
                  <a:lnTo>
                    <a:pt x="0" y="497"/>
                  </a:lnTo>
                  <a:lnTo>
                    <a:pt x="1236" y="3025"/>
                  </a:lnTo>
                  <a:cubicBezTo>
                    <a:pt x="1236" y="3025"/>
                    <a:pt x="1151" y="3351"/>
                    <a:pt x="412" y="3706"/>
                  </a:cubicBezTo>
                  <a:lnTo>
                    <a:pt x="1037" y="3891"/>
                  </a:lnTo>
                  <a:lnTo>
                    <a:pt x="1946" y="3692"/>
                  </a:lnTo>
                  <a:cubicBezTo>
                    <a:pt x="1946" y="3692"/>
                    <a:pt x="4686" y="4317"/>
                    <a:pt x="5438" y="4913"/>
                  </a:cubicBezTo>
                  <a:cubicBezTo>
                    <a:pt x="5424" y="4913"/>
                    <a:pt x="11685" y="7213"/>
                    <a:pt x="16087" y="7653"/>
                  </a:cubicBezTo>
                  <a:lnTo>
                    <a:pt x="16158" y="6972"/>
                  </a:lnTo>
                  <a:cubicBezTo>
                    <a:pt x="16158" y="6972"/>
                    <a:pt x="6958" y="5736"/>
                    <a:pt x="5595" y="3507"/>
                  </a:cubicBezTo>
                  <a:lnTo>
                    <a:pt x="5140" y="3635"/>
                  </a:lnTo>
                  <a:lnTo>
                    <a:pt x="5098" y="3947"/>
                  </a:lnTo>
                  <a:cubicBezTo>
                    <a:pt x="3848" y="3649"/>
                    <a:pt x="2641" y="3166"/>
                    <a:pt x="1534" y="2513"/>
                  </a:cubicBezTo>
                  <a:cubicBezTo>
                    <a:pt x="1534" y="2513"/>
                    <a:pt x="554" y="57"/>
                    <a:pt x="57"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8" name="Google Shape;678;p10"/>
            <p:cNvSpPr/>
            <p:nvPr/>
          </p:nvSpPr>
          <p:spPr>
            <a:xfrm>
              <a:off x="6675875" y="3308625"/>
              <a:ext cx="30175" cy="41550"/>
            </a:xfrm>
            <a:custGeom>
              <a:avLst/>
              <a:gdLst/>
              <a:ahLst/>
              <a:cxnLst/>
              <a:rect l="l" t="t" r="r" b="b"/>
              <a:pathLst>
                <a:path w="1207" h="1662" extrusionOk="0">
                  <a:moveTo>
                    <a:pt x="1207" y="1"/>
                  </a:moveTo>
                  <a:cubicBezTo>
                    <a:pt x="1008" y="72"/>
                    <a:pt x="795" y="171"/>
                    <a:pt x="596" y="256"/>
                  </a:cubicBezTo>
                  <a:lnTo>
                    <a:pt x="0" y="1264"/>
                  </a:lnTo>
                  <a:lnTo>
                    <a:pt x="14" y="1662"/>
                  </a:lnTo>
                  <a:cubicBezTo>
                    <a:pt x="312" y="1648"/>
                    <a:pt x="951" y="483"/>
                    <a:pt x="1207" y="1"/>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9" name="Google Shape;679;p10"/>
            <p:cNvSpPr/>
            <p:nvPr/>
          </p:nvSpPr>
          <p:spPr>
            <a:xfrm>
              <a:off x="6752900" y="3237475"/>
              <a:ext cx="246700" cy="53425"/>
            </a:xfrm>
            <a:custGeom>
              <a:avLst/>
              <a:gdLst/>
              <a:ahLst/>
              <a:cxnLst/>
              <a:rect l="l" t="t" r="r" b="b"/>
              <a:pathLst>
                <a:path w="9868" h="2137" extrusionOk="0">
                  <a:moveTo>
                    <a:pt x="9120" y="0"/>
                  </a:moveTo>
                  <a:cubicBezTo>
                    <a:pt x="7729" y="0"/>
                    <a:pt x="6350" y="84"/>
                    <a:pt x="4941" y="433"/>
                  </a:cubicBezTo>
                  <a:cubicBezTo>
                    <a:pt x="3890" y="674"/>
                    <a:pt x="2840" y="816"/>
                    <a:pt x="1803" y="958"/>
                  </a:cubicBezTo>
                  <a:cubicBezTo>
                    <a:pt x="1391" y="1058"/>
                    <a:pt x="1008" y="1214"/>
                    <a:pt x="653" y="1427"/>
                  </a:cubicBezTo>
                  <a:cubicBezTo>
                    <a:pt x="454" y="1640"/>
                    <a:pt x="241" y="1824"/>
                    <a:pt x="0" y="1981"/>
                  </a:cubicBezTo>
                  <a:cubicBezTo>
                    <a:pt x="355" y="1881"/>
                    <a:pt x="724" y="1810"/>
                    <a:pt x="1079" y="1753"/>
                  </a:cubicBezTo>
                  <a:lnTo>
                    <a:pt x="1079" y="2009"/>
                  </a:lnTo>
                  <a:lnTo>
                    <a:pt x="1434" y="2137"/>
                  </a:lnTo>
                  <a:cubicBezTo>
                    <a:pt x="2641" y="490"/>
                    <a:pt x="9868" y="106"/>
                    <a:pt x="9868" y="106"/>
                  </a:cubicBezTo>
                  <a:lnTo>
                    <a:pt x="9868" y="7"/>
                  </a:lnTo>
                  <a:cubicBezTo>
                    <a:pt x="9618" y="3"/>
                    <a:pt x="9369" y="0"/>
                    <a:pt x="9120"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0" name="Google Shape;680;p10"/>
            <p:cNvSpPr/>
            <p:nvPr/>
          </p:nvSpPr>
          <p:spPr>
            <a:xfrm>
              <a:off x="6688650" y="3227000"/>
              <a:ext cx="311300" cy="88050"/>
            </a:xfrm>
            <a:custGeom>
              <a:avLst/>
              <a:gdLst/>
              <a:ahLst/>
              <a:cxnLst/>
              <a:rect l="l" t="t" r="r" b="b"/>
              <a:pathLst>
                <a:path w="12452" h="3522" extrusionOk="0">
                  <a:moveTo>
                    <a:pt x="12438" y="0"/>
                  </a:moveTo>
                  <a:cubicBezTo>
                    <a:pt x="8988" y="57"/>
                    <a:pt x="3976" y="1448"/>
                    <a:pt x="3976" y="1448"/>
                  </a:cubicBezTo>
                  <a:cubicBezTo>
                    <a:pt x="3365" y="1860"/>
                    <a:pt x="1193" y="2187"/>
                    <a:pt x="1193" y="2187"/>
                  </a:cubicBezTo>
                  <a:lnTo>
                    <a:pt x="497" y="1974"/>
                  </a:lnTo>
                  <a:lnTo>
                    <a:pt x="0" y="2059"/>
                  </a:lnTo>
                  <a:cubicBezTo>
                    <a:pt x="554" y="2400"/>
                    <a:pt x="597" y="2655"/>
                    <a:pt x="597" y="2655"/>
                  </a:cubicBezTo>
                  <a:lnTo>
                    <a:pt x="85" y="3521"/>
                  </a:lnTo>
                  <a:cubicBezTo>
                    <a:pt x="284" y="3436"/>
                    <a:pt x="483" y="3351"/>
                    <a:pt x="696" y="3266"/>
                  </a:cubicBezTo>
                  <a:cubicBezTo>
                    <a:pt x="753" y="3138"/>
                    <a:pt x="795" y="3067"/>
                    <a:pt x="795" y="3067"/>
                  </a:cubicBezTo>
                  <a:cubicBezTo>
                    <a:pt x="1363" y="2783"/>
                    <a:pt x="1960" y="2556"/>
                    <a:pt x="2584" y="2400"/>
                  </a:cubicBezTo>
                  <a:cubicBezTo>
                    <a:pt x="2826" y="2243"/>
                    <a:pt x="3039" y="2059"/>
                    <a:pt x="3237" y="1846"/>
                  </a:cubicBezTo>
                  <a:cubicBezTo>
                    <a:pt x="3578" y="1633"/>
                    <a:pt x="3976" y="1477"/>
                    <a:pt x="4373" y="1377"/>
                  </a:cubicBezTo>
                  <a:cubicBezTo>
                    <a:pt x="5424" y="1235"/>
                    <a:pt x="6475" y="1093"/>
                    <a:pt x="7511" y="852"/>
                  </a:cubicBezTo>
                  <a:cubicBezTo>
                    <a:pt x="8955" y="509"/>
                    <a:pt x="10346" y="420"/>
                    <a:pt x="11767" y="420"/>
                  </a:cubicBezTo>
                  <a:cubicBezTo>
                    <a:pt x="11994" y="420"/>
                    <a:pt x="12223" y="422"/>
                    <a:pt x="12452" y="426"/>
                  </a:cubicBezTo>
                  <a:lnTo>
                    <a:pt x="12438" y="0"/>
                  </a:ln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1" name="Google Shape;681;p10"/>
            <p:cNvSpPr/>
            <p:nvPr/>
          </p:nvSpPr>
          <p:spPr>
            <a:xfrm>
              <a:off x="6505250" y="3138600"/>
              <a:ext cx="199750" cy="148450"/>
            </a:xfrm>
            <a:custGeom>
              <a:avLst/>
              <a:gdLst/>
              <a:ahLst/>
              <a:cxnLst/>
              <a:rect l="l" t="t" r="r" b="b"/>
              <a:pathLst>
                <a:path w="7990" h="5938" extrusionOk="0">
                  <a:moveTo>
                    <a:pt x="53" y="1"/>
                  </a:moveTo>
                  <a:cubicBezTo>
                    <a:pt x="39" y="494"/>
                    <a:pt x="1" y="5938"/>
                    <a:pt x="6602" y="5938"/>
                  </a:cubicBezTo>
                  <a:cubicBezTo>
                    <a:pt x="7035" y="5938"/>
                    <a:pt x="7497" y="5914"/>
                    <a:pt x="7989" y="5865"/>
                  </a:cubicBezTo>
                  <a:cubicBezTo>
                    <a:pt x="7989" y="5865"/>
                    <a:pt x="7975" y="5808"/>
                    <a:pt x="7961" y="5723"/>
                  </a:cubicBezTo>
                  <a:lnTo>
                    <a:pt x="53" y="1"/>
                  </a:ln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2" name="Google Shape;682;p10"/>
            <p:cNvSpPr/>
            <p:nvPr/>
          </p:nvSpPr>
          <p:spPr>
            <a:xfrm>
              <a:off x="6506550" y="3129625"/>
              <a:ext cx="197725" cy="152050"/>
            </a:xfrm>
            <a:custGeom>
              <a:avLst/>
              <a:gdLst/>
              <a:ahLst/>
              <a:cxnLst/>
              <a:rect l="l" t="t" r="r" b="b"/>
              <a:pathLst>
                <a:path w="7909" h="6082" extrusionOk="0">
                  <a:moveTo>
                    <a:pt x="1974" y="1"/>
                  </a:moveTo>
                  <a:cubicBezTo>
                    <a:pt x="1374" y="1"/>
                    <a:pt x="718" y="102"/>
                    <a:pt x="1" y="331"/>
                  </a:cubicBezTo>
                  <a:cubicBezTo>
                    <a:pt x="1" y="346"/>
                    <a:pt x="1" y="346"/>
                    <a:pt x="1" y="360"/>
                  </a:cubicBezTo>
                  <a:lnTo>
                    <a:pt x="7909" y="6082"/>
                  </a:lnTo>
                  <a:cubicBezTo>
                    <a:pt x="7672" y="5148"/>
                    <a:pt x="6246" y="1"/>
                    <a:pt x="1974" y="1"/>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3" name="Google Shape;683;p10"/>
            <p:cNvSpPr/>
            <p:nvPr/>
          </p:nvSpPr>
          <p:spPr>
            <a:xfrm>
              <a:off x="6328375" y="3286250"/>
              <a:ext cx="359925" cy="226850"/>
            </a:xfrm>
            <a:custGeom>
              <a:avLst/>
              <a:gdLst/>
              <a:ahLst/>
              <a:cxnLst/>
              <a:rect l="l" t="t" r="r" b="b"/>
              <a:pathLst>
                <a:path w="14397" h="9074" extrusionOk="0">
                  <a:moveTo>
                    <a:pt x="9905" y="0"/>
                  </a:moveTo>
                  <a:cubicBezTo>
                    <a:pt x="6677" y="0"/>
                    <a:pt x="2489" y="1640"/>
                    <a:pt x="0" y="9017"/>
                  </a:cubicBezTo>
                  <a:cubicBezTo>
                    <a:pt x="0" y="9017"/>
                    <a:pt x="85" y="9045"/>
                    <a:pt x="242" y="9074"/>
                  </a:cubicBezTo>
                  <a:lnTo>
                    <a:pt x="14397" y="1023"/>
                  </a:lnTo>
                  <a:cubicBezTo>
                    <a:pt x="14069" y="857"/>
                    <a:pt x="12238" y="0"/>
                    <a:pt x="9905"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4" name="Google Shape;684;p10"/>
            <p:cNvSpPr/>
            <p:nvPr/>
          </p:nvSpPr>
          <p:spPr>
            <a:xfrm>
              <a:off x="6334400" y="3311825"/>
              <a:ext cx="354975" cy="209700"/>
            </a:xfrm>
            <a:custGeom>
              <a:avLst/>
              <a:gdLst/>
              <a:ahLst/>
              <a:cxnLst/>
              <a:rect l="l" t="t" r="r" b="b"/>
              <a:pathLst>
                <a:path w="14199" h="8388" extrusionOk="0">
                  <a:moveTo>
                    <a:pt x="14142" y="0"/>
                  </a:moveTo>
                  <a:lnTo>
                    <a:pt x="1" y="8051"/>
                  </a:lnTo>
                  <a:cubicBezTo>
                    <a:pt x="540" y="8157"/>
                    <a:pt x="1922" y="8388"/>
                    <a:pt x="3625" y="8388"/>
                  </a:cubicBezTo>
                  <a:cubicBezTo>
                    <a:pt x="7612" y="8388"/>
                    <a:pt x="13363" y="7122"/>
                    <a:pt x="14199" y="29"/>
                  </a:cubicBezTo>
                  <a:lnTo>
                    <a:pt x="14142" y="0"/>
                  </a:ln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5" name="Google Shape;685;p10"/>
            <p:cNvSpPr/>
            <p:nvPr/>
          </p:nvSpPr>
          <p:spPr>
            <a:xfrm>
              <a:off x="6966925" y="3155650"/>
              <a:ext cx="35525" cy="56100"/>
            </a:xfrm>
            <a:custGeom>
              <a:avLst/>
              <a:gdLst/>
              <a:ahLst/>
              <a:cxnLst/>
              <a:rect l="l" t="t" r="r" b="b"/>
              <a:pathLst>
                <a:path w="1421" h="2244" extrusionOk="0">
                  <a:moveTo>
                    <a:pt x="57" y="0"/>
                  </a:moveTo>
                  <a:lnTo>
                    <a:pt x="0" y="497"/>
                  </a:lnTo>
                  <a:lnTo>
                    <a:pt x="668" y="1860"/>
                  </a:lnTo>
                  <a:cubicBezTo>
                    <a:pt x="909" y="1988"/>
                    <a:pt x="1165" y="2116"/>
                    <a:pt x="1420" y="2244"/>
                  </a:cubicBezTo>
                  <a:cubicBezTo>
                    <a:pt x="1151" y="1591"/>
                    <a:pt x="455" y="43"/>
                    <a:pt x="57"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6" name="Google Shape;686;p10"/>
            <p:cNvSpPr/>
            <p:nvPr/>
          </p:nvSpPr>
          <p:spPr>
            <a:xfrm>
              <a:off x="7060625" y="3243325"/>
              <a:ext cx="310625" cy="90175"/>
            </a:xfrm>
            <a:custGeom>
              <a:avLst/>
              <a:gdLst/>
              <a:ahLst/>
              <a:cxnLst/>
              <a:rect l="l" t="t" r="r" b="b"/>
              <a:pathLst>
                <a:path w="12425" h="3607" extrusionOk="0">
                  <a:moveTo>
                    <a:pt x="1861" y="0"/>
                  </a:moveTo>
                  <a:lnTo>
                    <a:pt x="1406" y="128"/>
                  </a:lnTo>
                  <a:lnTo>
                    <a:pt x="1364" y="455"/>
                  </a:lnTo>
                  <a:cubicBezTo>
                    <a:pt x="909" y="341"/>
                    <a:pt x="455" y="199"/>
                    <a:pt x="1" y="43"/>
                  </a:cubicBezTo>
                  <a:lnTo>
                    <a:pt x="1" y="43"/>
                  </a:lnTo>
                  <a:cubicBezTo>
                    <a:pt x="285" y="270"/>
                    <a:pt x="540" y="540"/>
                    <a:pt x="767" y="824"/>
                  </a:cubicBezTo>
                  <a:cubicBezTo>
                    <a:pt x="1137" y="1136"/>
                    <a:pt x="1662" y="1335"/>
                    <a:pt x="2187" y="1534"/>
                  </a:cubicBezTo>
                  <a:cubicBezTo>
                    <a:pt x="3508" y="1818"/>
                    <a:pt x="4842" y="2116"/>
                    <a:pt x="6149" y="2542"/>
                  </a:cubicBezTo>
                  <a:cubicBezTo>
                    <a:pt x="8236" y="3237"/>
                    <a:pt x="10294" y="3450"/>
                    <a:pt x="12410" y="3607"/>
                  </a:cubicBezTo>
                  <a:lnTo>
                    <a:pt x="12424" y="3479"/>
                  </a:lnTo>
                  <a:cubicBezTo>
                    <a:pt x="12424" y="3479"/>
                    <a:pt x="3224" y="2229"/>
                    <a:pt x="1861"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7" name="Google Shape;687;p10"/>
            <p:cNvSpPr/>
            <p:nvPr/>
          </p:nvSpPr>
          <p:spPr>
            <a:xfrm>
              <a:off x="6976875" y="3202150"/>
              <a:ext cx="393300" cy="144850"/>
            </a:xfrm>
            <a:custGeom>
              <a:avLst/>
              <a:gdLst/>
              <a:ahLst/>
              <a:cxnLst/>
              <a:rect l="l" t="t" r="r" b="b"/>
              <a:pathLst>
                <a:path w="15732" h="5794" extrusionOk="0">
                  <a:moveTo>
                    <a:pt x="256" y="0"/>
                  </a:moveTo>
                  <a:lnTo>
                    <a:pt x="824" y="1165"/>
                  </a:lnTo>
                  <a:cubicBezTo>
                    <a:pt x="824" y="1165"/>
                    <a:pt x="738" y="1491"/>
                    <a:pt x="0" y="1846"/>
                  </a:cubicBezTo>
                  <a:lnTo>
                    <a:pt x="625" y="2031"/>
                  </a:lnTo>
                  <a:lnTo>
                    <a:pt x="1533" y="1832"/>
                  </a:lnTo>
                  <a:cubicBezTo>
                    <a:pt x="1533" y="1832"/>
                    <a:pt x="4274" y="2457"/>
                    <a:pt x="5026" y="3053"/>
                  </a:cubicBezTo>
                  <a:cubicBezTo>
                    <a:pt x="5026" y="3053"/>
                    <a:pt x="11287" y="5339"/>
                    <a:pt x="15675" y="5793"/>
                  </a:cubicBezTo>
                  <a:lnTo>
                    <a:pt x="15731" y="5239"/>
                  </a:lnTo>
                  <a:cubicBezTo>
                    <a:pt x="13630" y="5097"/>
                    <a:pt x="11571" y="4884"/>
                    <a:pt x="9484" y="4174"/>
                  </a:cubicBezTo>
                  <a:cubicBezTo>
                    <a:pt x="8178" y="3763"/>
                    <a:pt x="6858" y="3465"/>
                    <a:pt x="5523" y="3181"/>
                  </a:cubicBezTo>
                  <a:cubicBezTo>
                    <a:pt x="5012" y="2982"/>
                    <a:pt x="4487" y="2783"/>
                    <a:pt x="4103" y="2471"/>
                  </a:cubicBezTo>
                  <a:cubicBezTo>
                    <a:pt x="3876" y="2173"/>
                    <a:pt x="3621" y="1917"/>
                    <a:pt x="3337" y="1690"/>
                  </a:cubicBezTo>
                  <a:cubicBezTo>
                    <a:pt x="2570" y="1420"/>
                    <a:pt x="1817" y="1079"/>
                    <a:pt x="1122" y="653"/>
                  </a:cubicBezTo>
                  <a:cubicBezTo>
                    <a:pt x="1122" y="653"/>
                    <a:pt x="1079" y="554"/>
                    <a:pt x="1008" y="384"/>
                  </a:cubicBezTo>
                  <a:cubicBezTo>
                    <a:pt x="753" y="256"/>
                    <a:pt x="497" y="128"/>
                    <a:pt x="256"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8" name="Google Shape;688;p10"/>
            <p:cNvSpPr/>
            <p:nvPr/>
          </p:nvSpPr>
          <p:spPr>
            <a:xfrm>
              <a:off x="6747575" y="3242475"/>
              <a:ext cx="385125" cy="192175"/>
            </a:xfrm>
            <a:custGeom>
              <a:avLst/>
              <a:gdLst/>
              <a:ahLst/>
              <a:cxnLst/>
              <a:rect l="l" t="t" r="r" b="b"/>
              <a:pathLst>
                <a:path w="15405" h="7687" extrusionOk="0">
                  <a:moveTo>
                    <a:pt x="9793" y="0"/>
                  </a:moveTo>
                  <a:cubicBezTo>
                    <a:pt x="6779" y="0"/>
                    <a:pt x="3072" y="1559"/>
                    <a:pt x="0" y="7588"/>
                  </a:cubicBezTo>
                  <a:cubicBezTo>
                    <a:pt x="0" y="7588"/>
                    <a:pt x="85" y="7630"/>
                    <a:pt x="241" y="7687"/>
                  </a:cubicBezTo>
                  <a:lnTo>
                    <a:pt x="15405" y="1752"/>
                  </a:lnTo>
                  <a:cubicBezTo>
                    <a:pt x="15046" y="1506"/>
                    <a:pt x="12754" y="0"/>
                    <a:pt x="9793"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9" name="Google Shape;689;p10"/>
            <p:cNvSpPr/>
            <p:nvPr/>
          </p:nvSpPr>
          <p:spPr>
            <a:xfrm>
              <a:off x="6753600" y="3286275"/>
              <a:ext cx="380175" cy="174100"/>
            </a:xfrm>
            <a:custGeom>
              <a:avLst/>
              <a:gdLst/>
              <a:ahLst/>
              <a:cxnLst/>
              <a:rect l="l" t="t" r="r" b="b"/>
              <a:pathLst>
                <a:path w="15207" h="6964" extrusionOk="0">
                  <a:moveTo>
                    <a:pt x="15164" y="0"/>
                  </a:moveTo>
                  <a:lnTo>
                    <a:pt x="0" y="5935"/>
                  </a:lnTo>
                  <a:cubicBezTo>
                    <a:pt x="748" y="6192"/>
                    <a:pt x="3193" y="6963"/>
                    <a:pt x="5942" y="6963"/>
                  </a:cubicBezTo>
                  <a:cubicBezTo>
                    <a:pt x="9560" y="6963"/>
                    <a:pt x="13706" y="5628"/>
                    <a:pt x="15207" y="29"/>
                  </a:cubicBezTo>
                  <a:lnTo>
                    <a:pt x="15164" y="0"/>
                  </a:ln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90" name="Google Shape;690;p10"/>
          <p:cNvGrpSpPr/>
          <p:nvPr/>
        </p:nvGrpSpPr>
        <p:grpSpPr>
          <a:xfrm rot="3225053">
            <a:off x="563781" y="3790139"/>
            <a:ext cx="2248272" cy="3761155"/>
            <a:chOff x="3124925" y="1432375"/>
            <a:chExt cx="1175625" cy="1582725"/>
          </a:xfrm>
        </p:grpSpPr>
        <p:sp>
          <p:nvSpPr>
            <p:cNvPr id="691" name="Google Shape;691;p10"/>
            <p:cNvSpPr/>
            <p:nvPr/>
          </p:nvSpPr>
          <p:spPr>
            <a:xfrm>
              <a:off x="3808925" y="2293475"/>
              <a:ext cx="491625" cy="433050"/>
            </a:xfrm>
            <a:custGeom>
              <a:avLst/>
              <a:gdLst/>
              <a:ahLst/>
              <a:cxnLst/>
              <a:rect l="l" t="t" r="r" b="b"/>
              <a:pathLst>
                <a:path w="19665" h="17322" extrusionOk="0">
                  <a:moveTo>
                    <a:pt x="19665" y="0"/>
                  </a:moveTo>
                  <a:cubicBezTo>
                    <a:pt x="19664" y="1"/>
                    <a:pt x="12523" y="5112"/>
                    <a:pt x="9925" y="6191"/>
                  </a:cubicBezTo>
                  <a:cubicBezTo>
                    <a:pt x="7312" y="7256"/>
                    <a:pt x="0" y="13346"/>
                    <a:pt x="796" y="17322"/>
                  </a:cubicBezTo>
                  <a:cubicBezTo>
                    <a:pt x="796" y="17322"/>
                    <a:pt x="11629" y="15746"/>
                    <a:pt x="19665"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2" name="Google Shape;692;p10"/>
            <p:cNvSpPr/>
            <p:nvPr/>
          </p:nvSpPr>
          <p:spPr>
            <a:xfrm>
              <a:off x="3670500" y="1678700"/>
              <a:ext cx="317700" cy="584975"/>
            </a:xfrm>
            <a:custGeom>
              <a:avLst/>
              <a:gdLst/>
              <a:ahLst/>
              <a:cxnLst/>
              <a:rect l="l" t="t" r="r" b="b"/>
              <a:pathLst>
                <a:path w="12708" h="23399" extrusionOk="0">
                  <a:moveTo>
                    <a:pt x="12707" y="0"/>
                  </a:moveTo>
                  <a:cubicBezTo>
                    <a:pt x="12707" y="1"/>
                    <a:pt x="8207" y="7540"/>
                    <a:pt x="6233" y="9556"/>
                  </a:cubicBezTo>
                  <a:cubicBezTo>
                    <a:pt x="4274" y="11572"/>
                    <a:pt x="0" y="20076"/>
                    <a:pt x="2300" y="23399"/>
                  </a:cubicBezTo>
                  <a:cubicBezTo>
                    <a:pt x="2300" y="23399"/>
                    <a:pt x="11614" y="17634"/>
                    <a:pt x="12707"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3" name="Google Shape;693;p10"/>
            <p:cNvSpPr/>
            <p:nvPr/>
          </p:nvSpPr>
          <p:spPr>
            <a:xfrm>
              <a:off x="3787625" y="2085125"/>
              <a:ext cx="456150" cy="488075"/>
            </a:xfrm>
            <a:custGeom>
              <a:avLst/>
              <a:gdLst/>
              <a:ahLst/>
              <a:cxnLst/>
              <a:rect l="l" t="t" r="r" b="b"/>
              <a:pathLst>
                <a:path w="18246" h="19523" extrusionOk="0">
                  <a:moveTo>
                    <a:pt x="18245" y="0"/>
                  </a:moveTo>
                  <a:lnTo>
                    <a:pt x="18245" y="0"/>
                  </a:lnTo>
                  <a:cubicBezTo>
                    <a:pt x="18231" y="0"/>
                    <a:pt x="1889" y="8618"/>
                    <a:pt x="1" y="19522"/>
                  </a:cubicBezTo>
                  <a:cubicBezTo>
                    <a:pt x="1" y="19522"/>
                    <a:pt x="11458" y="12821"/>
                    <a:pt x="14908" y="5438"/>
                  </a:cubicBezTo>
                  <a:cubicBezTo>
                    <a:pt x="14908" y="5438"/>
                    <a:pt x="16868" y="767"/>
                    <a:pt x="18245"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4" name="Google Shape;694;p10"/>
            <p:cNvSpPr/>
            <p:nvPr/>
          </p:nvSpPr>
          <p:spPr>
            <a:xfrm>
              <a:off x="3754250" y="1907650"/>
              <a:ext cx="421725" cy="517900"/>
            </a:xfrm>
            <a:custGeom>
              <a:avLst/>
              <a:gdLst/>
              <a:ahLst/>
              <a:cxnLst/>
              <a:rect l="l" t="t" r="r" b="b"/>
              <a:pathLst>
                <a:path w="16869" h="20716" extrusionOk="0">
                  <a:moveTo>
                    <a:pt x="16868" y="0"/>
                  </a:moveTo>
                  <a:cubicBezTo>
                    <a:pt x="16865" y="2"/>
                    <a:pt x="1137" y="9713"/>
                    <a:pt x="1" y="20715"/>
                  </a:cubicBezTo>
                  <a:cubicBezTo>
                    <a:pt x="1" y="20715"/>
                    <a:pt x="10976" y="13261"/>
                    <a:pt x="13915" y="5637"/>
                  </a:cubicBezTo>
                  <a:cubicBezTo>
                    <a:pt x="13915" y="5637"/>
                    <a:pt x="15534" y="852"/>
                    <a:pt x="16868"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5" name="Google Shape;695;p10"/>
            <p:cNvSpPr/>
            <p:nvPr/>
          </p:nvSpPr>
          <p:spPr>
            <a:xfrm>
              <a:off x="3656650" y="1556600"/>
              <a:ext cx="214425" cy="511850"/>
            </a:xfrm>
            <a:custGeom>
              <a:avLst/>
              <a:gdLst/>
              <a:ahLst/>
              <a:cxnLst/>
              <a:rect l="l" t="t" r="r" b="b"/>
              <a:pathLst>
                <a:path w="8577" h="20474" extrusionOk="0">
                  <a:moveTo>
                    <a:pt x="8576" y="0"/>
                  </a:moveTo>
                  <a:cubicBezTo>
                    <a:pt x="8576" y="1"/>
                    <a:pt x="0" y="10706"/>
                    <a:pt x="696" y="20474"/>
                  </a:cubicBezTo>
                  <a:cubicBezTo>
                    <a:pt x="696" y="20474"/>
                    <a:pt x="7312" y="14156"/>
                    <a:pt x="8576"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6" name="Google Shape;696;p10"/>
            <p:cNvSpPr/>
            <p:nvPr/>
          </p:nvSpPr>
          <p:spPr>
            <a:xfrm>
              <a:off x="3604125" y="1432375"/>
              <a:ext cx="153700" cy="462500"/>
            </a:xfrm>
            <a:custGeom>
              <a:avLst/>
              <a:gdLst/>
              <a:ahLst/>
              <a:cxnLst/>
              <a:rect l="l" t="t" r="r" b="b"/>
              <a:pathLst>
                <a:path w="6148" h="18500" extrusionOk="0">
                  <a:moveTo>
                    <a:pt x="4714" y="0"/>
                  </a:moveTo>
                  <a:lnTo>
                    <a:pt x="4714" y="0"/>
                  </a:lnTo>
                  <a:cubicBezTo>
                    <a:pt x="4714" y="0"/>
                    <a:pt x="0" y="3507"/>
                    <a:pt x="753" y="18500"/>
                  </a:cubicBezTo>
                  <a:cubicBezTo>
                    <a:pt x="753" y="18500"/>
                    <a:pt x="6148" y="11245"/>
                    <a:pt x="4714"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7" name="Google Shape;697;p10"/>
            <p:cNvSpPr/>
            <p:nvPr/>
          </p:nvSpPr>
          <p:spPr>
            <a:xfrm>
              <a:off x="3194500" y="2622650"/>
              <a:ext cx="635400" cy="137550"/>
            </a:xfrm>
            <a:custGeom>
              <a:avLst/>
              <a:gdLst/>
              <a:ahLst/>
              <a:cxnLst/>
              <a:rect l="l" t="t" r="r" b="b"/>
              <a:pathLst>
                <a:path w="25416" h="5502" extrusionOk="0">
                  <a:moveTo>
                    <a:pt x="13982" y="1"/>
                  </a:moveTo>
                  <a:cubicBezTo>
                    <a:pt x="12954" y="1"/>
                    <a:pt x="12087" y="75"/>
                    <a:pt x="11515" y="208"/>
                  </a:cubicBezTo>
                  <a:cubicBezTo>
                    <a:pt x="8892" y="820"/>
                    <a:pt x="736" y="833"/>
                    <a:pt x="47" y="833"/>
                  </a:cubicBezTo>
                  <a:cubicBezTo>
                    <a:pt x="16" y="833"/>
                    <a:pt x="1" y="833"/>
                    <a:pt x="1" y="833"/>
                  </a:cubicBezTo>
                  <a:lnTo>
                    <a:pt x="1" y="833"/>
                  </a:lnTo>
                  <a:cubicBezTo>
                    <a:pt x="7041" y="4493"/>
                    <a:pt x="12884" y="5501"/>
                    <a:pt x="17185" y="5501"/>
                  </a:cubicBezTo>
                  <a:cubicBezTo>
                    <a:pt x="22460" y="5501"/>
                    <a:pt x="25415" y="3985"/>
                    <a:pt x="25415" y="3985"/>
                  </a:cubicBezTo>
                  <a:cubicBezTo>
                    <a:pt x="24101" y="1064"/>
                    <a:pt x="17879" y="1"/>
                    <a:pt x="13982" y="1"/>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8" name="Google Shape;698;p10"/>
            <p:cNvSpPr/>
            <p:nvPr/>
          </p:nvSpPr>
          <p:spPr>
            <a:xfrm>
              <a:off x="3145875" y="1998875"/>
              <a:ext cx="581800" cy="269950"/>
            </a:xfrm>
            <a:custGeom>
              <a:avLst/>
              <a:gdLst/>
              <a:ahLst/>
              <a:cxnLst/>
              <a:rect l="l" t="t" r="r" b="b"/>
              <a:pathLst>
                <a:path w="23272" h="10798" extrusionOk="0">
                  <a:moveTo>
                    <a:pt x="0" y="0"/>
                  </a:moveTo>
                  <a:lnTo>
                    <a:pt x="0" y="0"/>
                  </a:lnTo>
                  <a:cubicBezTo>
                    <a:pt x="9662" y="9706"/>
                    <a:pt x="18326" y="10797"/>
                    <a:pt x="21735" y="10797"/>
                  </a:cubicBezTo>
                  <a:cubicBezTo>
                    <a:pt x="22724" y="10797"/>
                    <a:pt x="23271" y="10705"/>
                    <a:pt x="23271" y="10705"/>
                  </a:cubicBezTo>
                  <a:cubicBezTo>
                    <a:pt x="22817" y="6673"/>
                    <a:pt x="13986" y="3109"/>
                    <a:pt x="11174" y="2896"/>
                  </a:cubicBezTo>
                  <a:cubicBezTo>
                    <a:pt x="8363" y="2683"/>
                    <a:pt x="1" y="0"/>
                    <a:pt x="0"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9" name="Google Shape;699;p10"/>
            <p:cNvSpPr/>
            <p:nvPr/>
          </p:nvSpPr>
          <p:spPr>
            <a:xfrm>
              <a:off x="3140900" y="2425775"/>
              <a:ext cx="654200" cy="146325"/>
            </a:xfrm>
            <a:custGeom>
              <a:avLst/>
              <a:gdLst/>
              <a:ahLst/>
              <a:cxnLst/>
              <a:rect l="l" t="t" r="r" b="b"/>
              <a:pathLst>
                <a:path w="26168" h="5853" extrusionOk="0">
                  <a:moveTo>
                    <a:pt x="6599" y="1"/>
                  </a:moveTo>
                  <a:cubicBezTo>
                    <a:pt x="2761" y="1"/>
                    <a:pt x="1" y="373"/>
                    <a:pt x="1" y="373"/>
                  </a:cubicBezTo>
                  <a:cubicBezTo>
                    <a:pt x="49" y="368"/>
                    <a:pt x="100" y="366"/>
                    <a:pt x="153" y="366"/>
                  </a:cubicBezTo>
                  <a:cubicBezTo>
                    <a:pt x="1812" y="366"/>
                    <a:pt x="5850" y="2858"/>
                    <a:pt x="5850" y="2858"/>
                  </a:cubicBezTo>
                  <a:cubicBezTo>
                    <a:pt x="10291" y="5380"/>
                    <a:pt x="17126" y="5853"/>
                    <a:pt x="21623" y="5853"/>
                  </a:cubicBezTo>
                  <a:cubicBezTo>
                    <a:pt x="24314" y="5853"/>
                    <a:pt x="26168" y="5683"/>
                    <a:pt x="26168" y="5683"/>
                  </a:cubicBezTo>
                  <a:cubicBezTo>
                    <a:pt x="21357" y="925"/>
                    <a:pt x="12643" y="1"/>
                    <a:pt x="6599" y="1"/>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0" name="Google Shape;700;p10"/>
            <p:cNvSpPr/>
            <p:nvPr/>
          </p:nvSpPr>
          <p:spPr>
            <a:xfrm>
              <a:off x="3124925" y="2245050"/>
              <a:ext cx="643925" cy="178450"/>
            </a:xfrm>
            <a:custGeom>
              <a:avLst/>
              <a:gdLst/>
              <a:ahLst/>
              <a:cxnLst/>
              <a:rect l="l" t="t" r="r" b="b"/>
              <a:pathLst>
                <a:path w="25757" h="7138" extrusionOk="0">
                  <a:moveTo>
                    <a:pt x="2516" y="0"/>
                  </a:moveTo>
                  <a:cubicBezTo>
                    <a:pt x="955" y="0"/>
                    <a:pt x="1" y="63"/>
                    <a:pt x="1" y="63"/>
                  </a:cubicBezTo>
                  <a:cubicBezTo>
                    <a:pt x="19" y="62"/>
                    <a:pt x="39" y="62"/>
                    <a:pt x="58" y="62"/>
                  </a:cubicBezTo>
                  <a:cubicBezTo>
                    <a:pt x="1674" y="62"/>
                    <a:pt x="5680" y="2945"/>
                    <a:pt x="5680" y="2945"/>
                  </a:cubicBezTo>
                  <a:cubicBezTo>
                    <a:pt x="11696" y="6906"/>
                    <a:pt x="22733" y="7138"/>
                    <a:pt x="25240" y="7138"/>
                  </a:cubicBezTo>
                  <a:cubicBezTo>
                    <a:pt x="25574" y="7138"/>
                    <a:pt x="25756" y="7134"/>
                    <a:pt x="25756" y="7134"/>
                  </a:cubicBezTo>
                  <a:cubicBezTo>
                    <a:pt x="20108" y="729"/>
                    <a:pt x="7817" y="0"/>
                    <a:pt x="2516"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1" name="Google Shape;701;p10"/>
            <p:cNvSpPr/>
            <p:nvPr/>
          </p:nvSpPr>
          <p:spPr>
            <a:xfrm>
              <a:off x="3223250" y="1765300"/>
              <a:ext cx="457550" cy="302450"/>
            </a:xfrm>
            <a:custGeom>
              <a:avLst/>
              <a:gdLst/>
              <a:ahLst/>
              <a:cxnLst/>
              <a:rect l="l" t="t" r="r" b="b"/>
              <a:pathLst>
                <a:path w="18302" h="12098" extrusionOk="0">
                  <a:moveTo>
                    <a:pt x="1" y="1"/>
                  </a:moveTo>
                  <a:cubicBezTo>
                    <a:pt x="9244" y="10791"/>
                    <a:pt x="18302" y="12097"/>
                    <a:pt x="18302" y="12097"/>
                  </a:cubicBezTo>
                  <a:cubicBezTo>
                    <a:pt x="13205" y="3735"/>
                    <a:pt x="15" y="1"/>
                    <a:pt x="1" y="1"/>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2" name="Google Shape;702;p10"/>
            <p:cNvSpPr/>
            <p:nvPr/>
          </p:nvSpPr>
          <p:spPr>
            <a:xfrm>
              <a:off x="3283600" y="1576125"/>
              <a:ext cx="348925" cy="319125"/>
            </a:xfrm>
            <a:custGeom>
              <a:avLst/>
              <a:gdLst/>
              <a:ahLst/>
              <a:cxnLst/>
              <a:rect l="l" t="t" r="r" b="b"/>
              <a:pathLst>
                <a:path w="13957" h="12765" extrusionOk="0">
                  <a:moveTo>
                    <a:pt x="0" y="0"/>
                  </a:moveTo>
                  <a:lnTo>
                    <a:pt x="0" y="0"/>
                  </a:lnTo>
                  <a:cubicBezTo>
                    <a:pt x="5367" y="9996"/>
                    <a:pt x="13957" y="12764"/>
                    <a:pt x="13957" y="12764"/>
                  </a:cubicBezTo>
                  <a:lnTo>
                    <a:pt x="13957" y="12764"/>
                  </a:lnTo>
                  <a:cubicBezTo>
                    <a:pt x="5879" y="128"/>
                    <a:pt x="1" y="0"/>
                    <a:pt x="0"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3" name="Google Shape;703;p10"/>
            <p:cNvSpPr/>
            <p:nvPr/>
          </p:nvSpPr>
          <p:spPr>
            <a:xfrm>
              <a:off x="3608375" y="1866825"/>
              <a:ext cx="282200" cy="1148275"/>
            </a:xfrm>
            <a:custGeom>
              <a:avLst/>
              <a:gdLst/>
              <a:ahLst/>
              <a:cxnLst/>
              <a:rect l="l" t="t" r="r" b="b"/>
              <a:pathLst>
                <a:path w="11288" h="45931" extrusionOk="0">
                  <a:moveTo>
                    <a:pt x="725" y="0"/>
                  </a:moveTo>
                  <a:lnTo>
                    <a:pt x="1" y="100"/>
                  </a:lnTo>
                  <a:cubicBezTo>
                    <a:pt x="3394" y="5140"/>
                    <a:pt x="9911" y="45931"/>
                    <a:pt x="9911" y="45931"/>
                  </a:cubicBezTo>
                  <a:lnTo>
                    <a:pt x="11288" y="45746"/>
                  </a:lnTo>
                  <a:cubicBezTo>
                    <a:pt x="8221" y="26977"/>
                    <a:pt x="725" y="0"/>
                    <a:pt x="725"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4" name="Google Shape;704;p10"/>
            <p:cNvSpPr/>
            <p:nvPr/>
          </p:nvSpPr>
          <p:spPr>
            <a:xfrm>
              <a:off x="3623650" y="1880675"/>
              <a:ext cx="246350" cy="1114925"/>
            </a:xfrm>
            <a:custGeom>
              <a:avLst/>
              <a:gdLst/>
              <a:ahLst/>
              <a:cxnLst/>
              <a:rect l="l" t="t" r="r" b="b"/>
              <a:pathLst>
                <a:path w="9854" h="44597" extrusionOk="0">
                  <a:moveTo>
                    <a:pt x="0" y="0"/>
                  </a:moveTo>
                  <a:lnTo>
                    <a:pt x="9853" y="44596"/>
                  </a:lnTo>
                  <a:cubicBezTo>
                    <a:pt x="3734" y="8805"/>
                    <a:pt x="0" y="1"/>
                    <a:pt x="0"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5" name="Google Shape;705;p10"/>
            <p:cNvSpPr/>
            <p:nvPr/>
          </p:nvSpPr>
          <p:spPr>
            <a:xfrm>
              <a:off x="3827725" y="2399250"/>
              <a:ext cx="371325" cy="306700"/>
            </a:xfrm>
            <a:custGeom>
              <a:avLst/>
              <a:gdLst/>
              <a:ahLst/>
              <a:cxnLst/>
              <a:rect l="l" t="t" r="r" b="b"/>
              <a:pathLst>
                <a:path w="14853" h="12268" extrusionOk="0">
                  <a:moveTo>
                    <a:pt x="14852" y="0"/>
                  </a:moveTo>
                  <a:lnTo>
                    <a:pt x="1" y="12267"/>
                  </a:lnTo>
                  <a:cubicBezTo>
                    <a:pt x="1" y="12267"/>
                    <a:pt x="11814" y="4530"/>
                    <a:pt x="14852"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6" name="Google Shape;706;p10"/>
            <p:cNvSpPr/>
            <p:nvPr/>
          </p:nvSpPr>
          <p:spPr>
            <a:xfrm>
              <a:off x="3324425" y="2663325"/>
              <a:ext cx="488075" cy="47600"/>
            </a:xfrm>
            <a:custGeom>
              <a:avLst/>
              <a:gdLst/>
              <a:ahLst/>
              <a:cxnLst/>
              <a:rect l="l" t="t" r="r" b="b"/>
              <a:pathLst>
                <a:path w="19523" h="1904" extrusionOk="0">
                  <a:moveTo>
                    <a:pt x="0" y="1"/>
                  </a:moveTo>
                  <a:lnTo>
                    <a:pt x="0" y="1"/>
                  </a:lnTo>
                  <a:cubicBezTo>
                    <a:pt x="2119" y="1592"/>
                    <a:pt x="8903" y="1903"/>
                    <a:pt x="13881" y="1903"/>
                  </a:cubicBezTo>
                  <a:cubicBezTo>
                    <a:pt x="17073" y="1903"/>
                    <a:pt x="19522" y="1775"/>
                    <a:pt x="19522" y="1775"/>
                  </a:cubicBezTo>
                  <a:lnTo>
                    <a:pt x="0" y="1"/>
                  </a:ln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7" name="Google Shape;707;p10"/>
            <p:cNvSpPr/>
            <p:nvPr/>
          </p:nvSpPr>
          <p:spPr>
            <a:xfrm>
              <a:off x="3797925" y="2173850"/>
              <a:ext cx="351075" cy="375575"/>
            </a:xfrm>
            <a:custGeom>
              <a:avLst/>
              <a:gdLst/>
              <a:ahLst/>
              <a:cxnLst/>
              <a:rect l="l" t="t" r="r" b="b"/>
              <a:pathLst>
                <a:path w="14043" h="15023" extrusionOk="0">
                  <a:moveTo>
                    <a:pt x="14042" y="1"/>
                  </a:moveTo>
                  <a:lnTo>
                    <a:pt x="14042" y="1"/>
                  </a:lnTo>
                  <a:cubicBezTo>
                    <a:pt x="11770" y="1747"/>
                    <a:pt x="0" y="15022"/>
                    <a:pt x="0" y="15022"/>
                  </a:cubicBezTo>
                  <a:lnTo>
                    <a:pt x="14042" y="1"/>
                  </a:ln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8" name="Google Shape;708;p10"/>
            <p:cNvSpPr/>
            <p:nvPr/>
          </p:nvSpPr>
          <p:spPr>
            <a:xfrm>
              <a:off x="3282175" y="2454150"/>
              <a:ext cx="494825" cy="103775"/>
            </a:xfrm>
            <a:custGeom>
              <a:avLst/>
              <a:gdLst/>
              <a:ahLst/>
              <a:cxnLst/>
              <a:rect l="l" t="t" r="r" b="b"/>
              <a:pathLst>
                <a:path w="19793" h="4151" extrusionOk="0">
                  <a:moveTo>
                    <a:pt x="357" y="1"/>
                  </a:moveTo>
                  <a:cubicBezTo>
                    <a:pt x="236" y="1"/>
                    <a:pt x="117" y="2"/>
                    <a:pt x="1" y="5"/>
                  </a:cubicBezTo>
                  <a:lnTo>
                    <a:pt x="19793" y="4151"/>
                  </a:lnTo>
                  <a:cubicBezTo>
                    <a:pt x="19793" y="4151"/>
                    <a:pt x="7014" y="1"/>
                    <a:pt x="357" y="1"/>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9" name="Google Shape;709;p10"/>
            <p:cNvSpPr/>
            <p:nvPr/>
          </p:nvSpPr>
          <p:spPr>
            <a:xfrm>
              <a:off x="3232475" y="2258325"/>
              <a:ext cx="516475" cy="153375"/>
            </a:xfrm>
            <a:custGeom>
              <a:avLst/>
              <a:gdLst/>
              <a:ahLst/>
              <a:cxnLst/>
              <a:rect l="l" t="t" r="r" b="b"/>
              <a:pathLst>
                <a:path w="20659" h="6135" extrusionOk="0">
                  <a:moveTo>
                    <a:pt x="1" y="1"/>
                  </a:moveTo>
                  <a:lnTo>
                    <a:pt x="1" y="1"/>
                  </a:lnTo>
                  <a:cubicBezTo>
                    <a:pt x="4516" y="2842"/>
                    <a:pt x="20362" y="6060"/>
                    <a:pt x="20655" y="6133"/>
                  </a:cubicBezTo>
                  <a:lnTo>
                    <a:pt x="20655" y="6133"/>
                  </a:lnTo>
                  <a:lnTo>
                    <a:pt x="1" y="1"/>
                  </a:lnTo>
                  <a:close/>
                  <a:moveTo>
                    <a:pt x="20655" y="6133"/>
                  </a:moveTo>
                  <a:lnTo>
                    <a:pt x="20659" y="6134"/>
                  </a:lnTo>
                  <a:cubicBezTo>
                    <a:pt x="20659" y="6134"/>
                    <a:pt x="20658" y="6134"/>
                    <a:pt x="20655" y="6133"/>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0" name="Google Shape;710;p10"/>
            <p:cNvSpPr/>
            <p:nvPr/>
          </p:nvSpPr>
          <p:spPr>
            <a:xfrm>
              <a:off x="3764200" y="2009150"/>
              <a:ext cx="317350" cy="395100"/>
            </a:xfrm>
            <a:custGeom>
              <a:avLst/>
              <a:gdLst/>
              <a:ahLst/>
              <a:cxnLst/>
              <a:rect l="l" t="t" r="r" b="b"/>
              <a:pathLst>
                <a:path w="12694" h="15804" extrusionOk="0">
                  <a:moveTo>
                    <a:pt x="12694" y="1"/>
                  </a:moveTo>
                  <a:lnTo>
                    <a:pt x="12694" y="1"/>
                  </a:lnTo>
                  <a:cubicBezTo>
                    <a:pt x="10578" y="1591"/>
                    <a:pt x="0" y="15803"/>
                    <a:pt x="0" y="15803"/>
                  </a:cubicBezTo>
                  <a:lnTo>
                    <a:pt x="12694" y="1"/>
                  </a:ln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1" name="Google Shape;711;p10"/>
            <p:cNvSpPr/>
            <p:nvPr/>
          </p:nvSpPr>
          <p:spPr>
            <a:xfrm>
              <a:off x="3244200" y="2054225"/>
              <a:ext cx="471400" cy="190300"/>
            </a:xfrm>
            <a:custGeom>
              <a:avLst/>
              <a:gdLst/>
              <a:ahLst/>
              <a:cxnLst/>
              <a:rect l="l" t="t" r="r" b="b"/>
              <a:pathLst>
                <a:path w="18856" h="7612" extrusionOk="0">
                  <a:moveTo>
                    <a:pt x="0" y="1"/>
                  </a:moveTo>
                  <a:cubicBezTo>
                    <a:pt x="2599" y="2486"/>
                    <a:pt x="18855" y="7611"/>
                    <a:pt x="18855" y="7611"/>
                  </a:cubicBezTo>
                  <a:lnTo>
                    <a:pt x="0" y="1"/>
                  </a:ln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2" name="Google Shape;712;p10"/>
            <p:cNvSpPr/>
            <p:nvPr/>
          </p:nvSpPr>
          <p:spPr>
            <a:xfrm>
              <a:off x="3723025" y="1789800"/>
              <a:ext cx="230750" cy="445850"/>
            </a:xfrm>
            <a:custGeom>
              <a:avLst/>
              <a:gdLst/>
              <a:ahLst/>
              <a:cxnLst/>
              <a:rect l="l" t="t" r="r" b="b"/>
              <a:pathLst>
                <a:path w="9230" h="17834" extrusionOk="0">
                  <a:moveTo>
                    <a:pt x="9229" y="0"/>
                  </a:moveTo>
                  <a:lnTo>
                    <a:pt x="0" y="17833"/>
                  </a:lnTo>
                  <a:cubicBezTo>
                    <a:pt x="0" y="17833"/>
                    <a:pt x="8519" y="3337"/>
                    <a:pt x="9229"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3" name="Google Shape;713;p10"/>
            <p:cNvSpPr/>
            <p:nvPr/>
          </p:nvSpPr>
          <p:spPr>
            <a:xfrm>
              <a:off x="3679000" y="1642500"/>
              <a:ext cx="161175" cy="409975"/>
            </a:xfrm>
            <a:custGeom>
              <a:avLst/>
              <a:gdLst/>
              <a:ahLst/>
              <a:cxnLst/>
              <a:rect l="l" t="t" r="r" b="b"/>
              <a:pathLst>
                <a:path w="6447" h="16399" extrusionOk="0">
                  <a:moveTo>
                    <a:pt x="6447" y="0"/>
                  </a:moveTo>
                  <a:lnTo>
                    <a:pt x="6447" y="0"/>
                  </a:lnTo>
                  <a:cubicBezTo>
                    <a:pt x="4942" y="1562"/>
                    <a:pt x="1" y="16399"/>
                    <a:pt x="1" y="16399"/>
                  </a:cubicBezTo>
                  <a:lnTo>
                    <a:pt x="6447" y="0"/>
                  </a:ln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4" name="Google Shape;714;p10"/>
            <p:cNvSpPr/>
            <p:nvPr/>
          </p:nvSpPr>
          <p:spPr>
            <a:xfrm>
              <a:off x="3294950" y="1807550"/>
              <a:ext cx="378050" cy="250625"/>
            </a:xfrm>
            <a:custGeom>
              <a:avLst/>
              <a:gdLst/>
              <a:ahLst/>
              <a:cxnLst/>
              <a:rect l="l" t="t" r="r" b="b"/>
              <a:pathLst>
                <a:path w="15122" h="10025" extrusionOk="0">
                  <a:moveTo>
                    <a:pt x="3" y="0"/>
                  </a:moveTo>
                  <a:cubicBezTo>
                    <a:pt x="2" y="0"/>
                    <a:pt x="1" y="0"/>
                    <a:pt x="1" y="0"/>
                  </a:cubicBezTo>
                  <a:lnTo>
                    <a:pt x="15122" y="10024"/>
                  </a:lnTo>
                  <a:cubicBezTo>
                    <a:pt x="15122" y="10024"/>
                    <a:pt x="567" y="0"/>
                    <a:pt x="3"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5" name="Google Shape;715;p10"/>
            <p:cNvSpPr/>
            <p:nvPr/>
          </p:nvSpPr>
          <p:spPr>
            <a:xfrm>
              <a:off x="3627900" y="1508325"/>
              <a:ext cx="73850" cy="364200"/>
            </a:xfrm>
            <a:custGeom>
              <a:avLst/>
              <a:gdLst/>
              <a:ahLst/>
              <a:cxnLst/>
              <a:rect l="l" t="t" r="r" b="b"/>
              <a:pathLst>
                <a:path w="2954" h="14568" extrusionOk="0">
                  <a:moveTo>
                    <a:pt x="2954" y="0"/>
                  </a:moveTo>
                  <a:lnTo>
                    <a:pt x="0" y="14568"/>
                  </a:lnTo>
                  <a:cubicBezTo>
                    <a:pt x="0" y="14568"/>
                    <a:pt x="2840" y="2315"/>
                    <a:pt x="2954"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6" name="Google Shape;716;p10"/>
            <p:cNvSpPr/>
            <p:nvPr/>
          </p:nvSpPr>
          <p:spPr>
            <a:xfrm>
              <a:off x="3327250" y="1610200"/>
              <a:ext cx="281150" cy="259125"/>
            </a:xfrm>
            <a:custGeom>
              <a:avLst/>
              <a:gdLst/>
              <a:ahLst/>
              <a:cxnLst/>
              <a:rect l="l" t="t" r="r" b="b"/>
              <a:pathLst>
                <a:path w="11246" h="10365" extrusionOk="0">
                  <a:moveTo>
                    <a:pt x="1" y="0"/>
                  </a:moveTo>
                  <a:lnTo>
                    <a:pt x="1" y="0"/>
                  </a:lnTo>
                  <a:cubicBezTo>
                    <a:pt x="2358" y="2627"/>
                    <a:pt x="11246" y="10365"/>
                    <a:pt x="11246" y="10365"/>
                  </a:cubicBezTo>
                  <a:lnTo>
                    <a:pt x="1" y="0"/>
                  </a:ln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17" name="Google Shape;717;p10"/>
          <p:cNvGrpSpPr/>
          <p:nvPr/>
        </p:nvGrpSpPr>
        <p:grpSpPr>
          <a:xfrm rot="5998482">
            <a:off x="1786466" y="5980022"/>
            <a:ext cx="2538349" cy="1631721"/>
            <a:chOff x="6328375" y="2851100"/>
            <a:chExt cx="1042875" cy="670425"/>
          </a:xfrm>
        </p:grpSpPr>
        <p:sp>
          <p:nvSpPr>
            <p:cNvPr id="718" name="Google Shape;718;p10"/>
            <p:cNvSpPr/>
            <p:nvPr/>
          </p:nvSpPr>
          <p:spPr>
            <a:xfrm>
              <a:off x="6695750" y="2891575"/>
              <a:ext cx="335100" cy="291075"/>
            </a:xfrm>
            <a:custGeom>
              <a:avLst/>
              <a:gdLst/>
              <a:ahLst/>
              <a:cxnLst/>
              <a:rect l="l" t="t" r="r" b="b"/>
              <a:pathLst>
                <a:path w="13404" h="11643" extrusionOk="0">
                  <a:moveTo>
                    <a:pt x="0" y="0"/>
                  </a:moveTo>
                  <a:cubicBezTo>
                    <a:pt x="0" y="0"/>
                    <a:pt x="0" y="85"/>
                    <a:pt x="14" y="241"/>
                  </a:cubicBezTo>
                  <a:lnTo>
                    <a:pt x="11643" y="11642"/>
                  </a:lnTo>
                  <a:cubicBezTo>
                    <a:pt x="11799" y="10790"/>
                    <a:pt x="13403" y="639"/>
                    <a:pt x="0"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9" name="Google Shape;719;p10"/>
            <p:cNvSpPr/>
            <p:nvPr/>
          </p:nvSpPr>
          <p:spPr>
            <a:xfrm>
              <a:off x="6696100" y="2897600"/>
              <a:ext cx="290725" cy="290500"/>
            </a:xfrm>
            <a:custGeom>
              <a:avLst/>
              <a:gdLst/>
              <a:ahLst/>
              <a:cxnLst/>
              <a:rect l="l" t="t" r="r" b="b"/>
              <a:pathLst>
                <a:path w="11629" h="11620" extrusionOk="0">
                  <a:moveTo>
                    <a:pt x="0" y="0"/>
                  </a:moveTo>
                  <a:lnTo>
                    <a:pt x="0" y="0"/>
                  </a:lnTo>
                  <a:cubicBezTo>
                    <a:pt x="146" y="1709"/>
                    <a:pt x="1366" y="11619"/>
                    <a:pt x="9699" y="11619"/>
                  </a:cubicBezTo>
                  <a:cubicBezTo>
                    <a:pt x="10300" y="11619"/>
                    <a:pt x="10938" y="11568"/>
                    <a:pt x="11614" y="11458"/>
                  </a:cubicBezTo>
                  <a:cubicBezTo>
                    <a:pt x="11614" y="11458"/>
                    <a:pt x="11614" y="11444"/>
                    <a:pt x="11629" y="11401"/>
                  </a:cubicBezTo>
                  <a:lnTo>
                    <a:pt x="0" y="0"/>
                  </a:ln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0" name="Google Shape;720;p10"/>
            <p:cNvSpPr/>
            <p:nvPr/>
          </p:nvSpPr>
          <p:spPr>
            <a:xfrm>
              <a:off x="7107475" y="2851100"/>
              <a:ext cx="239625" cy="410000"/>
            </a:xfrm>
            <a:custGeom>
              <a:avLst/>
              <a:gdLst/>
              <a:ahLst/>
              <a:cxnLst/>
              <a:rect l="l" t="t" r="r" b="b"/>
              <a:pathLst>
                <a:path w="9585" h="16400" extrusionOk="0">
                  <a:moveTo>
                    <a:pt x="1520" y="0"/>
                  </a:moveTo>
                  <a:cubicBezTo>
                    <a:pt x="1520" y="0"/>
                    <a:pt x="1449" y="57"/>
                    <a:pt x="1350" y="185"/>
                  </a:cubicBezTo>
                  <a:lnTo>
                    <a:pt x="1" y="16399"/>
                  </a:lnTo>
                  <a:cubicBezTo>
                    <a:pt x="768" y="15973"/>
                    <a:pt x="9585" y="10720"/>
                    <a:pt x="1520"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1" name="Google Shape;721;p10"/>
            <p:cNvSpPr/>
            <p:nvPr/>
          </p:nvSpPr>
          <p:spPr>
            <a:xfrm>
              <a:off x="6914025" y="2855350"/>
              <a:ext cx="226850" cy="406450"/>
            </a:xfrm>
            <a:custGeom>
              <a:avLst/>
              <a:gdLst/>
              <a:ahLst/>
              <a:cxnLst/>
              <a:rect l="l" t="t" r="r" b="b"/>
              <a:pathLst>
                <a:path w="9074" h="16258" extrusionOk="0">
                  <a:moveTo>
                    <a:pt x="9074" y="1"/>
                  </a:moveTo>
                  <a:cubicBezTo>
                    <a:pt x="7767" y="1293"/>
                    <a:pt x="1" y="9556"/>
                    <a:pt x="7682" y="16258"/>
                  </a:cubicBezTo>
                  <a:lnTo>
                    <a:pt x="7739" y="16229"/>
                  </a:lnTo>
                  <a:lnTo>
                    <a:pt x="9074" y="1"/>
                  </a:ln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2" name="Google Shape;722;p10"/>
            <p:cNvSpPr/>
            <p:nvPr/>
          </p:nvSpPr>
          <p:spPr>
            <a:xfrm>
              <a:off x="6966925" y="3155650"/>
              <a:ext cx="403950" cy="191350"/>
            </a:xfrm>
            <a:custGeom>
              <a:avLst/>
              <a:gdLst/>
              <a:ahLst/>
              <a:cxnLst/>
              <a:rect l="l" t="t" r="r" b="b"/>
              <a:pathLst>
                <a:path w="16158" h="7654" extrusionOk="0">
                  <a:moveTo>
                    <a:pt x="57" y="0"/>
                  </a:moveTo>
                  <a:lnTo>
                    <a:pt x="0" y="497"/>
                  </a:lnTo>
                  <a:lnTo>
                    <a:pt x="1236" y="3025"/>
                  </a:lnTo>
                  <a:cubicBezTo>
                    <a:pt x="1236" y="3025"/>
                    <a:pt x="1151" y="3351"/>
                    <a:pt x="412" y="3706"/>
                  </a:cubicBezTo>
                  <a:lnTo>
                    <a:pt x="1037" y="3891"/>
                  </a:lnTo>
                  <a:lnTo>
                    <a:pt x="1946" y="3692"/>
                  </a:lnTo>
                  <a:cubicBezTo>
                    <a:pt x="1946" y="3692"/>
                    <a:pt x="4686" y="4317"/>
                    <a:pt x="5438" y="4913"/>
                  </a:cubicBezTo>
                  <a:cubicBezTo>
                    <a:pt x="5424" y="4913"/>
                    <a:pt x="11685" y="7213"/>
                    <a:pt x="16087" y="7653"/>
                  </a:cubicBezTo>
                  <a:lnTo>
                    <a:pt x="16158" y="6972"/>
                  </a:lnTo>
                  <a:cubicBezTo>
                    <a:pt x="16158" y="6972"/>
                    <a:pt x="6958" y="5736"/>
                    <a:pt x="5595" y="3507"/>
                  </a:cubicBezTo>
                  <a:lnTo>
                    <a:pt x="5140" y="3635"/>
                  </a:lnTo>
                  <a:lnTo>
                    <a:pt x="5098" y="3947"/>
                  </a:lnTo>
                  <a:cubicBezTo>
                    <a:pt x="3848" y="3649"/>
                    <a:pt x="2641" y="3166"/>
                    <a:pt x="1534" y="2513"/>
                  </a:cubicBezTo>
                  <a:cubicBezTo>
                    <a:pt x="1534" y="2513"/>
                    <a:pt x="554" y="57"/>
                    <a:pt x="57"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3" name="Google Shape;723;p10"/>
            <p:cNvSpPr/>
            <p:nvPr/>
          </p:nvSpPr>
          <p:spPr>
            <a:xfrm>
              <a:off x="6675875" y="3308625"/>
              <a:ext cx="30175" cy="41550"/>
            </a:xfrm>
            <a:custGeom>
              <a:avLst/>
              <a:gdLst/>
              <a:ahLst/>
              <a:cxnLst/>
              <a:rect l="l" t="t" r="r" b="b"/>
              <a:pathLst>
                <a:path w="1207" h="1662" extrusionOk="0">
                  <a:moveTo>
                    <a:pt x="1207" y="1"/>
                  </a:moveTo>
                  <a:cubicBezTo>
                    <a:pt x="1008" y="72"/>
                    <a:pt x="795" y="171"/>
                    <a:pt x="596" y="256"/>
                  </a:cubicBezTo>
                  <a:lnTo>
                    <a:pt x="0" y="1264"/>
                  </a:lnTo>
                  <a:lnTo>
                    <a:pt x="14" y="1662"/>
                  </a:lnTo>
                  <a:cubicBezTo>
                    <a:pt x="312" y="1648"/>
                    <a:pt x="951" y="483"/>
                    <a:pt x="1207" y="1"/>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4" name="Google Shape;724;p10"/>
            <p:cNvSpPr/>
            <p:nvPr/>
          </p:nvSpPr>
          <p:spPr>
            <a:xfrm>
              <a:off x="6752900" y="3237475"/>
              <a:ext cx="246700" cy="53425"/>
            </a:xfrm>
            <a:custGeom>
              <a:avLst/>
              <a:gdLst/>
              <a:ahLst/>
              <a:cxnLst/>
              <a:rect l="l" t="t" r="r" b="b"/>
              <a:pathLst>
                <a:path w="9868" h="2137" extrusionOk="0">
                  <a:moveTo>
                    <a:pt x="9120" y="0"/>
                  </a:moveTo>
                  <a:cubicBezTo>
                    <a:pt x="7729" y="0"/>
                    <a:pt x="6350" y="84"/>
                    <a:pt x="4941" y="433"/>
                  </a:cubicBezTo>
                  <a:cubicBezTo>
                    <a:pt x="3890" y="674"/>
                    <a:pt x="2840" y="816"/>
                    <a:pt x="1803" y="958"/>
                  </a:cubicBezTo>
                  <a:cubicBezTo>
                    <a:pt x="1391" y="1058"/>
                    <a:pt x="1008" y="1214"/>
                    <a:pt x="653" y="1427"/>
                  </a:cubicBezTo>
                  <a:cubicBezTo>
                    <a:pt x="454" y="1640"/>
                    <a:pt x="241" y="1824"/>
                    <a:pt x="0" y="1981"/>
                  </a:cubicBezTo>
                  <a:cubicBezTo>
                    <a:pt x="355" y="1881"/>
                    <a:pt x="724" y="1810"/>
                    <a:pt x="1079" y="1753"/>
                  </a:cubicBezTo>
                  <a:lnTo>
                    <a:pt x="1079" y="2009"/>
                  </a:lnTo>
                  <a:lnTo>
                    <a:pt x="1434" y="2137"/>
                  </a:lnTo>
                  <a:cubicBezTo>
                    <a:pt x="2641" y="490"/>
                    <a:pt x="9868" y="106"/>
                    <a:pt x="9868" y="106"/>
                  </a:cubicBezTo>
                  <a:lnTo>
                    <a:pt x="9868" y="7"/>
                  </a:lnTo>
                  <a:cubicBezTo>
                    <a:pt x="9618" y="3"/>
                    <a:pt x="9369" y="0"/>
                    <a:pt x="9120"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5" name="Google Shape;725;p10"/>
            <p:cNvSpPr/>
            <p:nvPr/>
          </p:nvSpPr>
          <p:spPr>
            <a:xfrm>
              <a:off x="6688650" y="3227000"/>
              <a:ext cx="311300" cy="88050"/>
            </a:xfrm>
            <a:custGeom>
              <a:avLst/>
              <a:gdLst/>
              <a:ahLst/>
              <a:cxnLst/>
              <a:rect l="l" t="t" r="r" b="b"/>
              <a:pathLst>
                <a:path w="12452" h="3522" extrusionOk="0">
                  <a:moveTo>
                    <a:pt x="12438" y="0"/>
                  </a:moveTo>
                  <a:cubicBezTo>
                    <a:pt x="8988" y="57"/>
                    <a:pt x="3976" y="1448"/>
                    <a:pt x="3976" y="1448"/>
                  </a:cubicBezTo>
                  <a:cubicBezTo>
                    <a:pt x="3365" y="1860"/>
                    <a:pt x="1193" y="2187"/>
                    <a:pt x="1193" y="2187"/>
                  </a:cubicBezTo>
                  <a:lnTo>
                    <a:pt x="497" y="1974"/>
                  </a:lnTo>
                  <a:lnTo>
                    <a:pt x="0" y="2059"/>
                  </a:lnTo>
                  <a:cubicBezTo>
                    <a:pt x="554" y="2400"/>
                    <a:pt x="597" y="2655"/>
                    <a:pt x="597" y="2655"/>
                  </a:cubicBezTo>
                  <a:lnTo>
                    <a:pt x="85" y="3521"/>
                  </a:lnTo>
                  <a:cubicBezTo>
                    <a:pt x="284" y="3436"/>
                    <a:pt x="483" y="3351"/>
                    <a:pt x="696" y="3266"/>
                  </a:cubicBezTo>
                  <a:cubicBezTo>
                    <a:pt x="753" y="3138"/>
                    <a:pt x="795" y="3067"/>
                    <a:pt x="795" y="3067"/>
                  </a:cubicBezTo>
                  <a:cubicBezTo>
                    <a:pt x="1363" y="2783"/>
                    <a:pt x="1960" y="2556"/>
                    <a:pt x="2584" y="2400"/>
                  </a:cubicBezTo>
                  <a:cubicBezTo>
                    <a:pt x="2826" y="2243"/>
                    <a:pt x="3039" y="2059"/>
                    <a:pt x="3237" y="1846"/>
                  </a:cubicBezTo>
                  <a:cubicBezTo>
                    <a:pt x="3578" y="1633"/>
                    <a:pt x="3976" y="1477"/>
                    <a:pt x="4373" y="1377"/>
                  </a:cubicBezTo>
                  <a:cubicBezTo>
                    <a:pt x="5424" y="1235"/>
                    <a:pt x="6475" y="1093"/>
                    <a:pt x="7511" y="852"/>
                  </a:cubicBezTo>
                  <a:cubicBezTo>
                    <a:pt x="8955" y="509"/>
                    <a:pt x="10346" y="420"/>
                    <a:pt x="11767" y="420"/>
                  </a:cubicBezTo>
                  <a:cubicBezTo>
                    <a:pt x="11994" y="420"/>
                    <a:pt x="12223" y="422"/>
                    <a:pt x="12452" y="426"/>
                  </a:cubicBezTo>
                  <a:lnTo>
                    <a:pt x="12438" y="0"/>
                  </a:ln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6" name="Google Shape;726;p10"/>
            <p:cNvSpPr/>
            <p:nvPr/>
          </p:nvSpPr>
          <p:spPr>
            <a:xfrm>
              <a:off x="6505250" y="3138600"/>
              <a:ext cx="199750" cy="148450"/>
            </a:xfrm>
            <a:custGeom>
              <a:avLst/>
              <a:gdLst/>
              <a:ahLst/>
              <a:cxnLst/>
              <a:rect l="l" t="t" r="r" b="b"/>
              <a:pathLst>
                <a:path w="7990" h="5938" extrusionOk="0">
                  <a:moveTo>
                    <a:pt x="53" y="1"/>
                  </a:moveTo>
                  <a:cubicBezTo>
                    <a:pt x="39" y="494"/>
                    <a:pt x="1" y="5938"/>
                    <a:pt x="6602" y="5938"/>
                  </a:cubicBezTo>
                  <a:cubicBezTo>
                    <a:pt x="7035" y="5938"/>
                    <a:pt x="7497" y="5914"/>
                    <a:pt x="7989" y="5865"/>
                  </a:cubicBezTo>
                  <a:cubicBezTo>
                    <a:pt x="7989" y="5865"/>
                    <a:pt x="7975" y="5808"/>
                    <a:pt x="7961" y="5723"/>
                  </a:cubicBezTo>
                  <a:lnTo>
                    <a:pt x="53" y="1"/>
                  </a:ln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7" name="Google Shape;727;p10"/>
            <p:cNvSpPr/>
            <p:nvPr/>
          </p:nvSpPr>
          <p:spPr>
            <a:xfrm>
              <a:off x="6506550" y="3129625"/>
              <a:ext cx="197725" cy="152050"/>
            </a:xfrm>
            <a:custGeom>
              <a:avLst/>
              <a:gdLst/>
              <a:ahLst/>
              <a:cxnLst/>
              <a:rect l="l" t="t" r="r" b="b"/>
              <a:pathLst>
                <a:path w="7909" h="6082" extrusionOk="0">
                  <a:moveTo>
                    <a:pt x="1974" y="1"/>
                  </a:moveTo>
                  <a:cubicBezTo>
                    <a:pt x="1374" y="1"/>
                    <a:pt x="718" y="102"/>
                    <a:pt x="1" y="331"/>
                  </a:cubicBezTo>
                  <a:cubicBezTo>
                    <a:pt x="1" y="346"/>
                    <a:pt x="1" y="346"/>
                    <a:pt x="1" y="360"/>
                  </a:cubicBezTo>
                  <a:lnTo>
                    <a:pt x="7909" y="6082"/>
                  </a:lnTo>
                  <a:cubicBezTo>
                    <a:pt x="7672" y="5148"/>
                    <a:pt x="6246" y="1"/>
                    <a:pt x="1974" y="1"/>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8" name="Google Shape;728;p10"/>
            <p:cNvSpPr/>
            <p:nvPr/>
          </p:nvSpPr>
          <p:spPr>
            <a:xfrm>
              <a:off x="6328375" y="3286250"/>
              <a:ext cx="359925" cy="226850"/>
            </a:xfrm>
            <a:custGeom>
              <a:avLst/>
              <a:gdLst/>
              <a:ahLst/>
              <a:cxnLst/>
              <a:rect l="l" t="t" r="r" b="b"/>
              <a:pathLst>
                <a:path w="14397" h="9074" extrusionOk="0">
                  <a:moveTo>
                    <a:pt x="9905" y="0"/>
                  </a:moveTo>
                  <a:cubicBezTo>
                    <a:pt x="6677" y="0"/>
                    <a:pt x="2489" y="1640"/>
                    <a:pt x="0" y="9017"/>
                  </a:cubicBezTo>
                  <a:cubicBezTo>
                    <a:pt x="0" y="9017"/>
                    <a:pt x="85" y="9045"/>
                    <a:pt x="242" y="9074"/>
                  </a:cubicBezTo>
                  <a:lnTo>
                    <a:pt x="14397" y="1023"/>
                  </a:lnTo>
                  <a:cubicBezTo>
                    <a:pt x="14069" y="857"/>
                    <a:pt x="12238" y="0"/>
                    <a:pt x="9905"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9" name="Google Shape;729;p10"/>
            <p:cNvSpPr/>
            <p:nvPr/>
          </p:nvSpPr>
          <p:spPr>
            <a:xfrm>
              <a:off x="6334400" y="3311825"/>
              <a:ext cx="354975" cy="209700"/>
            </a:xfrm>
            <a:custGeom>
              <a:avLst/>
              <a:gdLst/>
              <a:ahLst/>
              <a:cxnLst/>
              <a:rect l="l" t="t" r="r" b="b"/>
              <a:pathLst>
                <a:path w="14199" h="8388" extrusionOk="0">
                  <a:moveTo>
                    <a:pt x="14142" y="0"/>
                  </a:moveTo>
                  <a:lnTo>
                    <a:pt x="1" y="8051"/>
                  </a:lnTo>
                  <a:cubicBezTo>
                    <a:pt x="540" y="8157"/>
                    <a:pt x="1922" y="8388"/>
                    <a:pt x="3625" y="8388"/>
                  </a:cubicBezTo>
                  <a:cubicBezTo>
                    <a:pt x="7612" y="8388"/>
                    <a:pt x="13363" y="7122"/>
                    <a:pt x="14199" y="29"/>
                  </a:cubicBezTo>
                  <a:lnTo>
                    <a:pt x="14142" y="0"/>
                  </a:ln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0" name="Google Shape;730;p10"/>
            <p:cNvSpPr/>
            <p:nvPr/>
          </p:nvSpPr>
          <p:spPr>
            <a:xfrm>
              <a:off x="6966925" y="3155650"/>
              <a:ext cx="35525" cy="56100"/>
            </a:xfrm>
            <a:custGeom>
              <a:avLst/>
              <a:gdLst/>
              <a:ahLst/>
              <a:cxnLst/>
              <a:rect l="l" t="t" r="r" b="b"/>
              <a:pathLst>
                <a:path w="1421" h="2244" extrusionOk="0">
                  <a:moveTo>
                    <a:pt x="57" y="0"/>
                  </a:moveTo>
                  <a:lnTo>
                    <a:pt x="0" y="497"/>
                  </a:lnTo>
                  <a:lnTo>
                    <a:pt x="668" y="1860"/>
                  </a:lnTo>
                  <a:cubicBezTo>
                    <a:pt x="909" y="1988"/>
                    <a:pt x="1165" y="2116"/>
                    <a:pt x="1420" y="2244"/>
                  </a:cubicBezTo>
                  <a:cubicBezTo>
                    <a:pt x="1151" y="1591"/>
                    <a:pt x="455" y="43"/>
                    <a:pt x="57"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1" name="Google Shape;731;p10"/>
            <p:cNvSpPr/>
            <p:nvPr/>
          </p:nvSpPr>
          <p:spPr>
            <a:xfrm>
              <a:off x="7060625" y="3243325"/>
              <a:ext cx="310625" cy="90175"/>
            </a:xfrm>
            <a:custGeom>
              <a:avLst/>
              <a:gdLst/>
              <a:ahLst/>
              <a:cxnLst/>
              <a:rect l="l" t="t" r="r" b="b"/>
              <a:pathLst>
                <a:path w="12425" h="3607" extrusionOk="0">
                  <a:moveTo>
                    <a:pt x="1861" y="0"/>
                  </a:moveTo>
                  <a:lnTo>
                    <a:pt x="1406" y="128"/>
                  </a:lnTo>
                  <a:lnTo>
                    <a:pt x="1364" y="455"/>
                  </a:lnTo>
                  <a:cubicBezTo>
                    <a:pt x="909" y="341"/>
                    <a:pt x="455" y="199"/>
                    <a:pt x="1" y="43"/>
                  </a:cubicBezTo>
                  <a:lnTo>
                    <a:pt x="1" y="43"/>
                  </a:lnTo>
                  <a:cubicBezTo>
                    <a:pt x="285" y="270"/>
                    <a:pt x="540" y="540"/>
                    <a:pt x="767" y="824"/>
                  </a:cubicBezTo>
                  <a:cubicBezTo>
                    <a:pt x="1137" y="1136"/>
                    <a:pt x="1662" y="1335"/>
                    <a:pt x="2187" y="1534"/>
                  </a:cubicBezTo>
                  <a:cubicBezTo>
                    <a:pt x="3508" y="1818"/>
                    <a:pt x="4842" y="2116"/>
                    <a:pt x="6149" y="2542"/>
                  </a:cubicBezTo>
                  <a:cubicBezTo>
                    <a:pt x="8236" y="3237"/>
                    <a:pt x="10294" y="3450"/>
                    <a:pt x="12410" y="3607"/>
                  </a:cubicBezTo>
                  <a:lnTo>
                    <a:pt x="12424" y="3479"/>
                  </a:lnTo>
                  <a:cubicBezTo>
                    <a:pt x="12424" y="3479"/>
                    <a:pt x="3224" y="2229"/>
                    <a:pt x="1861"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2" name="Google Shape;732;p10"/>
            <p:cNvSpPr/>
            <p:nvPr/>
          </p:nvSpPr>
          <p:spPr>
            <a:xfrm>
              <a:off x="6976875" y="3202150"/>
              <a:ext cx="393300" cy="144850"/>
            </a:xfrm>
            <a:custGeom>
              <a:avLst/>
              <a:gdLst/>
              <a:ahLst/>
              <a:cxnLst/>
              <a:rect l="l" t="t" r="r" b="b"/>
              <a:pathLst>
                <a:path w="15732" h="5794" extrusionOk="0">
                  <a:moveTo>
                    <a:pt x="256" y="0"/>
                  </a:moveTo>
                  <a:lnTo>
                    <a:pt x="824" y="1165"/>
                  </a:lnTo>
                  <a:cubicBezTo>
                    <a:pt x="824" y="1165"/>
                    <a:pt x="738" y="1491"/>
                    <a:pt x="0" y="1846"/>
                  </a:cubicBezTo>
                  <a:lnTo>
                    <a:pt x="625" y="2031"/>
                  </a:lnTo>
                  <a:lnTo>
                    <a:pt x="1533" y="1832"/>
                  </a:lnTo>
                  <a:cubicBezTo>
                    <a:pt x="1533" y="1832"/>
                    <a:pt x="4274" y="2457"/>
                    <a:pt x="5026" y="3053"/>
                  </a:cubicBezTo>
                  <a:cubicBezTo>
                    <a:pt x="5026" y="3053"/>
                    <a:pt x="11287" y="5339"/>
                    <a:pt x="15675" y="5793"/>
                  </a:cubicBezTo>
                  <a:lnTo>
                    <a:pt x="15731" y="5239"/>
                  </a:lnTo>
                  <a:cubicBezTo>
                    <a:pt x="13630" y="5097"/>
                    <a:pt x="11571" y="4884"/>
                    <a:pt x="9484" y="4174"/>
                  </a:cubicBezTo>
                  <a:cubicBezTo>
                    <a:pt x="8178" y="3763"/>
                    <a:pt x="6858" y="3465"/>
                    <a:pt x="5523" y="3181"/>
                  </a:cubicBezTo>
                  <a:cubicBezTo>
                    <a:pt x="5012" y="2982"/>
                    <a:pt x="4487" y="2783"/>
                    <a:pt x="4103" y="2471"/>
                  </a:cubicBezTo>
                  <a:cubicBezTo>
                    <a:pt x="3876" y="2173"/>
                    <a:pt x="3621" y="1917"/>
                    <a:pt x="3337" y="1690"/>
                  </a:cubicBezTo>
                  <a:cubicBezTo>
                    <a:pt x="2570" y="1420"/>
                    <a:pt x="1817" y="1079"/>
                    <a:pt x="1122" y="653"/>
                  </a:cubicBezTo>
                  <a:cubicBezTo>
                    <a:pt x="1122" y="653"/>
                    <a:pt x="1079" y="554"/>
                    <a:pt x="1008" y="384"/>
                  </a:cubicBezTo>
                  <a:cubicBezTo>
                    <a:pt x="753" y="256"/>
                    <a:pt x="497" y="128"/>
                    <a:pt x="256"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3" name="Google Shape;733;p10"/>
            <p:cNvSpPr/>
            <p:nvPr/>
          </p:nvSpPr>
          <p:spPr>
            <a:xfrm>
              <a:off x="6747575" y="3242475"/>
              <a:ext cx="385125" cy="192175"/>
            </a:xfrm>
            <a:custGeom>
              <a:avLst/>
              <a:gdLst/>
              <a:ahLst/>
              <a:cxnLst/>
              <a:rect l="l" t="t" r="r" b="b"/>
              <a:pathLst>
                <a:path w="15405" h="7687" extrusionOk="0">
                  <a:moveTo>
                    <a:pt x="9793" y="0"/>
                  </a:moveTo>
                  <a:cubicBezTo>
                    <a:pt x="6779" y="0"/>
                    <a:pt x="3072" y="1559"/>
                    <a:pt x="0" y="7588"/>
                  </a:cubicBezTo>
                  <a:cubicBezTo>
                    <a:pt x="0" y="7588"/>
                    <a:pt x="85" y="7630"/>
                    <a:pt x="241" y="7687"/>
                  </a:cubicBezTo>
                  <a:lnTo>
                    <a:pt x="15405" y="1752"/>
                  </a:lnTo>
                  <a:cubicBezTo>
                    <a:pt x="15046" y="1506"/>
                    <a:pt x="12754" y="0"/>
                    <a:pt x="9793"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4" name="Google Shape;734;p10"/>
            <p:cNvSpPr/>
            <p:nvPr/>
          </p:nvSpPr>
          <p:spPr>
            <a:xfrm>
              <a:off x="6753600" y="3286275"/>
              <a:ext cx="380175" cy="174100"/>
            </a:xfrm>
            <a:custGeom>
              <a:avLst/>
              <a:gdLst/>
              <a:ahLst/>
              <a:cxnLst/>
              <a:rect l="l" t="t" r="r" b="b"/>
              <a:pathLst>
                <a:path w="15207" h="6964" extrusionOk="0">
                  <a:moveTo>
                    <a:pt x="15164" y="0"/>
                  </a:moveTo>
                  <a:lnTo>
                    <a:pt x="0" y="5935"/>
                  </a:lnTo>
                  <a:cubicBezTo>
                    <a:pt x="748" y="6192"/>
                    <a:pt x="3193" y="6963"/>
                    <a:pt x="5942" y="6963"/>
                  </a:cubicBezTo>
                  <a:cubicBezTo>
                    <a:pt x="9560" y="6963"/>
                    <a:pt x="13706" y="5628"/>
                    <a:pt x="15207" y="29"/>
                  </a:cubicBezTo>
                  <a:lnTo>
                    <a:pt x="15164" y="0"/>
                  </a:ln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35" name="Google Shape;735;p10"/>
          <p:cNvSpPr txBox="1">
            <a:spLocks noGrp="1"/>
          </p:cNvSpPr>
          <p:nvPr>
            <p:ph type="subTitle" idx="1"/>
          </p:nvPr>
        </p:nvSpPr>
        <p:spPr>
          <a:xfrm flipH="1">
            <a:off x="3939367" y="1720833"/>
            <a:ext cx="6155200" cy="21528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None/>
              <a:defRPr sz="3200">
                <a:solidFill>
                  <a:schemeClr val="accent2"/>
                </a:solidFill>
              </a:defRPr>
            </a:lvl1pPr>
            <a:lvl2pPr lvl="1" algn="r" rtl="0">
              <a:lnSpc>
                <a:spcPct val="100000"/>
              </a:lnSpc>
              <a:spcBef>
                <a:spcPts val="2133"/>
              </a:spcBef>
              <a:spcAft>
                <a:spcPts val="0"/>
              </a:spcAft>
              <a:buNone/>
              <a:defRPr sz="3200">
                <a:solidFill>
                  <a:schemeClr val="accent2"/>
                </a:solidFill>
              </a:defRPr>
            </a:lvl2pPr>
            <a:lvl3pPr lvl="2" algn="r" rtl="0">
              <a:lnSpc>
                <a:spcPct val="100000"/>
              </a:lnSpc>
              <a:spcBef>
                <a:spcPts val="2133"/>
              </a:spcBef>
              <a:spcAft>
                <a:spcPts val="0"/>
              </a:spcAft>
              <a:buNone/>
              <a:defRPr sz="3200">
                <a:solidFill>
                  <a:schemeClr val="accent2"/>
                </a:solidFill>
              </a:defRPr>
            </a:lvl3pPr>
            <a:lvl4pPr lvl="3" algn="r" rtl="0">
              <a:lnSpc>
                <a:spcPct val="100000"/>
              </a:lnSpc>
              <a:spcBef>
                <a:spcPts val="2133"/>
              </a:spcBef>
              <a:spcAft>
                <a:spcPts val="0"/>
              </a:spcAft>
              <a:buNone/>
              <a:defRPr sz="3200">
                <a:solidFill>
                  <a:schemeClr val="accent2"/>
                </a:solidFill>
              </a:defRPr>
            </a:lvl4pPr>
            <a:lvl5pPr lvl="4" algn="r" rtl="0">
              <a:lnSpc>
                <a:spcPct val="100000"/>
              </a:lnSpc>
              <a:spcBef>
                <a:spcPts val="2133"/>
              </a:spcBef>
              <a:spcAft>
                <a:spcPts val="0"/>
              </a:spcAft>
              <a:buNone/>
              <a:defRPr sz="3200">
                <a:solidFill>
                  <a:schemeClr val="accent2"/>
                </a:solidFill>
              </a:defRPr>
            </a:lvl5pPr>
            <a:lvl6pPr lvl="5" algn="r" rtl="0">
              <a:lnSpc>
                <a:spcPct val="100000"/>
              </a:lnSpc>
              <a:spcBef>
                <a:spcPts val="2133"/>
              </a:spcBef>
              <a:spcAft>
                <a:spcPts val="0"/>
              </a:spcAft>
              <a:buNone/>
              <a:defRPr sz="3200">
                <a:solidFill>
                  <a:schemeClr val="accent2"/>
                </a:solidFill>
              </a:defRPr>
            </a:lvl6pPr>
            <a:lvl7pPr lvl="6" algn="r" rtl="0">
              <a:lnSpc>
                <a:spcPct val="100000"/>
              </a:lnSpc>
              <a:spcBef>
                <a:spcPts val="2133"/>
              </a:spcBef>
              <a:spcAft>
                <a:spcPts val="0"/>
              </a:spcAft>
              <a:buNone/>
              <a:defRPr sz="3200">
                <a:solidFill>
                  <a:schemeClr val="accent2"/>
                </a:solidFill>
              </a:defRPr>
            </a:lvl7pPr>
            <a:lvl8pPr lvl="7" algn="r" rtl="0">
              <a:lnSpc>
                <a:spcPct val="100000"/>
              </a:lnSpc>
              <a:spcBef>
                <a:spcPts val="2133"/>
              </a:spcBef>
              <a:spcAft>
                <a:spcPts val="0"/>
              </a:spcAft>
              <a:buNone/>
              <a:defRPr sz="3200">
                <a:solidFill>
                  <a:schemeClr val="accent2"/>
                </a:solidFill>
              </a:defRPr>
            </a:lvl8pPr>
            <a:lvl9pPr lvl="8" algn="r" rtl="0">
              <a:lnSpc>
                <a:spcPct val="100000"/>
              </a:lnSpc>
              <a:spcBef>
                <a:spcPts val="2133"/>
              </a:spcBef>
              <a:spcAft>
                <a:spcPts val="2133"/>
              </a:spcAft>
              <a:buNone/>
              <a:defRPr sz="3200">
                <a:solidFill>
                  <a:schemeClr val="accent2"/>
                </a:solidFill>
              </a:defRPr>
            </a:lvl9pPr>
          </a:lstStyle>
          <a:p>
            <a:endParaRPr/>
          </a:p>
        </p:txBody>
      </p:sp>
      <p:sp>
        <p:nvSpPr>
          <p:cNvPr id="736" name="Google Shape;736;p10"/>
          <p:cNvSpPr txBox="1">
            <a:spLocks noGrp="1"/>
          </p:cNvSpPr>
          <p:nvPr>
            <p:ph type="subTitle" idx="2"/>
          </p:nvPr>
        </p:nvSpPr>
        <p:spPr>
          <a:xfrm flipH="1">
            <a:off x="5524567" y="3989367"/>
            <a:ext cx="4570000" cy="6144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None/>
              <a:defRPr sz="4000" b="1">
                <a:latin typeface="Poiret One"/>
                <a:ea typeface="Poiret One"/>
                <a:cs typeface="Poiret One"/>
                <a:sym typeface="Poiret One"/>
              </a:defRPr>
            </a:lvl1pPr>
            <a:lvl2pPr lvl="1" algn="r" rtl="0">
              <a:lnSpc>
                <a:spcPct val="100000"/>
              </a:lnSpc>
              <a:spcBef>
                <a:spcPts val="0"/>
              </a:spcBef>
              <a:spcAft>
                <a:spcPts val="0"/>
              </a:spcAft>
              <a:buNone/>
              <a:defRPr sz="4000" b="1">
                <a:latin typeface="Poiret One"/>
                <a:ea typeface="Poiret One"/>
                <a:cs typeface="Poiret One"/>
                <a:sym typeface="Poiret One"/>
              </a:defRPr>
            </a:lvl2pPr>
            <a:lvl3pPr lvl="2" algn="r" rtl="0">
              <a:lnSpc>
                <a:spcPct val="100000"/>
              </a:lnSpc>
              <a:spcBef>
                <a:spcPts val="0"/>
              </a:spcBef>
              <a:spcAft>
                <a:spcPts val="0"/>
              </a:spcAft>
              <a:buNone/>
              <a:defRPr sz="4000" b="1">
                <a:latin typeface="Poiret One"/>
                <a:ea typeface="Poiret One"/>
                <a:cs typeface="Poiret One"/>
                <a:sym typeface="Poiret One"/>
              </a:defRPr>
            </a:lvl3pPr>
            <a:lvl4pPr lvl="3" algn="r" rtl="0">
              <a:lnSpc>
                <a:spcPct val="100000"/>
              </a:lnSpc>
              <a:spcBef>
                <a:spcPts val="0"/>
              </a:spcBef>
              <a:spcAft>
                <a:spcPts val="0"/>
              </a:spcAft>
              <a:buNone/>
              <a:defRPr sz="4000" b="1">
                <a:latin typeface="Poiret One"/>
                <a:ea typeface="Poiret One"/>
                <a:cs typeface="Poiret One"/>
                <a:sym typeface="Poiret One"/>
              </a:defRPr>
            </a:lvl4pPr>
            <a:lvl5pPr lvl="4" algn="r" rtl="0">
              <a:lnSpc>
                <a:spcPct val="100000"/>
              </a:lnSpc>
              <a:spcBef>
                <a:spcPts val="0"/>
              </a:spcBef>
              <a:spcAft>
                <a:spcPts val="0"/>
              </a:spcAft>
              <a:buNone/>
              <a:defRPr sz="4000" b="1">
                <a:latin typeface="Poiret One"/>
                <a:ea typeface="Poiret One"/>
                <a:cs typeface="Poiret One"/>
                <a:sym typeface="Poiret One"/>
              </a:defRPr>
            </a:lvl5pPr>
            <a:lvl6pPr lvl="5" algn="r" rtl="0">
              <a:lnSpc>
                <a:spcPct val="100000"/>
              </a:lnSpc>
              <a:spcBef>
                <a:spcPts val="0"/>
              </a:spcBef>
              <a:spcAft>
                <a:spcPts val="0"/>
              </a:spcAft>
              <a:buNone/>
              <a:defRPr sz="4000" b="1">
                <a:latin typeface="Poiret One"/>
                <a:ea typeface="Poiret One"/>
                <a:cs typeface="Poiret One"/>
                <a:sym typeface="Poiret One"/>
              </a:defRPr>
            </a:lvl6pPr>
            <a:lvl7pPr lvl="6" algn="r" rtl="0">
              <a:lnSpc>
                <a:spcPct val="100000"/>
              </a:lnSpc>
              <a:spcBef>
                <a:spcPts val="0"/>
              </a:spcBef>
              <a:spcAft>
                <a:spcPts val="0"/>
              </a:spcAft>
              <a:buNone/>
              <a:defRPr sz="4000" b="1">
                <a:latin typeface="Poiret One"/>
                <a:ea typeface="Poiret One"/>
                <a:cs typeface="Poiret One"/>
                <a:sym typeface="Poiret One"/>
              </a:defRPr>
            </a:lvl7pPr>
            <a:lvl8pPr lvl="7" algn="r" rtl="0">
              <a:lnSpc>
                <a:spcPct val="100000"/>
              </a:lnSpc>
              <a:spcBef>
                <a:spcPts val="0"/>
              </a:spcBef>
              <a:spcAft>
                <a:spcPts val="0"/>
              </a:spcAft>
              <a:buNone/>
              <a:defRPr sz="4000" b="1">
                <a:latin typeface="Poiret One"/>
                <a:ea typeface="Poiret One"/>
                <a:cs typeface="Poiret One"/>
                <a:sym typeface="Poiret One"/>
              </a:defRPr>
            </a:lvl8pPr>
            <a:lvl9pPr lvl="8" algn="r" rtl="0">
              <a:lnSpc>
                <a:spcPct val="100000"/>
              </a:lnSpc>
              <a:spcBef>
                <a:spcPts val="0"/>
              </a:spcBef>
              <a:spcAft>
                <a:spcPts val="0"/>
              </a:spcAft>
              <a:buNone/>
              <a:defRPr sz="4000" b="1">
                <a:latin typeface="Poiret One"/>
                <a:ea typeface="Poiret One"/>
                <a:cs typeface="Poiret One"/>
                <a:sym typeface="Poiret One"/>
              </a:defRPr>
            </a:lvl9pPr>
          </a:lstStyle>
          <a:p>
            <a:endParaRPr/>
          </a:p>
        </p:txBody>
      </p:sp>
      <p:grpSp>
        <p:nvGrpSpPr>
          <p:cNvPr id="737" name="Google Shape;737;p10"/>
          <p:cNvGrpSpPr/>
          <p:nvPr/>
        </p:nvGrpSpPr>
        <p:grpSpPr>
          <a:xfrm rot="1045480" flipH="1">
            <a:off x="-232650" y="-433427"/>
            <a:ext cx="3531131" cy="1367643"/>
            <a:chOff x="5004050" y="3831475"/>
            <a:chExt cx="839475" cy="325150"/>
          </a:xfrm>
        </p:grpSpPr>
        <p:sp>
          <p:nvSpPr>
            <p:cNvPr id="738" name="Google Shape;738;p10"/>
            <p:cNvSpPr/>
            <p:nvPr/>
          </p:nvSpPr>
          <p:spPr>
            <a:xfrm>
              <a:off x="5004050" y="3955550"/>
              <a:ext cx="217600" cy="108275"/>
            </a:xfrm>
            <a:custGeom>
              <a:avLst/>
              <a:gdLst/>
              <a:ahLst/>
              <a:cxnLst/>
              <a:rect l="l" t="t" r="r" b="b"/>
              <a:pathLst>
                <a:path w="8704" h="4331" extrusionOk="0">
                  <a:moveTo>
                    <a:pt x="5469" y="0"/>
                  </a:moveTo>
                  <a:cubicBezTo>
                    <a:pt x="4111" y="0"/>
                    <a:pt x="2303" y="646"/>
                    <a:pt x="0" y="2733"/>
                  </a:cubicBezTo>
                  <a:cubicBezTo>
                    <a:pt x="0" y="2733"/>
                    <a:pt x="2570" y="4331"/>
                    <a:pt x="4997" y="4331"/>
                  </a:cubicBezTo>
                  <a:cubicBezTo>
                    <a:pt x="6505" y="4331"/>
                    <a:pt x="7958" y="3713"/>
                    <a:pt x="8704" y="1710"/>
                  </a:cubicBezTo>
                  <a:cubicBezTo>
                    <a:pt x="8695" y="1710"/>
                    <a:pt x="7679" y="0"/>
                    <a:pt x="54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9" name="Google Shape;739;p10"/>
            <p:cNvSpPr/>
            <p:nvPr/>
          </p:nvSpPr>
          <p:spPr>
            <a:xfrm>
              <a:off x="5035275" y="3998300"/>
              <a:ext cx="186025" cy="22025"/>
            </a:xfrm>
            <a:custGeom>
              <a:avLst/>
              <a:gdLst/>
              <a:ahLst/>
              <a:cxnLst/>
              <a:rect l="l" t="t" r="r" b="b"/>
              <a:pathLst>
                <a:path w="7441" h="881" fill="none" extrusionOk="0">
                  <a:moveTo>
                    <a:pt x="7440" y="0"/>
                  </a:moveTo>
                  <a:lnTo>
                    <a:pt x="1" y="881"/>
                  </a:lnTo>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0" name="Google Shape;740;p10"/>
            <p:cNvSpPr/>
            <p:nvPr/>
          </p:nvSpPr>
          <p:spPr>
            <a:xfrm>
              <a:off x="5173350" y="3855250"/>
              <a:ext cx="192425" cy="137325"/>
            </a:xfrm>
            <a:custGeom>
              <a:avLst/>
              <a:gdLst/>
              <a:ahLst/>
              <a:cxnLst/>
              <a:rect l="l" t="t" r="r" b="b"/>
              <a:pathLst>
                <a:path w="7697" h="5493" extrusionOk="0">
                  <a:moveTo>
                    <a:pt x="1" y="1"/>
                  </a:moveTo>
                  <a:cubicBezTo>
                    <a:pt x="1" y="1"/>
                    <a:pt x="1336" y="5493"/>
                    <a:pt x="4786" y="5493"/>
                  </a:cubicBezTo>
                  <a:cubicBezTo>
                    <a:pt x="5313" y="5493"/>
                    <a:pt x="5889" y="5365"/>
                    <a:pt x="6518" y="5069"/>
                  </a:cubicBezTo>
                  <a:cubicBezTo>
                    <a:pt x="6518" y="5069"/>
                    <a:pt x="7696" y="313"/>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1" name="Google Shape;741;p10"/>
            <p:cNvSpPr/>
            <p:nvPr/>
          </p:nvSpPr>
          <p:spPr>
            <a:xfrm>
              <a:off x="5216775" y="3982350"/>
              <a:ext cx="185900" cy="174275"/>
            </a:xfrm>
            <a:custGeom>
              <a:avLst/>
              <a:gdLst/>
              <a:ahLst/>
              <a:cxnLst/>
              <a:rect l="l" t="t" r="r" b="b"/>
              <a:pathLst>
                <a:path w="7436" h="6971" extrusionOk="0">
                  <a:moveTo>
                    <a:pt x="4473" y="0"/>
                  </a:moveTo>
                  <a:cubicBezTo>
                    <a:pt x="3413" y="0"/>
                    <a:pt x="0" y="473"/>
                    <a:pt x="337" y="6971"/>
                  </a:cubicBezTo>
                  <a:cubicBezTo>
                    <a:pt x="337" y="6971"/>
                    <a:pt x="7436" y="4543"/>
                    <a:pt x="4781" y="14"/>
                  </a:cubicBezTo>
                  <a:lnTo>
                    <a:pt x="4781" y="14"/>
                  </a:lnTo>
                  <a:cubicBezTo>
                    <a:pt x="4781" y="14"/>
                    <a:pt x="4780" y="14"/>
                    <a:pt x="4779" y="14"/>
                  </a:cubicBezTo>
                  <a:cubicBezTo>
                    <a:pt x="4765" y="14"/>
                    <a:pt x="4653" y="0"/>
                    <a:pt x="447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2" name="Google Shape;742;p10"/>
            <p:cNvSpPr/>
            <p:nvPr/>
          </p:nvSpPr>
          <p:spPr>
            <a:xfrm>
              <a:off x="5195725" y="3871575"/>
              <a:ext cx="140575" cy="266250"/>
            </a:xfrm>
            <a:custGeom>
              <a:avLst/>
              <a:gdLst/>
              <a:ahLst/>
              <a:cxnLst/>
              <a:rect l="l" t="t" r="r" b="b"/>
              <a:pathLst>
                <a:path w="5623" h="10650" fill="none" extrusionOk="0">
                  <a:moveTo>
                    <a:pt x="0" y="1"/>
                  </a:moveTo>
                  <a:lnTo>
                    <a:pt x="5623" y="4459"/>
                  </a:lnTo>
                  <a:lnTo>
                    <a:pt x="1846" y="10649"/>
                  </a:lnTo>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3" name="Google Shape;743;p10"/>
            <p:cNvSpPr/>
            <p:nvPr/>
          </p:nvSpPr>
          <p:spPr>
            <a:xfrm>
              <a:off x="5363600" y="3863050"/>
              <a:ext cx="153725" cy="109950"/>
            </a:xfrm>
            <a:custGeom>
              <a:avLst/>
              <a:gdLst/>
              <a:ahLst/>
              <a:cxnLst/>
              <a:rect l="l" t="t" r="r" b="b"/>
              <a:pathLst>
                <a:path w="6149" h="4398" extrusionOk="0">
                  <a:moveTo>
                    <a:pt x="1" y="1"/>
                  </a:moveTo>
                  <a:cubicBezTo>
                    <a:pt x="1" y="1"/>
                    <a:pt x="1060" y="4398"/>
                    <a:pt x="3828" y="4398"/>
                  </a:cubicBezTo>
                  <a:cubicBezTo>
                    <a:pt x="4249" y="4398"/>
                    <a:pt x="4709" y="4296"/>
                    <a:pt x="5212" y="4062"/>
                  </a:cubicBezTo>
                  <a:cubicBezTo>
                    <a:pt x="5212" y="4062"/>
                    <a:pt x="6149" y="257"/>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4" name="Google Shape;744;p10"/>
            <p:cNvSpPr/>
            <p:nvPr/>
          </p:nvSpPr>
          <p:spPr>
            <a:xfrm>
              <a:off x="5398275" y="3964925"/>
              <a:ext cx="148875" cy="139525"/>
            </a:xfrm>
            <a:custGeom>
              <a:avLst/>
              <a:gdLst/>
              <a:ahLst/>
              <a:cxnLst/>
              <a:rect l="l" t="t" r="r" b="b"/>
              <a:pathLst>
                <a:path w="5955" h="5581" extrusionOk="0">
                  <a:moveTo>
                    <a:pt x="3562" y="0"/>
                  </a:moveTo>
                  <a:cubicBezTo>
                    <a:pt x="2697" y="0"/>
                    <a:pt x="0" y="412"/>
                    <a:pt x="275" y="5581"/>
                  </a:cubicBezTo>
                  <a:cubicBezTo>
                    <a:pt x="275" y="5581"/>
                    <a:pt x="5954" y="3635"/>
                    <a:pt x="3825" y="15"/>
                  </a:cubicBezTo>
                  <a:cubicBezTo>
                    <a:pt x="3825" y="15"/>
                    <a:pt x="3726" y="0"/>
                    <a:pt x="356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5" name="Google Shape;745;p10"/>
            <p:cNvSpPr/>
            <p:nvPr/>
          </p:nvSpPr>
          <p:spPr>
            <a:xfrm>
              <a:off x="5381350" y="3876200"/>
              <a:ext cx="112550" cy="213350"/>
            </a:xfrm>
            <a:custGeom>
              <a:avLst/>
              <a:gdLst/>
              <a:ahLst/>
              <a:cxnLst/>
              <a:rect l="l" t="t" r="r" b="b"/>
              <a:pathLst>
                <a:path w="4502" h="8534" fill="none" extrusionOk="0">
                  <a:moveTo>
                    <a:pt x="1" y="0"/>
                  </a:moveTo>
                  <a:lnTo>
                    <a:pt x="4502" y="3564"/>
                  </a:lnTo>
                  <a:lnTo>
                    <a:pt x="1477" y="8533"/>
                  </a:lnTo>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6" name="Google Shape;746;p10"/>
            <p:cNvSpPr/>
            <p:nvPr/>
          </p:nvSpPr>
          <p:spPr>
            <a:xfrm>
              <a:off x="5517650" y="3849925"/>
              <a:ext cx="149825" cy="106925"/>
            </a:xfrm>
            <a:custGeom>
              <a:avLst/>
              <a:gdLst/>
              <a:ahLst/>
              <a:cxnLst/>
              <a:rect l="l" t="t" r="r" b="b"/>
              <a:pathLst>
                <a:path w="5993" h="4277" extrusionOk="0">
                  <a:moveTo>
                    <a:pt x="1" y="1"/>
                  </a:moveTo>
                  <a:cubicBezTo>
                    <a:pt x="1" y="1"/>
                    <a:pt x="1038" y="4276"/>
                    <a:pt x="3724" y="4276"/>
                  </a:cubicBezTo>
                  <a:cubicBezTo>
                    <a:pt x="4133" y="4276"/>
                    <a:pt x="4581" y="4177"/>
                    <a:pt x="5070" y="3948"/>
                  </a:cubicBezTo>
                  <a:cubicBezTo>
                    <a:pt x="5070" y="3948"/>
                    <a:pt x="5992" y="242"/>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7" name="Google Shape;747;p10"/>
            <p:cNvSpPr/>
            <p:nvPr/>
          </p:nvSpPr>
          <p:spPr>
            <a:xfrm>
              <a:off x="5551575" y="3948925"/>
              <a:ext cx="144650" cy="135650"/>
            </a:xfrm>
            <a:custGeom>
              <a:avLst/>
              <a:gdLst/>
              <a:ahLst/>
              <a:cxnLst/>
              <a:rect l="l" t="t" r="r" b="b"/>
              <a:pathLst>
                <a:path w="5786" h="5426" extrusionOk="0">
                  <a:moveTo>
                    <a:pt x="3448" y="1"/>
                  </a:moveTo>
                  <a:cubicBezTo>
                    <a:pt x="2596" y="1"/>
                    <a:pt x="1" y="409"/>
                    <a:pt x="262" y="5426"/>
                  </a:cubicBezTo>
                  <a:cubicBezTo>
                    <a:pt x="262" y="5426"/>
                    <a:pt x="5785" y="3537"/>
                    <a:pt x="3713" y="16"/>
                  </a:cubicBezTo>
                  <a:cubicBezTo>
                    <a:pt x="3713" y="16"/>
                    <a:pt x="3613" y="1"/>
                    <a:pt x="34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8" name="Google Shape;748;p10"/>
            <p:cNvSpPr/>
            <p:nvPr/>
          </p:nvSpPr>
          <p:spPr>
            <a:xfrm>
              <a:off x="5535050" y="3862700"/>
              <a:ext cx="109350" cy="207325"/>
            </a:xfrm>
            <a:custGeom>
              <a:avLst/>
              <a:gdLst/>
              <a:ahLst/>
              <a:cxnLst/>
              <a:rect l="l" t="t" r="r" b="b"/>
              <a:pathLst>
                <a:path w="4374" h="8293" fill="none" extrusionOk="0">
                  <a:moveTo>
                    <a:pt x="1" y="1"/>
                  </a:moveTo>
                  <a:lnTo>
                    <a:pt x="4374" y="3465"/>
                  </a:lnTo>
                  <a:lnTo>
                    <a:pt x="1435" y="8292"/>
                  </a:lnTo>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9" name="Google Shape;749;p10"/>
            <p:cNvSpPr/>
            <p:nvPr/>
          </p:nvSpPr>
          <p:spPr>
            <a:xfrm>
              <a:off x="5673475" y="3831475"/>
              <a:ext cx="142725" cy="101650"/>
            </a:xfrm>
            <a:custGeom>
              <a:avLst/>
              <a:gdLst/>
              <a:ahLst/>
              <a:cxnLst/>
              <a:rect l="l" t="t" r="r" b="b"/>
              <a:pathLst>
                <a:path w="5709" h="4066" extrusionOk="0">
                  <a:moveTo>
                    <a:pt x="1" y="0"/>
                  </a:moveTo>
                  <a:cubicBezTo>
                    <a:pt x="1" y="0"/>
                    <a:pt x="982" y="4066"/>
                    <a:pt x="3547" y="4066"/>
                  </a:cubicBezTo>
                  <a:cubicBezTo>
                    <a:pt x="3941" y="4066"/>
                    <a:pt x="4372" y="3970"/>
                    <a:pt x="4842" y="3749"/>
                  </a:cubicBezTo>
                  <a:cubicBezTo>
                    <a:pt x="4842" y="3749"/>
                    <a:pt x="5708" y="228"/>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0" name="Google Shape;750;p10"/>
            <p:cNvSpPr/>
            <p:nvPr/>
          </p:nvSpPr>
          <p:spPr>
            <a:xfrm>
              <a:off x="5705875" y="3925575"/>
              <a:ext cx="137650" cy="129550"/>
            </a:xfrm>
            <a:custGeom>
              <a:avLst/>
              <a:gdLst/>
              <a:ahLst/>
              <a:cxnLst/>
              <a:rect l="l" t="t" r="r" b="b"/>
              <a:pathLst>
                <a:path w="5506" h="5182" extrusionOk="0">
                  <a:moveTo>
                    <a:pt x="3313" y="0"/>
                  </a:moveTo>
                  <a:cubicBezTo>
                    <a:pt x="2522" y="0"/>
                    <a:pt x="1" y="375"/>
                    <a:pt x="252" y="5181"/>
                  </a:cubicBezTo>
                  <a:cubicBezTo>
                    <a:pt x="252" y="5181"/>
                    <a:pt x="5506" y="3378"/>
                    <a:pt x="3546" y="13"/>
                  </a:cubicBezTo>
                  <a:cubicBezTo>
                    <a:pt x="3546" y="13"/>
                    <a:pt x="3459" y="0"/>
                    <a:pt x="33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1" name="Google Shape;751;p10"/>
            <p:cNvSpPr/>
            <p:nvPr/>
          </p:nvSpPr>
          <p:spPr>
            <a:xfrm>
              <a:off x="5690175" y="3843550"/>
              <a:ext cx="104375" cy="197375"/>
            </a:xfrm>
            <a:custGeom>
              <a:avLst/>
              <a:gdLst/>
              <a:ahLst/>
              <a:cxnLst/>
              <a:rect l="l" t="t" r="r" b="b"/>
              <a:pathLst>
                <a:path w="4175" h="7895" fill="none" extrusionOk="0">
                  <a:moveTo>
                    <a:pt x="0" y="0"/>
                  </a:moveTo>
                  <a:lnTo>
                    <a:pt x="4174" y="3294"/>
                  </a:lnTo>
                  <a:lnTo>
                    <a:pt x="1377" y="7894"/>
                  </a:lnTo>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2" name="Google Shape;752;p10"/>
            <p:cNvSpPr/>
            <p:nvPr/>
          </p:nvSpPr>
          <p:spPr>
            <a:xfrm>
              <a:off x="5221278" y="3918075"/>
              <a:ext cx="616929" cy="80250"/>
            </a:xfrm>
            <a:custGeom>
              <a:avLst/>
              <a:gdLst/>
              <a:ahLst/>
              <a:cxnLst/>
              <a:rect l="l" t="t" r="r" b="b"/>
              <a:pathLst>
                <a:path w="27474" h="3210" fill="none" extrusionOk="0">
                  <a:moveTo>
                    <a:pt x="0" y="3209"/>
                  </a:moveTo>
                  <a:lnTo>
                    <a:pt x="27474" y="1"/>
                  </a:lnTo>
                </a:path>
              </a:pathLst>
            </a:custGeom>
            <a:solidFill>
              <a:schemeClr val="accent3"/>
            </a:solidFill>
            <a:ln w="19050" cap="flat" cmpd="sng">
              <a:solidFill>
                <a:schemeClr val="accent3"/>
              </a:solidFill>
              <a:prstDash val="solid"/>
              <a:miter lim="1419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53" name="Google Shape;753;p10"/>
          <p:cNvGrpSpPr/>
          <p:nvPr/>
        </p:nvGrpSpPr>
        <p:grpSpPr>
          <a:xfrm rot="-493093">
            <a:off x="-902079" y="2066088"/>
            <a:ext cx="2149921" cy="1462289"/>
            <a:chOff x="5108400" y="1920800"/>
            <a:chExt cx="979550" cy="666250"/>
          </a:xfrm>
        </p:grpSpPr>
        <p:sp>
          <p:nvSpPr>
            <p:cNvPr id="754" name="Google Shape;754;p10"/>
            <p:cNvSpPr/>
            <p:nvPr/>
          </p:nvSpPr>
          <p:spPr>
            <a:xfrm>
              <a:off x="5357575" y="1920800"/>
              <a:ext cx="730375" cy="650950"/>
            </a:xfrm>
            <a:custGeom>
              <a:avLst/>
              <a:gdLst/>
              <a:ahLst/>
              <a:cxnLst/>
              <a:rect l="l" t="t" r="r" b="b"/>
              <a:pathLst>
                <a:path w="29215" h="26038" extrusionOk="0">
                  <a:moveTo>
                    <a:pt x="24888" y="1"/>
                  </a:moveTo>
                  <a:cubicBezTo>
                    <a:pt x="21608" y="1"/>
                    <a:pt x="21559" y="5028"/>
                    <a:pt x="20332" y="5764"/>
                  </a:cubicBezTo>
                  <a:cubicBezTo>
                    <a:pt x="20105" y="5900"/>
                    <a:pt x="19908" y="5963"/>
                    <a:pt x="19739" y="5963"/>
                  </a:cubicBezTo>
                  <a:cubicBezTo>
                    <a:pt x="18955" y="5963"/>
                    <a:pt x="18766" y="4610"/>
                    <a:pt x="18941" y="2882"/>
                  </a:cubicBezTo>
                  <a:cubicBezTo>
                    <a:pt x="19096" y="1454"/>
                    <a:pt x="18707" y="538"/>
                    <a:pt x="17904" y="538"/>
                  </a:cubicBezTo>
                  <a:cubicBezTo>
                    <a:pt x="17534" y="538"/>
                    <a:pt x="17075" y="733"/>
                    <a:pt x="16541" y="1164"/>
                  </a:cubicBezTo>
                  <a:cubicBezTo>
                    <a:pt x="14852" y="2527"/>
                    <a:pt x="16555" y="6247"/>
                    <a:pt x="15476" y="6942"/>
                  </a:cubicBezTo>
                  <a:cubicBezTo>
                    <a:pt x="15300" y="7055"/>
                    <a:pt x="15132" y="7110"/>
                    <a:pt x="14976" y="7110"/>
                  </a:cubicBezTo>
                  <a:cubicBezTo>
                    <a:pt x="14162" y="7110"/>
                    <a:pt x="13633" y="5631"/>
                    <a:pt x="13574" y="3024"/>
                  </a:cubicBezTo>
                  <a:cubicBezTo>
                    <a:pt x="13533" y="1231"/>
                    <a:pt x="12772" y="257"/>
                    <a:pt x="11836" y="257"/>
                  </a:cubicBezTo>
                  <a:cubicBezTo>
                    <a:pt x="11141" y="257"/>
                    <a:pt x="10349" y="793"/>
                    <a:pt x="9684" y="1930"/>
                  </a:cubicBezTo>
                  <a:cubicBezTo>
                    <a:pt x="8122" y="4600"/>
                    <a:pt x="10550" y="9881"/>
                    <a:pt x="9854" y="10747"/>
                  </a:cubicBezTo>
                  <a:cubicBezTo>
                    <a:pt x="9676" y="10968"/>
                    <a:pt x="9506" y="11070"/>
                    <a:pt x="9338" y="11070"/>
                  </a:cubicBezTo>
                  <a:cubicBezTo>
                    <a:pt x="8847" y="11070"/>
                    <a:pt x="8373" y="10202"/>
                    <a:pt x="7781" y="8902"/>
                  </a:cubicBezTo>
                  <a:cubicBezTo>
                    <a:pt x="7224" y="7646"/>
                    <a:pt x="6328" y="5256"/>
                    <a:pt x="4819" y="5256"/>
                  </a:cubicBezTo>
                  <a:cubicBezTo>
                    <a:pt x="4212" y="5256"/>
                    <a:pt x="3506" y="5643"/>
                    <a:pt x="2684" y="6644"/>
                  </a:cubicBezTo>
                  <a:cubicBezTo>
                    <a:pt x="1" y="9924"/>
                    <a:pt x="5083" y="19650"/>
                    <a:pt x="5737" y="20871"/>
                  </a:cubicBezTo>
                  <a:lnTo>
                    <a:pt x="5808" y="20998"/>
                  </a:lnTo>
                  <a:lnTo>
                    <a:pt x="10479" y="24377"/>
                  </a:lnTo>
                  <a:cubicBezTo>
                    <a:pt x="11972" y="25535"/>
                    <a:pt x="13870" y="26037"/>
                    <a:pt x="15533" y="26037"/>
                  </a:cubicBezTo>
                  <a:cubicBezTo>
                    <a:pt x="16889" y="26037"/>
                    <a:pt x="18089" y="25703"/>
                    <a:pt x="18785" y="25116"/>
                  </a:cubicBezTo>
                  <a:cubicBezTo>
                    <a:pt x="20332" y="23810"/>
                    <a:pt x="18657" y="22674"/>
                    <a:pt x="17422" y="21467"/>
                  </a:cubicBezTo>
                  <a:cubicBezTo>
                    <a:pt x="16433" y="20490"/>
                    <a:pt x="16738" y="19764"/>
                    <a:pt x="18193" y="19764"/>
                  </a:cubicBezTo>
                  <a:cubicBezTo>
                    <a:pt x="18535" y="19764"/>
                    <a:pt x="18941" y="19804"/>
                    <a:pt x="19409" y="19891"/>
                  </a:cubicBezTo>
                  <a:cubicBezTo>
                    <a:pt x="19867" y="19975"/>
                    <a:pt x="20378" y="20020"/>
                    <a:pt x="20909" y="20020"/>
                  </a:cubicBezTo>
                  <a:cubicBezTo>
                    <a:pt x="23232" y="20020"/>
                    <a:pt x="25936" y="19166"/>
                    <a:pt x="26168" y="17051"/>
                  </a:cubicBezTo>
                  <a:cubicBezTo>
                    <a:pt x="26466" y="14439"/>
                    <a:pt x="23867" y="15717"/>
                    <a:pt x="22448" y="14595"/>
                  </a:cubicBezTo>
                  <a:cubicBezTo>
                    <a:pt x="21215" y="13599"/>
                    <a:pt x="22592" y="12800"/>
                    <a:pt x="24261" y="12800"/>
                  </a:cubicBezTo>
                  <a:cubicBezTo>
                    <a:pt x="24495" y="12800"/>
                    <a:pt x="24735" y="12815"/>
                    <a:pt x="24975" y="12849"/>
                  </a:cubicBezTo>
                  <a:cubicBezTo>
                    <a:pt x="25130" y="12870"/>
                    <a:pt x="25287" y="12881"/>
                    <a:pt x="25445" y="12881"/>
                  </a:cubicBezTo>
                  <a:cubicBezTo>
                    <a:pt x="27272" y="12881"/>
                    <a:pt x="29214" y="11492"/>
                    <a:pt x="29149" y="9768"/>
                  </a:cubicBezTo>
                  <a:cubicBezTo>
                    <a:pt x="29123" y="9066"/>
                    <a:pt x="28723" y="8838"/>
                    <a:pt x="28161" y="8838"/>
                  </a:cubicBezTo>
                  <a:cubicBezTo>
                    <a:pt x="27223" y="8838"/>
                    <a:pt x="25831" y="9473"/>
                    <a:pt x="24961" y="9597"/>
                  </a:cubicBezTo>
                  <a:cubicBezTo>
                    <a:pt x="24900" y="9607"/>
                    <a:pt x="24842" y="9611"/>
                    <a:pt x="24786" y="9611"/>
                  </a:cubicBezTo>
                  <a:cubicBezTo>
                    <a:pt x="23577" y="9611"/>
                    <a:pt x="23556" y="7454"/>
                    <a:pt x="25742" y="5608"/>
                  </a:cubicBezTo>
                  <a:cubicBezTo>
                    <a:pt x="28042" y="3691"/>
                    <a:pt x="29021" y="496"/>
                    <a:pt x="25316" y="28"/>
                  </a:cubicBezTo>
                  <a:cubicBezTo>
                    <a:pt x="25167" y="10"/>
                    <a:pt x="25024" y="1"/>
                    <a:pt x="2488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5" name="Google Shape;755;p10"/>
            <p:cNvSpPr/>
            <p:nvPr/>
          </p:nvSpPr>
          <p:spPr>
            <a:xfrm>
              <a:off x="5108400" y="1932125"/>
              <a:ext cx="915800" cy="654925"/>
            </a:xfrm>
            <a:custGeom>
              <a:avLst/>
              <a:gdLst/>
              <a:ahLst/>
              <a:cxnLst/>
              <a:rect l="l" t="t" r="r" b="b"/>
              <a:pathLst>
                <a:path w="36632" h="26197" fill="none" extrusionOk="0">
                  <a:moveTo>
                    <a:pt x="0" y="21852"/>
                  </a:moveTo>
                  <a:cubicBezTo>
                    <a:pt x="0" y="21852"/>
                    <a:pt x="2315" y="26196"/>
                    <a:pt x="13162" y="21908"/>
                  </a:cubicBezTo>
                  <a:cubicBezTo>
                    <a:pt x="24024" y="17606"/>
                    <a:pt x="28311" y="11501"/>
                    <a:pt x="29973" y="8008"/>
                  </a:cubicBezTo>
                  <a:cubicBezTo>
                    <a:pt x="31648" y="4516"/>
                    <a:pt x="34189" y="327"/>
                    <a:pt x="36631" y="1"/>
                  </a:cubicBezTo>
                </a:path>
              </a:pathLst>
            </a:custGeom>
            <a:noFill/>
            <a:ln w="7800"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6" name="Google Shape;756;p10"/>
            <p:cNvSpPr/>
            <p:nvPr/>
          </p:nvSpPr>
          <p:spPr>
            <a:xfrm>
              <a:off x="5792400" y="2169250"/>
              <a:ext cx="291425" cy="63550"/>
            </a:xfrm>
            <a:custGeom>
              <a:avLst/>
              <a:gdLst/>
              <a:ahLst/>
              <a:cxnLst/>
              <a:rect l="l" t="t" r="r" b="b"/>
              <a:pathLst>
                <a:path w="11657" h="2542" fill="none" extrusionOk="0">
                  <a:moveTo>
                    <a:pt x="0" y="2542"/>
                  </a:moveTo>
                  <a:cubicBezTo>
                    <a:pt x="0" y="2542"/>
                    <a:pt x="1746" y="710"/>
                    <a:pt x="4089" y="696"/>
                  </a:cubicBezTo>
                  <a:cubicBezTo>
                    <a:pt x="6418" y="696"/>
                    <a:pt x="8945" y="1903"/>
                    <a:pt x="11657" y="0"/>
                  </a:cubicBezTo>
                </a:path>
              </a:pathLst>
            </a:custGeom>
            <a:noFill/>
            <a:ln w="7800"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7" name="Google Shape;757;p10"/>
            <p:cNvSpPr/>
            <p:nvPr/>
          </p:nvSpPr>
          <p:spPr>
            <a:xfrm>
              <a:off x="5769325" y="1941000"/>
              <a:ext cx="55025" cy="281150"/>
            </a:xfrm>
            <a:custGeom>
              <a:avLst/>
              <a:gdLst/>
              <a:ahLst/>
              <a:cxnLst/>
              <a:rect l="l" t="t" r="r" b="b"/>
              <a:pathLst>
                <a:path w="2201" h="11246" fill="none" extrusionOk="0">
                  <a:moveTo>
                    <a:pt x="625" y="1"/>
                  </a:moveTo>
                  <a:cubicBezTo>
                    <a:pt x="100" y="1321"/>
                    <a:pt x="0" y="2769"/>
                    <a:pt x="341" y="4147"/>
                  </a:cubicBezTo>
                  <a:cubicBezTo>
                    <a:pt x="895" y="6404"/>
                    <a:pt x="2201" y="9400"/>
                    <a:pt x="1150" y="11246"/>
                  </a:cubicBezTo>
                </a:path>
              </a:pathLst>
            </a:custGeom>
            <a:noFill/>
            <a:ln w="7800"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8" name="Google Shape;758;p10"/>
            <p:cNvSpPr/>
            <p:nvPr/>
          </p:nvSpPr>
          <p:spPr>
            <a:xfrm>
              <a:off x="5702950" y="2298450"/>
              <a:ext cx="297100" cy="107925"/>
            </a:xfrm>
            <a:custGeom>
              <a:avLst/>
              <a:gdLst/>
              <a:ahLst/>
              <a:cxnLst/>
              <a:rect l="l" t="t" r="r" b="b"/>
              <a:pathLst>
                <a:path w="11884" h="4317" fill="none" extrusionOk="0">
                  <a:moveTo>
                    <a:pt x="0" y="980"/>
                  </a:moveTo>
                  <a:cubicBezTo>
                    <a:pt x="0" y="980"/>
                    <a:pt x="2669" y="0"/>
                    <a:pt x="4544" y="1562"/>
                  </a:cubicBezTo>
                  <a:cubicBezTo>
                    <a:pt x="6418" y="3124"/>
                    <a:pt x="9399" y="4316"/>
                    <a:pt x="11884" y="3195"/>
                  </a:cubicBezTo>
                </a:path>
              </a:pathLst>
            </a:custGeom>
            <a:noFill/>
            <a:ln w="7800"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9" name="Google Shape;759;p10"/>
            <p:cNvSpPr/>
            <p:nvPr/>
          </p:nvSpPr>
          <p:spPr>
            <a:xfrm>
              <a:off x="5569125" y="2414875"/>
              <a:ext cx="258775" cy="146600"/>
            </a:xfrm>
            <a:custGeom>
              <a:avLst/>
              <a:gdLst/>
              <a:ahLst/>
              <a:cxnLst/>
              <a:rect l="l" t="t" r="r" b="b"/>
              <a:pathLst>
                <a:path w="10351" h="5864" fill="none" extrusionOk="0">
                  <a:moveTo>
                    <a:pt x="1" y="99"/>
                  </a:moveTo>
                  <a:cubicBezTo>
                    <a:pt x="1" y="99"/>
                    <a:pt x="3422" y="0"/>
                    <a:pt x="5339" y="2187"/>
                  </a:cubicBezTo>
                  <a:cubicBezTo>
                    <a:pt x="7256" y="4373"/>
                    <a:pt x="8207" y="5864"/>
                    <a:pt x="10351" y="5424"/>
                  </a:cubicBezTo>
                </a:path>
              </a:pathLst>
            </a:custGeom>
            <a:noFill/>
            <a:ln w="7800"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0" name="Google Shape;760;p10"/>
            <p:cNvSpPr/>
            <p:nvPr/>
          </p:nvSpPr>
          <p:spPr>
            <a:xfrm>
              <a:off x="5600725" y="1930000"/>
              <a:ext cx="120700" cy="412125"/>
            </a:xfrm>
            <a:custGeom>
              <a:avLst/>
              <a:gdLst/>
              <a:ahLst/>
              <a:cxnLst/>
              <a:rect l="l" t="t" r="r" b="b"/>
              <a:pathLst>
                <a:path w="4828" h="16485" fill="none" extrusionOk="0">
                  <a:moveTo>
                    <a:pt x="3337" y="16484"/>
                  </a:moveTo>
                  <a:cubicBezTo>
                    <a:pt x="3337" y="16484"/>
                    <a:pt x="4828" y="14000"/>
                    <a:pt x="3095" y="9868"/>
                  </a:cubicBezTo>
                  <a:cubicBezTo>
                    <a:pt x="1377" y="5737"/>
                    <a:pt x="0" y="2116"/>
                    <a:pt x="2158" y="1"/>
                  </a:cubicBezTo>
                </a:path>
              </a:pathLst>
            </a:custGeom>
            <a:noFill/>
            <a:ln w="7800"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1" name="Google Shape;761;p10"/>
            <p:cNvSpPr/>
            <p:nvPr/>
          </p:nvSpPr>
          <p:spPr>
            <a:xfrm>
              <a:off x="5434250" y="2053525"/>
              <a:ext cx="157975" cy="378400"/>
            </a:xfrm>
            <a:custGeom>
              <a:avLst/>
              <a:gdLst/>
              <a:ahLst/>
              <a:cxnLst/>
              <a:rect l="l" t="t" r="r" b="b"/>
              <a:pathLst>
                <a:path w="6319" h="15136" fill="none" extrusionOk="0">
                  <a:moveTo>
                    <a:pt x="1647" y="1"/>
                  </a:moveTo>
                  <a:cubicBezTo>
                    <a:pt x="1647" y="1"/>
                    <a:pt x="0" y="2002"/>
                    <a:pt x="1747" y="5055"/>
                  </a:cubicBezTo>
                  <a:cubicBezTo>
                    <a:pt x="3479" y="8122"/>
                    <a:pt x="6318" y="13773"/>
                    <a:pt x="4217" y="15136"/>
                  </a:cubicBezTo>
                </a:path>
              </a:pathLst>
            </a:custGeom>
            <a:noFill/>
            <a:ln w="7800"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62" name="Google Shape;762;p10"/>
          <p:cNvGrpSpPr/>
          <p:nvPr/>
        </p:nvGrpSpPr>
        <p:grpSpPr>
          <a:xfrm rot="-493093">
            <a:off x="3098421" y="5856588"/>
            <a:ext cx="2149921" cy="1462289"/>
            <a:chOff x="5108400" y="1920800"/>
            <a:chExt cx="979550" cy="666250"/>
          </a:xfrm>
        </p:grpSpPr>
        <p:sp>
          <p:nvSpPr>
            <p:cNvPr id="763" name="Google Shape;763;p10"/>
            <p:cNvSpPr/>
            <p:nvPr/>
          </p:nvSpPr>
          <p:spPr>
            <a:xfrm>
              <a:off x="5357575" y="1920800"/>
              <a:ext cx="730375" cy="650950"/>
            </a:xfrm>
            <a:custGeom>
              <a:avLst/>
              <a:gdLst/>
              <a:ahLst/>
              <a:cxnLst/>
              <a:rect l="l" t="t" r="r" b="b"/>
              <a:pathLst>
                <a:path w="29215" h="26038" extrusionOk="0">
                  <a:moveTo>
                    <a:pt x="24888" y="1"/>
                  </a:moveTo>
                  <a:cubicBezTo>
                    <a:pt x="21608" y="1"/>
                    <a:pt x="21559" y="5028"/>
                    <a:pt x="20332" y="5764"/>
                  </a:cubicBezTo>
                  <a:cubicBezTo>
                    <a:pt x="20105" y="5900"/>
                    <a:pt x="19908" y="5963"/>
                    <a:pt x="19739" y="5963"/>
                  </a:cubicBezTo>
                  <a:cubicBezTo>
                    <a:pt x="18955" y="5963"/>
                    <a:pt x="18766" y="4610"/>
                    <a:pt x="18941" y="2882"/>
                  </a:cubicBezTo>
                  <a:cubicBezTo>
                    <a:pt x="19096" y="1454"/>
                    <a:pt x="18707" y="538"/>
                    <a:pt x="17904" y="538"/>
                  </a:cubicBezTo>
                  <a:cubicBezTo>
                    <a:pt x="17534" y="538"/>
                    <a:pt x="17075" y="733"/>
                    <a:pt x="16541" y="1164"/>
                  </a:cubicBezTo>
                  <a:cubicBezTo>
                    <a:pt x="14852" y="2527"/>
                    <a:pt x="16555" y="6247"/>
                    <a:pt x="15476" y="6942"/>
                  </a:cubicBezTo>
                  <a:cubicBezTo>
                    <a:pt x="15300" y="7055"/>
                    <a:pt x="15132" y="7110"/>
                    <a:pt x="14976" y="7110"/>
                  </a:cubicBezTo>
                  <a:cubicBezTo>
                    <a:pt x="14162" y="7110"/>
                    <a:pt x="13633" y="5631"/>
                    <a:pt x="13574" y="3024"/>
                  </a:cubicBezTo>
                  <a:cubicBezTo>
                    <a:pt x="13533" y="1231"/>
                    <a:pt x="12772" y="257"/>
                    <a:pt x="11836" y="257"/>
                  </a:cubicBezTo>
                  <a:cubicBezTo>
                    <a:pt x="11141" y="257"/>
                    <a:pt x="10349" y="793"/>
                    <a:pt x="9684" y="1930"/>
                  </a:cubicBezTo>
                  <a:cubicBezTo>
                    <a:pt x="8122" y="4600"/>
                    <a:pt x="10550" y="9881"/>
                    <a:pt x="9854" y="10747"/>
                  </a:cubicBezTo>
                  <a:cubicBezTo>
                    <a:pt x="9676" y="10968"/>
                    <a:pt x="9506" y="11070"/>
                    <a:pt x="9338" y="11070"/>
                  </a:cubicBezTo>
                  <a:cubicBezTo>
                    <a:pt x="8847" y="11070"/>
                    <a:pt x="8373" y="10202"/>
                    <a:pt x="7781" y="8902"/>
                  </a:cubicBezTo>
                  <a:cubicBezTo>
                    <a:pt x="7224" y="7646"/>
                    <a:pt x="6328" y="5256"/>
                    <a:pt x="4819" y="5256"/>
                  </a:cubicBezTo>
                  <a:cubicBezTo>
                    <a:pt x="4212" y="5256"/>
                    <a:pt x="3506" y="5643"/>
                    <a:pt x="2684" y="6644"/>
                  </a:cubicBezTo>
                  <a:cubicBezTo>
                    <a:pt x="1" y="9924"/>
                    <a:pt x="5083" y="19650"/>
                    <a:pt x="5737" y="20871"/>
                  </a:cubicBezTo>
                  <a:lnTo>
                    <a:pt x="5808" y="20998"/>
                  </a:lnTo>
                  <a:lnTo>
                    <a:pt x="10479" y="24377"/>
                  </a:lnTo>
                  <a:cubicBezTo>
                    <a:pt x="11972" y="25535"/>
                    <a:pt x="13870" y="26037"/>
                    <a:pt x="15533" y="26037"/>
                  </a:cubicBezTo>
                  <a:cubicBezTo>
                    <a:pt x="16889" y="26037"/>
                    <a:pt x="18089" y="25703"/>
                    <a:pt x="18785" y="25116"/>
                  </a:cubicBezTo>
                  <a:cubicBezTo>
                    <a:pt x="20332" y="23810"/>
                    <a:pt x="18657" y="22674"/>
                    <a:pt x="17422" y="21467"/>
                  </a:cubicBezTo>
                  <a:cubicBezTo>
                    <a:pt x="16433" y="20490"/>
                    <a:pt x="16738" y="19764"/>
                    <a:pt x="18193" y="19764"/>
                  </a:cubicBezTo>
                  <a:cubicBezTo>
                    <a:pt x="18535" y="19764"/>
                    <a:pt x="18941" y="19804"/>
                    <a:pt x="19409" y="19891"/>
                  </a:cubicBezTo>
                  <a:cubicBezTo>
                    <a:pt x="19867" y="19975"/>
                    <a:pt x="20378" y="20020"/>
                    <a:pt x="20909" y="20020"/>
                  </a:cubicBezTo>
                  <a:cubicBezTo>
                    <a:pt x="23232" y="20020"/>
                    <a:pt x="25936" y="19166"/>
                    <a:pt x="26168" y="17051"/>
                  </a:cubicBezTo>
                  <a:cubicBezTo>
                    <a:pt x="26466" y="14439"/>
                    <a:pt x="23867" y="15717"/>
                    <a:pt x="22448" y="14595"/>
                  </a:cubicBezTo>
                  <a:cubicBezTo>
                    <a:pt x="21215" y="13599"/>
                    <a:pt x="22592" y="12800"/>
                    <a:pt x="24261" y="12800"/>
                  </a:cubicBezTo>
                  <a:cubicBezTo>
                    <a:pt x="24495" y="12800"/>
                    <a:pt x="24735" y="12815"/>
                    <a:pt x="24975" y="12849"/>
                  </a:cubicBezTo>
                  <a:cubicBezTo>
                    <a:pt x="25130" y="12870"/>
                    <a:pt x="25287" y="12881"/>
                    <a:pt x="25445" y="12881"/>
                  </a:cubicBezTo>
                  <a:cubicBezTo>
                    <a:pt x="27272" y="12881"/>
                    <a:pt x="29214" y="11492"/>
                    <a:pt x="29149" y="9768"/>
                  </a:cubicBezTo>
                  <a:cubicBezTo>
                    <a:pt x="29123" y="9066"/>
                    <a:pt x="28723" y="8838"/>
                    <a:pt x="28161" y="8838"/>
                  </a:cubicBezTo>
                  <a:cubicBezTo>
                    <a:pt x="27223" y="8838"/>
                    <a:pt x="25831" y="9473"/>
                    <a:pt x="24961" y="9597"/>
                  </a:cubicBezTo>
                  <a:cubicBezTo>
                    <a:pt x="24900" y="9607"/>
                    <a:pt x="24842" y="9611"/>
                    <a:pt x="24786" y="9611"/>
                  </a:cubicBezTo>
                  <a:cubicBezTo>
                    <a:pt x="23577" y="9611"/>
                    <a:pt x="23556" y="7454"/>
                    <a:pt x="25742" y="5608"/>
                  </a:cubicBezTo>
                  <a:cubicBezTo>
                    <a:pt x="28042" y="3691"/>
                    <a:pt x="29021" y="496"/>
                    <a:pt x="25316" y="28"/>
                  </a:cubicBezTo>
                  <a:cubicBezTo>
                    <a:pt x="25167" y="10"/>
                    <a:pt x="25024" y="1"/>
                    <a:pt x="2488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4" name="Google Shape;764;p10"/>
            <p:cNvSpPr/>
            <p:nvPr/>
          </p:nvSpPr>
          <p:spPr>
            <a:xfrm>
              <a:off x="5108400" y="1932125"/>
              <a:ext cx="915800" cy="654925"/>
            </a:xfrm>
            <a:custGeom>
              <a:avLst/>
              <a:gdLst/>
              <a:ahLst/>
              <a:cxnLst/>
              <a:rect l="l" t="t" r="r" b="b"/>
              <a:pathLst>
                <a:path w="36632" h="26197" fill="none" extrusionOk="0">
                  <a:moveTo>
                    <a:pt x="0" y="21852"/>
                  </a:moveTo>
                  <a:cubicBezTo>
                    <a:pt x="0" y="21852"/>
                    <a:pt x="2315" y="26196"/>
                    <a:pt x="13162" y="21908"/>
                  </a:cubicBezTo>
                  <a:cubicBezTo>
                    <a:pt x="24024" y="17606"/>
                    <a:pt x="28311" y="11501"/>
                    <a:pt x="29973" y="8008"/>
                  </a:cubicBezTo>
                  <a:cubicBezTo>
                    <a:pt x="31648" y="4516"/>
                    <a:pt x="34189" y="327"/>
                    <a:pt x="36631" y="1"/>
                  </a:cubicBezTo>
                </a:path>
              </a:pathLst>
            </a:custGeom>
            <a:noFill/>
            <a:ln w="7800"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5" name="Google Shape;765;p10"/>
            <p:cNvSpPr/>
            <p:nvPr/>
          </p:nvSpPr>
          <p:spPr>
            <a:xfrm>
              <a:off x="5792400" y="2169250"/>
              <a:ext cx="291425" cy="63550"/>
            </a:xfrm>
            <a:custGeom>
              <a:avLst/>
              <a:gdLst/>
              <a:ahLst/>
              <a:cxnLst/>
              <a:rect l="l" t="t" r="r" b="b"/>
              <a:pathLst>
                <a:path w="11657" h="2542" fill="none" extrusionOk="0">
                  <a:moveTo>
                    <a:pt x="0" y="2542"/>
                  </a:moveTo>
                  <a:cubicBezTo>
                    <a:pt x="0" y="2542"/>
                    <a:pt x="1746" y="710"/>
                    <a:pt x="4089" y="696"/>
                  </a:cubicBezTo>
                  <a:cubicBezTo>
                    <a:pt x="6418" y="696"/>
                    <a:pt x="8945" y="1903"/>
                    <a:pt x="11657" y="0"/>
                  </a:cubicBezTo>
                </a:path>
              </a:pathLst>
            </a:custGeom>
            <a:noFill/>
            <a:ln w="7800"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6" name="Google Shape;766;p10"/>
            <p:cNvSpPr/>
            <p:nvPr/>
          </p:nvSpPr>
          <p:spPr>
            <a:xfrm>
              <a:off x="5769325" y="1941000"/>
              <a:ext cx="55025" cy="281150"/>
            </a:xfrm>
            <a:custGeom>
              <a:avLst/>
              <a:gdLst/>
              <a:ahLst/>
              <a:cxnLst/>
              <a:rect l="l" t="t" r="r" b="b"/>
              <a:pathLst>
                <a:path w="2201" h="11246" fill="none" extrusionOk="0">
                  <a:moveTo>
                    <a:pt x="625" y="1"/>
                  </a:moveTo>
                  <a:cubicBezTo>
                    <a:pt x="100" y="1321"/>
                    <a:pt x="0" y="2769"/>
                    <a:pt x="341" y="4147"/>
                  </a:cubicBezTo>
                  <a:cubicBezTo>
                    <a:pt x="895" y="6404"/>
                    <a:pt x="2201" y="9400"/>
                    <a:pt x="1150" y="11246"/>
                  </a:cubicBezTo>
                </a:path>
              </a:pathLst>
            </a:custGeom>
            <a:noFill/>
            <a:ln w="7800"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7" name="Google Shape;767;p10"/>
            <p:cNvSpPr/>
            <p:nvPr/>
          </p:nvSpPr>
          <p:spPr>
            <a:xfrm>
              <a:off x="5702950" y="2298450"/>
              <a:ext cx="297100" cy="107925"/>
            </a:xfrm>
            <a:custGeom>
              <a:avLst/>
              <a:gdLst/>
              <a:ahLst/>
              <a:cxnLst/>
              <a:rect l="l" t="t" r="r" b="b"/>
              <a:pathLst>
                <a:path w="11884" h="4317" fill="none" extrusionOk="0">
                  <a:moveTo>
                    <a:pt x="0" y="980"/>
                  </a:moveTo>
                  <a:cubicBezTo>
                    <a:pt x="0" y="980"/>
                    <a:pt x="2669" y="0"/>
                    <a:pt x="4544" y="1562"/>
                  </a:cubicBezTo>
                  <a:cubicBezTo>
                    <a:pt x="6418" y="3124"/>
                    <a:pt x="9399" y="4316"/>
                    <a:pt x="11884" y="3195"/>
                  </a:cubicBezTo>
                </a:path>
              </a:pathLst>
            </a:custGeom>
            <a:noFill/>
            <a:ln w="7800"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8" name="Google Shape;768;p10"/>
            <p:cNvSpPr/>
            <p:nvPr/>
          </p:nvSpPr>
          <p:spPr>
            <a:xfrm>
              <a:off x="5569125" y="2414875"/>
              <a:ext cx="258775" cy="146600"/>
            </a:xfrm>
            <a:custGeom>
              <a:avLst/>
              <a:gdLst/>
              <a:ahLst/>
              <a:cxnLst/>
              <a:rect l="l" t="t" r="r" b="b"/>
              <a:pathLst>
                <a:path w="10351" h="5864" fill="none" extrusionOk="0">
                  <a:moveTo>
                    <a:pt x="1" y="99"/>
                  </a:moveTo>
                  <a:cubicBezTo>
                    <a:pt x="1" y="99"/>
                    <a:pt x="3422" y="0"/>
                    <a:pt x="5339" y="2187"/>
                  </a:cubicBezTo>
                  <a:cubicBezTo>
                    <a:pt x="7256" y="4373"/>
                    <a:pt x="8207" y="5864"/>
                    <a:pt x="10351" y="5424"/>
                  </a:cubicBezTo>
                </a:path>
              </a:pathLst>
            </a:custGeom>
            <a:noFill/>
            <a:ln w="7800"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9" name="Google Shape;769;p10"/>
            <p:cNvSpPr/>
            <p:nvPr/>
          </p:nvSpPr>
          <p:spPr>
            <a:xfrm>
              <a:off x="5600725" y="1930000"/>
              <a:ext cx="120700" cy="412125"/>
            </a:xfrm>
            <a:custGeom>
              <a:avLst/>
              <a:gdLst/>
              <a:ahLst/>
              <a:cxnLst/>
              <a:rect l="l" t="t" r="r" b="b"/>
              <a:pathLst>
                <a:path w="4828" h="16485" fill="none" extrusionOk="0">
                  <a:moveTo>
                    <a:pt x="3337" y="16484"/>
                  </a:moveTo>
                  <a:cubicBezTo>
                    <a:pt x="3337" y="16484"/>
                    <a:pt x="4828" y="14000"/>
                    <a:pt x="3095" y="9868"/>
                  </a:cubicBezTo>
                  <a:cubicBezTo>
                    <a:pt x="1377" y="5737"/>
                    <a:pt x="0" y="2116"/>
                    <a:pt x="2158" y="1"/>
                  </a:cubicBezTo>
                </a:path>
              </a:pathLst>
            </a:custGeom>
            <a:noFill/>
            <a:ln w="7800"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0" name="Google Shape;770;p10"/>
            <p:cNvSpPr/>
            <p:nvPr/>
          </p:nvSpPr>
          <p:spPr>
            <a:xfrm>
              <a:off x="5434250" y="2053525"/>
              <a:ext cx="157975" cy="378400"/>
            </a:xfrm>
            <a:custGeom>
              <a:avLst/>
              <a:gdLst/>
              <a:ahLst/>
              <a:cxnLst/>
              <a:rect l="l" t="t" r="r" b="b"/>
              <a:pathLst>
                <a:path w="6319" h="15136" fill="none" extrusionOk="0">
                  <a:moveTo>
                    <a:pt x="1647" y="1"/>
                  </a:moveTo>
                  <a:cubicBezTo>
                    <a:pt x="1647" y="1"/>
                    <a:pt x="0" y="2002"/>
                    <a:pt x="1747" y="5055"/>
                  </a:cubicBezTo>
                  <a:cubicBezTo>
                    <a:pt x="3479" y="8122"/>
                    <a:pt x="6318" y="13773"/>
                    <a:pt x="4217" y="15136"/>
                  </a:cubicBezTo>
                </a:path>
              </a:pathLst>
            </a:custGeom>
            <a:noFill/>
            <a:ln w="7800"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71" name="Google Shape;771;p10"/>
          <p:cNvGrpSpPr/>
          <p:nvPr/>
        </p:nvGrpSpPr>
        <p:grpSpPr>
          <a:xfrm rot="1045480" flipH="1">
            <a:off x="-1910900" y="4285856"/>
            <a:ext cx="3531131" cy="1367643"/>
            <a:chOff x="5004050" y="3831475"/>
            <a:chExt cx="839475" cy="325150"/>
          </a:xfrm>
        </p:grpSpPr>
        <p:sp>
          <p:nvSpPr>
            <p:cNvPr id="772" name="Google Shape;772;p10"/>
            <p:cNvSpPr/>
            <p:nvPr/>
          </p:nvSpPr>
          <p:spPr>
            <a:xfrm>
              <a:off x="5004050" y="3955550"/>
              <a:ext cx="217600" cy="108275"/>
            </a:xfrm>
            <a:custGeom>
              <a:avLst/>
              <a:gdLst/>
              <a:ahLst/>
              <a:cxnLst/>
              <a:rect l="l" t="t" r="r" b="b"/>
              <a:pathLst>
                <a:path w="8704" h="4331" extrusionOk="0">
                  <a:moveTo>
                    <a:pt x="5469" y="0"/>
                  </a:moveTo>
                  <a:cubicBezTo>
                    <a:pt x="4111" y="0"/>
                    <a:pt x="2303" y="646"/>
                    <a:pt x="0" y="2733"/>
                  </a:cubicBezTo>
                  <a:cubicBezTo>
                    <a:pt x="0" y="2733"/>
                    <a:pt x="2570" y="4331"/>
                    <a:pt x="4997" y="4331"/>
                  </a:cubicBezTo>
                  <a:cubicBezTo>
                    <a:pt x="6505" y="4331"/>
                    <a:pt x="7958" y="3713"/>
                    <a:pt x="8704" y="1710"/>
                  </a:cubicBezTo>
                  <a:cubicBezTo>
                    <a:pt x="8695" y="1710"/>
                    <a:pt x="7679" y="0"/>
                    <a:pt x="54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3" name="Google Shape;773;p10"/>
            <p:cNvSpPr/>
            <p:nvPr/>
          </p:nvSpPr>
          <p:spPr>
            <a:xfrm>
              <a:off x="5035275" y="3998300"/>
              <a:ext cx="186025" cy="22025"/>
            </a:xfrm>
            <a:custGeom>
              <a:avLst/>
              <a:gdLst/>
              <a:ahLst/>
              <a:cxnLst/>
              <a:rect l="l" t="t" r="r" b="b"/>
              <a:pathLst>
                <a:path w="7441" h="881" fill="none" extrusionOk="0">
                  <a:moveTo>
                    <a:pt x="7440" y="0"/>
                  </a:moveTo>
                  <a:lnTo>
                    <a:pt x="1" y="881"/>
                  </a:lnTo>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4" name="Google Shape;774;p10"/>
            <p:cNvSpPr/>
            <p:nvPr/>
          </p:nvSpPr>
          <p:spPr>
            <a:xfrm>
              <a:off x="5173350" y="3855250"/>
              <a:ext cx="192425" cy="137325"/>
            </a:xfrm>
            <a:custGeom>
              <a:avLst/>
              <a:gdLst/>
              <a:ahLst/>
              <a:cxnLst/>
              <a:rect l="l" t="t" r="r" b="b"/>
              <a:pathLst>
                <a:path w="7697" h="5493" extrusionOk="0">
                  <a:moveTo>
                    <a:pt x="1" y="1"/>
                  </a:moveTo>
                  <a:cubicBezTo>
                    <a:pt x="1" y="1"/>
                    <a:pt x="1336" y="5493"/>
                    <a:pt x="4786" y="5493"/>
                  </a:cubicBezTo>
                  <a:cubicBezTo>
                    <a:pt x="5313" y="5493"/>
                    <a:pt x="5889" y="5365"/>
                    <a:pt x="6518" y="5069"/>
                  </a:cubicBezTo>
                  <a:cubicBezTo>
                    <a:pt x="6518" y="5069"/>
                    <a:pt x="7696" y="313"/>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5" name="Google Shape;775;p10"/>
            <p:cNvSpPr/>
            <p:nvPr/>
          </p:nvSpPr>
          <p:spPr>
            <a:xfrm>
              <a:off x="5216775" y="3982350"/>
              <a:ext cx="185900" cy="174275"/>
            </a:xfrm>
            <a:custGeom>
              <a:avLst/>
              <a:gdLst/>
              <a:ahLst/>
              <a:cxnLst/>
              <a:rect l="l" t="t" r="r" b="b"/>
              <a:pathLst>
                <a:path w="7436" h="6971" extrusionOk="0">
                  <a:moveTo>
                    <a:pt x="4473" y="0"/>
                  </a:moveTo>
                  <a:cubicBezTo>
                    <a:pt x="3413" y="0"/>
                    <a:pt x="0" y="473"/>
                    <a:pt x="337" y="6971"/>
                  </a:cubicBezTo>
                  <a:cubicBezTo>
                    <a:pt x="337" y="6971"/>
                    <a:pt x="7436" y="4543"/>
                    <a:pt x="4781" y="14"/>
                  </a:cubicBezTo>
                  <a:lnTo>
                    <a:pt x="4781" y="14"/>
                  </a:lnTo>
                  <a:cubicBezTo>
                    <a:pt x="4781" y="14"/>
                    <a:pt x="4780" y="14"/>
                    <a:pt x="4779" y="14"/>
                  </a:cubicBezTo>
                  <a:cubicBezTo>
                    <a:pt x="4765" y="14"/>
                    <a:pt x="4653" y="0"/>
                    <a:pt x="447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6" name="Google Shape;776;p10"/>
            <p:cNvSpPr/>
            <p:nvPr/>
          </p:nvSpPr>
          <p:spPr>
            <a:xfrm>
              <a:off x="5195725" y="3871575"/>
              <a:ext cx="140575" cy="266250"/>
            </a:xfrm>
            <a:custGeom>
              <a:avLst/>
              <a:gdLst/>
              <a:ahLst/>
              <a:cxnLst/>
              <a:rect l="l" t="t" r="r" b="b"/>
              <a:pathLst>
                <a:path w="5623" h="10650" fill="none" extrusionOk="0">
                  <a:moveTo>
                    <a:pt x="0" y="1"/>
                  </a:moveTo>
                  <a:lnTo>
                    <a:pt x="5623" y="4459"/>
                  </a:lnTo>
                  <a:lnTo>
                    <a:pt x="1846" y="10649"/>
                  </a:lnTo>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7" name="Google Shape;777;p10"/>
            <p:cNvSpPr/>
            <p:nvPr/>
          </p:nvSpPr>
          <p:spPr>
            <a:xfrm>
              <a:off x="5363600" y="3863050"/>
              <a:ext cx="153725" cy="109950"/>
            </a:xfrm>
            <a:custGeom>
              <a:avLst/>
              <a:gdLst/>
              <a:ahLst/>
              <a:cxnLst/>
              <a:rect l="l" t="t" r="r" b="b"/>
              <a:pathLst>
                <a:path w="6149" h="4398" extrusionOk="0">
                  <a:moveTo>
                    <a:pt x="1" y="1"/>
                  </a:moveTo>
                  <a:cubicBezTo>
                    <a:pt x="1" y="1"/>
                    <a:pt x="1060" y="4398"/>
                    <a:pt x="3828" y="4398"/>
                  </a:cubicBezTo>
                  <a:cubicBezTo>
                    <a:pt x="4249" y="4398"/>
                    <a:pt x="4709" y="4296"/>
                    <a:pt x="5212" y="4062"/>
                  </a:cubicBezTo>
                  <a:cubicBezTo>
                    <a:pt x="5212" y="4062"/>
                    <a:pt x="6149" y="257"/>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8" name="Google Shape;778;p10"/>
            <p:cNvSpPr/>
            <p:nvPr/>
          </p:nvSpPr>
          <p:spPr>
            <a:xfrm>
              <a:off x="5398275" y="3964925"/>
              <a:ext cx="148875" cy="139525"/>
            </a:xfrm>
            <a:custGeom>
              <a:avLst/>
              <a:gdLst/>
              <a:ahLst/>
              <a:cxnLst/>
              <a:rect l="l" t="t" r="r" b="b"/>
              <a:pathLst>
                <a:path w="5955" h="5581" extrusionOk="0">
                  <a:moveTo>
                    <a:pt x="3562" y="0"/>
                  </a:moveTo>
                  <a:cubicBezTo>
                    <a:pt x="2697" y="0"/>
                    <a:pt x="0" y="412"/>
                    <a:pt x="275" y="5581"/>
                  </a:cubicBezTo>
                  <a:cubicBezTo>
                    <a:pt x="275" y="5581"/>
                    <a:pt x="5954" y="3635"/>
                    <a:pt x="3825" y="15"/>
                  </a:cubicBezTo>
                  <a:cubicBezTo>
                    <a:pt x="3825" y="15"/>
                    <a:pt x="3726" y="0"/>
                    <a:pt x="356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9" name="Google Shape;779;p10"/>
            <p:cNvSpPr/>
            <p:nvPr/>
          </p:nvSpPr>
          <p:spPr>
            <a:xfrm>
              <a:off x="5381350" y="3876200"/>
              <a:ext cx="112550" cy="213350"/>
            </a:xfrm>
            <a:custGeom>
              <a:avLst/>
              <a:gdLst/>
              <a:ahLst/>
              <a:cxnLst/>
              <a:rect l="l" t="t" r="r" b="b"/>
              <a:pathLst>
                <a:path w="4502" h="8534" fill="none" extrusionOk="0">
                  <a:moveTo>
                    <a:pt x="1" y="0"/>
                  </a:moveTo>
                  <a:lnTo>
                    <a:pt x="4502" y="3564"/>
                  </a:lnTo>
                  <a:lnTo>
                    <a:pt x="1477" y="8533"/>
                  </a:lnTo>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0" name="Google Shape;780;p10"/>
            <p:cNvSpPr/>
            <p:nvPr/>
          </p:nvSpPr>
          <p:spPr>
            <a:xfrm>
              <a:off x="5517650" y="3849925"/>
              <a:ext cx="149825" cy="106925"/>
            </a:xfrm>
            <a:custGeom>
              <a:avLst/>
              <a:gdLst/>
              <a:ahLst/>
              <a:cxnLst/>
              <a:rect l="l" t="t" r="r" b="b"/>
              <a:pathLst>
                <a:path w="5993" h="4277" extrusionOk="0">
                  <a:moveTo>
                    <a:pt x="1" y="1"/>
                  </a:moveTo>
                  <a:cubicBezTo>
                    <a:pt x="1" y="1"/>
                    <a:pt x="1038" y="4276"/>
                    <a:pt x="3724" y="4276"/>
                  </a:cubicBezTo>
                  <a:cubicBezTo>
                    <a:pt x="4133" y="4276"/>
                    <a:pt x="4581" y="4177"/>
                    <a:pt x="5070" y="3948"/>
                  </a:cubicBezTo>
                  <a:cubicBezTo>
                    <a:pt x="5070" y="3948"/>
                    <a:pt x="5992" y="242"/>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1" name="Google Shape;781;p10"/>
            <p:cNvSpPr/>
            <p:nvPr/>
          </p:nvSpPr>
          <p:spPr>
            <a:xfrm>
              <a:off x="5551575" y="3948925"/>
              <a:ext cx="144650" cy="135650"/>
            </a:xfrm>
            <a:custGeom>
              <a:avLst/>
              <a:gdLst/>
              <a:ahLst/>
              <a:cxnLst/>
              <a:rect l="l" t="t" r="r" b="b"/>
              <a:pathLst>
                <a:path w="5786" h="5426" extrusionOk="0">
                  <a:moveTo>
                    <a:pt x="3448" y="1"/>
                  </a:moveTo>
                  <a:cubicBezTo>
                    <a:pt x="2596" y="1"/>
                    <a:pt x="1" y="409"/>
                    <a:pt x="262" y="5426"/>
                  </a:cubicBezTo>
                  <a:cubicBezTo>
                    <a:pt x="262" y="5426"/>
                    <a:pt x="5785" y="3537"/>
                    <a:pt x="3713" y="16"/>
                  </a:cubicBezTo>
                  <a:cubicBezTo>
                    <a:pt x="3713" y="16"/>
                    <a:pt x="3613" y="1"/>
                    <a:pt x="34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2" name="Google Shape;782;p10"/>
            <p:cNvSpPr/>
            <p:nvPr/>
          </p:nvSpPr>
          <p:spPr>
            <a:xfrm>
              <a:off x="5535050" y="3862700"/>
              <a:ext cx="109350" cy="207325"/>
            </a:xfrm>
            <a:custGeom>
              <a:avLst/>
              <a:gdLst/>
              <a:ahLst/>
              <a:cxnLst/>
              <a:rect l="l" t="t" r="r" b="b"/>
              <a:pathLst>
                <a:path w="4374" h="8293" fill="none" extrusionOk="0">
                  <a:moveTo>
                    <a:pt x="1" y="1"/>
                  </a:moveTo>
                  <a:lnTo>
                    <a:pt x="4374" y="3465"/>
                  </a:lnTo>
                  <a:lnTo>
                    <a:pt x="1435" y="8292"/>
                  </a:lnTo>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3" name="Google Shape;783;p10"/>
            <p:cNvSpPr/>
            <p:nvPr/>
          </p:nvSpPr>
          <p:spPr>
            <a:xfrm>
              <a:off x="5673475" y="3831475"/>
              <a:ext cx="142725" cy="101650"/>
            </a:xfrm>
            <a:custGeom>
              <a:avLst/>
              <a:gdLst/>
              <a:ahLst/>
              <a:cxnLst/>
              <a:rect l="l" t="t" r="r" b="b"/>
              <a:pathLst>
                <a:path w="5709" h="4066" extrusionOk="0">
                  <a:moveTo>
                    <a:pt x="1" y="0"/>
                  </a:moveTo>
                  <a:cubicBezTo>
                    <a:pt x="1" y="0"/>
                    <a:pt x="982" y="4066"/>
                    <a:pt x="3547" y="4066"/>
                  </a:cubicBezTo>
                  <a:cubicBezTo>
                    <a:pt x="3941" y="4066"/>
                    <a:pt x="4372" y="3970"/>
                    <a:pt x="4842" y="3749"/>
                  </a:cubicBezTo>
                  <a:cubicBezTo>
                    <a:pt x="4842" y="3749"/>
                    <a:pt x="5708" y="228"/>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4" name="Google Shape;784;p10"/>
            <p:cNvSpPr/>
            <p:nvPr/>
          </p:nvSpPr>
          <p:spPr>
            <a:xfrm>
              <a:off x="5705875" y="3925575"/>
              <a:ext cx="137650" cy="129550"/>
            </a:xfrm>
            <a:custGeom>
              <a:avLst/>
              <a:gdLst/>
              <a:ahLst/>
              <a:cxnLst/>
              <a:rect l="l" t="t" r="r" b="b"/>
              <a:pathLst>
                <a:path w="5506" h="5182" extrusionOk="0">
                  <a:moveTo>
                    <a:pt x="3313" y="0"/>
                  </a:moveTo>
                  <a:cubicBezTo>
                    <a:pt x="2522" y="0"/>
                    <a:pt x="1" y="375"/>
                    <a:pt x="252" y="5181"/>
                  </a:cubicBezTo>
                  <a:cubicBezTo>
                    <a:pt x="252" y="5181"/>
                    <a:pt x="5506" y="3378"/>
                    <a:pt x="3546" y="13"/>
                  </a:cubicBezTo>
                  <a:cubicBezTo>
                    <a:pt x="3546" y="13"/>
                    <a:pt x="3459" y="0"/>
                    <a:pt x="33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5" name="Google Shape;785;p10"/>
            <p:cNvSpPr/>
            <p:nvPr/>
          </p:nvSpPr>
          <p:spPr>
            <a:xfrm>
              <a:off x="5690175" y="3843550"/>
              <a:ext cx="104375" cy="197375"/>
            </a:xfrm>
            <a:custGeom>
              <a:avLst/>
              <a:gdLst/>
              <a:ahLst/>
              <a:cxnLst/>
              <a:rect l="l" t="t" r="r" b="b"/>
              <a:pathLst>
                <a:path w="4175" h="7895" fill="none" extrusionOk="0">
                  <a:moveTo>
                    <a:pt x="0" y="0"/>
                  </a:moveTo>
                  <a:lnTo>
                    <a:pt x="4174" y="3294"/>
                  </a:lnTo>
                  <a:lnTo>
                    <a:pt x="1377" y="7894"/>
                  </a:lnTo>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6" name="Google Shape;786;p10"/>
            <p:cNvSpPr/>
            <p:nvPr/>
          </p:nvSpPr>
          <p:spPr>
            <a:xfrm>
              <a:off x="5221278" y="3918075"/>
              <a:ext cx="616929" cy="80250"/>
            </a:xfrm>
            <a:custGeom>
              <a:avLst/>
              <a:gdLst/>
              <a:ahLst/>
              <a:cxnLst/>
              <a:rect l="l" t="t" r="r" b="b"/>
              <a:pathLst>
                <a:path w="27474" h="3210" fill="none" extrusionOk="0">
                  <a:moveTo>
                    <a:pt x="0" y="3209"/>
                  </a:moveTo>
                  <a:lnTo>
                    <a:pt x="27474" y="1"/>
                  </a:lnTo>
                </a:path>
              </a:pathLst>
            </a:custGeom>
            <a:solidFill>
              <a:schemeClr val="accent3"/>
            </a:solidFill>
            <a:ln w="19050" cap="flat" cmpd="sng">
              <a:solidFill>
                <a:schemeClr val="accent3"/>
              </a:solidFill>
              <a:prstDash val="solid"/>
              <a:miter lim="1419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8562818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 DESIGN 3">
  <p:cSld name="TITLE + DESIGN 3">
    <p:spTree>
      <p:nvGrpSpPr>
        <p:cNvPr id="1" name="Shape 51"/>
        <p:cNvGrpSpPr/>
        <p:nvPr/>
      </p:nvGrpSpPr>
      <p:grpSpPr>
        <a:xfrm>
          <a:off x="0" y="0"/>
          <a:ext cx="0" cy="0"/>
          <a:chOff x="0" y="0"/>
          <a:chExt cx="0" cy="0"/>
        </a:xfrm>
      </p:grpSpPr>
      <p:sp>
        <p:nvSpPr>
          <p:cNvPr id="52" name="Google Shape;52;p11"/>
          <p:cNvSpPr/>
          <p:nvPr/>
        </p:nvSpPr>
        <p:spPr>
          <a:xfrm>
            <a:off x="2371901" y="358934"/>
            <a:ext cx="7069700" cy="6140100"/>
          </a:xfrm>
          <a:custGeom>
            <a:avLst/>
            <a:gdLst/>
            <a:ahLst/>
            <a:cxnLst/>
            <a:rect l="l" t="t" r="r" b="b"/>
            <a:pathLst>
              <a:path w="212091" h="184203" extrusionOk="0">
                <a:moveTo>
                  <a:pt x="128744" y="0"/>
                </a:moveTo>
                <a:cubicBezTo>
                  <a:pt x="123153" y="0"/>
                  <a:pt x="117616" y="816"/>
                  <a:pt x="112441" y="2523"/>
                </a:cubicBezTo>
                <a:cubicBezTo>
                  <a:pt x="92678" y="9047"/>
                  <a:pt x="86072" y="33495"/>
                  <a:pt x="65907" y="39712"/>
                </a:cubicBezTo>
                <a:cubicBezTo>
                  <a:pt x="36316" y="48838"/>
                  <a:pt x="14796" y="57963"/>
                  <a:pt x="7398" y="77353"/>
                </a:cubicBezTo>
                <a:cubicBezTo>
                  <a:pt x="0" y="96744"/>
                  <a:pt x="25556" y="104157"/>
                  <a:pt x="20175" y="121266"/>
                </a:cubicBezTo>
                <a:cubicBezTo>
                  <a:pt x="14796" y="138375"/>
                  <a:pt x="4707" y="141227"/>
                  <a:pt x="12106" y="157767"/>
                </a:cubicBezTo>
                <a:cubicBezTo>
                  <a:pt x="18191" y="171371"/>
                  <a:pt x="44751" y="184203"/>
                  <a:pt x="91412" y="184203"/>
                </a:cubicBezTo>
                <a:cubicBezTo>
                  <a:pt x="101479" y="184203"/>
                  <a:pt x="112482" y="183606"/>
                  <a:pt x="124416" y="182290"/>
                </a:cubicBezTo>
                <a:cubicBezTo>
                  <a:pt x="138299" y="180759"/>
                  <a:pt x="152585" y="178095"/>
                  <a:pt x="165696" y="173190"/>
                </a:cubicBezTo>
                <a:cubicBezTo>
                  <a:pt x="180020" y="167833"/>
                  <a:pt x="198291" y="157179"/>
                  <a:pt x="200916" y="140554"/>
                </a:cubicBezTo>
                <a:cubicBezTo>
                  <a:pt x="202019" y="133571"/>
                  <a:pt x="198820" y="126859"/>
                  <a:pt x="199180" y="119888"/>
                </a:cubicBezTo>
                <a:cubicBezTo>
                  <a:pt x="199845" y="106980"/>
                  <a:pt x="212090" y="99356"/>
                  <a:pt x="206349" y="85626"/>
                </a:cubicBezTo>
                <a:cubicBezTo>
                  <a:pt x="203178" y="78046"/>
                  <a:pt x="196356" y="71430"/>
                  <a:pt x="191246" y="65201"/>
                </a:cubicBezTo>
                <a:cubicBezTo>
                  <a:pt x="178009" y="49065"/>
                  <a:pt x="179541" y="22435"/>
                  <a:pt x="161944" y="10167"/>
                </a:cubicBezTo>
                <a:cubicBezTo>
                  <a:pt x="152566" y="3628"/>
                  <a:pt x="140536" y="0"/>
                  <a:pt x="128744" y="0"/>
                </a:cubicBezTo>
                <a:close/>
              </a:path>
            </a:pathLst>
          </a:custGeom>
          <a:solidFill>
            <a:srgbClr val="ECFFA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3" name="Google Shape;53;p11"/>
          <p:cNvSpPr txBox="1">
            <a:spLocks noGrp="1"/>
          </p:cNvSpPr>
          <p:nvPr>
            <p:ph type="title"/>
          </p:nvPr>
        </p:nvSpPr>
        <p:spPr>
          <a:xfrm>
            <a:off x="1236600" y="708800"/>
            <a:ext cx="97188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Tree>
    <p:extLst>
      <p:ext uri="{BB962C8B-B14F-4D97-AF65-F5344CB8AC3E}">
        <p14:creationId xmlns:p14="http://schemas.microsoft.com/office/powerpoint/2010/main" val="22130996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AC69DFD-61BE-4D97-B7DC-5E6B1B55911D}" type="datetimeFigureOut">
              <a:rPr lang="en-US" smtClean="0"/>
              <a:t>8/30/2024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E1837-A3CE-4637-AE64-53A1C5D7B010}" type="slidenum">
              <a:rPr lang="en-US" smtClean="0"/>
              <a:t>‹#›</a:t>
            </a:fld>
            <a:endParaRPr lang="en-US"/>
          </a:p>
        </p:txBody>
      </p:sp>
    </p:spTree>
    <p:extLst>
      <p:ext uri="{BB962C8B-B14F-4D97-AF65-F5344CB8AC3E}">
        <p14:creationId xmlns:p14="http://schemas.microsoft.com/office/powerpoint/2010/main" val="10581156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C69DFD-61BE-4D97-B7DC-5E6B1B55911D}" type="datetimeFigureOut">
              <a:rPr lang="en-US" smtClean="0"/>
              <a:t>8/30/2024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E1837-A3CE-4637-AE64-53A1C5D7B010}" type="slidenum">
              <a:rPr lang="en-US" smtClean="0"/>
              <a:t>‹#›</a:t>
            </a:fld>
            <a:endParaRPr lang="en-US"/>
          </a:p>
        </p:txBody>
      </p:sp>
    </p:spTree>
    <p:extLst>
      <p:ext uri="{BB962C8B-B14F-4D97-AF65-F5344CB8AC3E}">
        <p14:creationId xmlns:p14="http://schemas.microsoft.com/office/powerpoint/2010/main" val="2442386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AC69DFD-61BE-4D97-B7DC-5E6B1B55911D}" type="datetimeFigureOut">
              <a:rPr lang="en-US" smtClean="0"/>
              <a:t>8/30/2024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E1837-A3CE-4637-AE64-53A1C5D7B010}" type="slidenum">
              <a:rPr lang="en-US" smtClean="0"/>
              <a:t>‹#›</a:t>
            </a:fld>
            <a:endParaRPr lang="en-US"/>
          </a:p>
        </p:txBody>
      </p:sp>
    </p:spTree>
    <p:extLst>
      <p:ext uri="{BB962C8B-B14F-4D97-AF65-F5344CB8AC3E}">
        <p14:creationId xmlns:p14="http://schemas.microsoft.com/office/powerpoint/2010/main" val="34120069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AC69DFD-61BE-4D97-B7DC-5E6B1B55911D}" type="datetimeFigureOut">
              <a:rPr lang="en-US" smtClean="0"/>
              <a:t>8/30/2024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5E1837-A3CE-4637-AE64-53A1C5D7B010}" type="slidenum">
              <a:rPr lang="en-US" smtClean="0"/>
              <a:t>‹#›</a:t>
            </a:fld>
            <a:endParaRPr lang="en-US"/>
          </a:p>
        </p:txBody>
      </p:sp>
    </p:spTree>
    <p:extLst>
      <p:ext uri="{BB962C8B-B14F-4D97-AF65-F5344CB8AC3E}">
        <p14:creationId xmlns:p14="http://schemas.microsoft.com/office/powerpoint/2010/main" val="39245269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AC69DFD-61BE-4D97-B7DC-5E6B1B55911D}" type="datetimeFigureOut">
              <a:rPr lang="en-US" smtClean="0"/>
              <a:t>8/30/2024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5E1837-A3CE-4637-AE64-53A1C5D7B010}" type="slidenum">
              <a:rPr lang="en-US" smtClean="0"/>
              <a:t>‹#›</a:t>
            </a:fld>
            <a:endParaRPr lang="en-US"/>
          </a:p>
        </p:txBody>
      </p:sp>
    </p:spTree>
    <p:extLst>
      <p:ext uri="{BB962C8B-B14F-4D97-AF65-F5344CB8AC3E}">
        <p14:creationId xmlns:p14="http://schemas.microsoft.com/office/powerpoint/2010/main" val="35626235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AC69DFD-61BE-4D97-B7DC-5E6B1B55911D}" type="datetimeFigureOut">
              <a:rPr lang="en-US" smtClean="0"/>
              <a:t>8/30/2024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5E1837-A3CE-4637-AE64-53A1C5D7B010}" type="slidenum">
              <a:rPr lang="en-US" smtClean="0"/>
              <a:t>‹#›</a:t>
            </a:fld>
            <a:endParaRPr lang="en-US"/>
          </a:p>
        </p:txBody>
      </p:sp>
    </p:spTree>
    <p:extLst>
      <p:ext uri="{BB962C8B-B14F-4D97-AF65-F5344CB8AC3E}">
        <p14:creationId xmlns:p14="http://schemas.microsoft.com/office/powerpoint/2010/main" val="41316481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C69DFD-61BE-4D97-B7DC-5E6B1B55911D}" type="datetimeFigureOut">
              <a:rPr lang="en-US" smtClean="0"/>
              <a:t>8/30/2024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5E1837-A3CE-4637-AE64-53A1C5D7B010}" type="slidenum">
              <a:rPr lang="en-US" smtClean="0"/>
              <a:t>‹#›</a:t>
            </a:fld>
            <a:endParaRPr lang="en-US"/>
          </a:p>
        </p:txBody>
      </p:sp>
    </p:spTree>
    <p:extLst>
      <p:ext uri="{BB962C8B-B14F-4D97-AF65-F5344CB8AC3E}">
        <p14:creationId xmlns:p14="http://schemas.microsoft.com/office/powerpoint/2010/main" val="1583061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AC69DFD-61BE-4D97-B7DC-5E6B1B55911D}" type="datetimeFigureOut">
              <a:rPr lang="en-US" smtClean="0"/>
              <a:t>8/30/2024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5E1837-A3CE-4637-AE64-53A1C5D7B010}" type="slidenum">
              <a:rPr lang="en-US" smtClean="0"/>
              <a:t>‹#›</a:t>
            </a:fld>
            <a:endParaRPr lang="en-US"/>
          </a:p>
        </p:txBody>
      </p:sp>
    </p:spTree>
    <p:extLst>
      <p:ext uri="{BB962C8B-B14F-4D97-AF65-F5344CB8AC3E}">
        <p14:creationId xmlns:p14="http://schemas.microsoft.com/office/powerpoint/2010/main" val="6683005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AC69DFD-61BE-4D97-B7DC-5E6B1B55911D}" type="datetimeFigureOut">
              <a:rPr lang="en-US" smtClean="0"/>
              <a:t>8/30/2024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5E1837-A3CE-4637-AE64-53A1C5D7B010}" type="slidenum">
              <a:rPr lang="en-US" smtClean="0"/>
              <a:t>‹#›</a:t>
            </a:fld>
            <a:endParaRPr lang="en-US"/>
          </a:p>
        </p:txBody>
      </p:sp>
    </p:spTree>
    <p:extLst>
      <p:ext uri="{BB962C8B-B14F-4D97-AF65-F5344CB8AC3E}">
        <p14:creationId xmlns:p14="http://schemas.microsoft.com/office/powerpoint/2010/main" val="69054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C69DFD-61BE-4D97-B7DC-5E6B1B55911D}" type="datetimeFigureOut">
              <a:rPr lang="en-US" smtClean="0"/>
              <a:t>8/30/2024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E1837-A3CE-4637-AE64-53A1C5D7B010}" type="slidenum">
              <a:rPr lang="en-US" smtClean="0"/>
              <a:t>‹#›</a:t>
            </a:fld>
            <a:endParaRPr lang="en-US"/>
          </a:p>
        </p:txBody>
      </p:sp>
    </p:spTree>
    <p:extLst>
      <p:ext uri="{BB962C8B-B14F-4D97-AF65-F5344CB8AC3E}">
        <p14:creationId xmlns:p14="http://schemas.microsoft.com/office/powerpoint/2010/main" val="1752861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C69DFD-61BE-4D97-B7DC-5E6B1B55911D}" type="datetimeFigureOut">
              <a:rPr lang="en-US" smtClean="0"/>
              <a:t>8/30/2024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E1837-A3CE-4637-AE64-53A1C5D7B010}" type="slidenum">
              <a:rPr lang="en-US" smtClean="0"/>
              <a:t>‹#›</a:t>
            </a:fld>
            <a:endParaRPr lang="en-US"/>
          </a:p>
        </p:txBody>
      </p:sp>
    </p:spTree>
    <p:extLst>
      <p:ext uri="{BB962C8B-B14F-4D97-AF65-F5344CB8AC3E}">
        <p14:creationId xmlns:p14="http://schemas.microsoft.com/office/powerpoint/2010/main" val="9931370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 TEXT">
  <p:cSld name="TITLE + TEXT">
    <p:spTree>
      <p:nvGrpSpPr>
        <p:cNvPr id="1" name="Shape 25"/>
        <p:cNvGrpSpPr/>
        <p:nvPr/>
      </p:nvGrpSpPr>
      <p:grpSpPr>
        <a:xfrm>
          <a:off x="0" y="0"/>
          <a:ext cx="0" cy="0"/>
          <a:chOff x="0" y="0"/>
          <a:chExt cx="0" cy="0"/>
        </a:xfrm>
      </p:grpSpPr>
      <p:sp>
        <p:nvSpPr>
          <p:cNvPr id="26" name="Google Shape;26;p5"/>
          <p:cNvSpPr/>
          <p:nvPr/>
        </p:nvSpPr>
        <p:spPr>
          <a:xfrm rot="982846">
            <a:off x="3100291" y="943008"/>
            <a:ext cx="6487613" cy="5539043"/>
          </a:xfrm>
          <a:custGeom>
            <a:avLst/>
            <a:gdLst/>
            <a:ahLst/>
            <a:cxnLst/>
            <a:rect l="l" t="t" r="r" b="b"/>
            <a:pathLst>
              <a:path w="229565" h="195971" extrusionOk="0">
                <a:moveTo>
                  <a:pt x="163601" y="1"/>
                </a:moveTo>
                <a:cubicBezTo>
                  <a:pt x="157516" y="1"/>
                  <a:pt x="151426" y="1252"/>
                  <a:pt x="145747" y="3949"/>
                </a:cubicBezTo>
                <a:cubicBezTo>
                  <a:pt x="134264" y="9404"/>
                  <a:pt x="124441" y="17339"/>
                  <a:pt x="111791" y="20259"/>
                </a:cubicBezTo>
                <a:cubicBezTo>
                  <a:pt x="108699" y="20972"/>
                  <a:pt x="105454" y="21277"/>
                  <a:pt x="102097" y="21277"/>
                </a:cubicBezTo>
                <a:cubicBezTo>
                  <a:pt x="82544" y="21277"/>
                  <a:pt x="59157" y="10951"/>
                  <a:pt x="39664" y="10951"/>
                </a:cubicBezTo>
                <a:cubicBezTo>
                  <a:pt x="25548" y="10951"/>
                  <a:pt x="13474" y="16365"/>
                  <a:pt x="6375" y="35035"/>
                </a:cubicBezTo>
                <a:cubicBezTo>
                  <a:pt x="0" y="51803"/>
                  <a:pt x="2555" y="73903"/>
                  <a:pt x="14105" y="87921"/>
                </a:cubicBezTo>
                <a:cubicBezTo>
                  <a:pt x="17811" y="92417"/>
                  <a:pt x="22331" y="96337"/>
                  <a:pt x="25072" y="101479"/>
                </a:cubicBezTo>
                <a:cubicBezTo>
                  <a:pt x="32571" y="115556"/>
                  <a:pt x="21958" y="131029"/>
                  <a:pt x="17148" y="144163"/>
                </a:cubicBezTo>
                <a:cubicBezTo>
                  <a:pt x="5782" y="175198"/>
                  <a:pt x="48637" y="192369"/>
                  <a:pt x="71894" y="195535"/>
                </a:cubicBezTo>
                <a:cubicBezTo>
                  <a:pt x="74078" y="195832"/>
                  <a:pt x="76241" y="195970"/>
                  <a:pt x="78384" y="195970"/>
                </a:cubicBezTo>
                <a:cubicBezTo>
                  <a:pt x="107527" y="195970"/>
                  <a:pt x="133092" y="170369"/>
                  <a:pt x="161193" y="170369"/>
                </a:cubicBezTo>
                <a:cubicBezTo>
                  <a:pt x="167418" y="170369"/>
                  <a:pt x="173768" y="171625"/>
                  <a:pt x="180310" y="174696"/>
                </a:cubicBezTo>
                <a:cubicBezTo>
                  <a:pt x="184521" y="176673"/>
                  <a:pt x="188652" y="177577"/>
                  <a:pt x="192602" y="177577"/>
                </a:cubicBezTo>
                <a:cubicBezTo>
                  <a:pt x="213641" y="177577"/>
                  <a:pt x="229565" y="151937"/>
                  <a:pt x="225445" y="126298"/>
                </a:cubicBezTo>
                <a:cubicBezTo>
                  <a:pt x="222240" y="106360"/>
                  <a:pt x="206028" y="87282"/>
                  <a:pt x="207542" y="66967"/>
                </a:cubicBezTo>
                <a:cubicBezTo>
                  <a:pt x="207594" y="66262"/>
                  <a:pt x="207655" y="65563"/>
                  <a:pt x="207722" y="64870"/>
                </a:cubicBezTo>
                <a:cubicBezTo>
                  <a:pt x="208955" y="52116"/>
                  <a:pt x="211909" y="40037"/>
                  <a:pt x="206690" y="27766"/>
                </a:cubicBezTo>
                <a:cubicBezTo>
                  <a:pt x="199528" y="10929"/>
                  <a:pt x="181585" y="1"/>
                  <a:pt x="163601" y="1"/>
                </a:cubicBez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 name="Google Shape;27;p5"/>
          <p:cNvSpPr txBox="1">
            <a:spLocks noGrp="1"/>
          </p:cNvSpPr>
          <p:nvPr>
            <p:ph type="title"/>
          </p:nvPr>
        </p:nvSpPr>
        <p:spPr>
          <a:xfrm>
            <a:off x="3930400" y="2474400"/>
            <a:ext cx="43312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28" name="Google Shape;28;p5"/>
          <p:cNvSpPr txBox="1">
            <a:spLocks noGrp="1"/>
          </p:cNvSpPr>
          <p:nvPr>
            <p:ph type="subTitle" idx="1"/>
          </p:nvPr>
        </p:nvSpPr>
        <p:spPr>
          <a:xfrm>
            <a:off x="4060600" y="3672433"/>
            <a:ext cx="4070800" cy="2076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333"/>
            </a:lvl1pPr>
            <a:lvl2pPr lvl="1" algn="ctr" rtl="0">
              <a:lnSpc>
                <a:spcPct val="100000"/>
              </a:lnSpc>
              <a:spcBef>
                <a:spcPts val="0"/>
              </a:spcBef>
              <a:spcAft>
                <a:spcPts val="0"/>
              </a:spcAft>
              <a:buSzPts val="1000"/>
              <a:buNone/>
              <a:defRPr sz="1333"/>
            </a:lvl2pPr>
            <a:lvl3pPr lvl="2" algn="ctr" rtl="0">
              <a:lnSpc>
                <a:spcPct val="100000"/>
              </a:lnSpc>
              <a:spcBef>
                <a:spcPts val="0"/>
              </a:spcBef>
              <a:spcAft>
                <a:spcPts val="0"/>
              </a:spcAft>
              <a:buSzPts val="1000"/>
              <a:buNone/>
              <a:defRPr sz="1333"/>
            </a:lvl3pPr>
            <a:lvl4pPr lvl="3" algn="ctr" rtl="0">
              <a:lnSpc>
                <a:spcPct val="100000"/>
              </a:lnSpc>
              <a:spcBef>
                <a:spcPts val="0"/>
              </a:spcBef>
              <a:spcAft>
                <a:spcPts val="0"/>
              </a:spcAft>
              <a:buSzPts val="1000"/>
              <a:buNone/>
              <a:defRPr sz="1333"/>
            </a:lvl4pPr>
            <a:lvl5pPr lvl="4" algn="ctr" rtl="0">
              <a:lnSpc>
                <a:spcPct val="100000"/>
              </a:lnSpc>
              <a:spcBef>
                <a:spcPts val="0"/>
              </a:spcBef>
              <a:spcAft>
                <a:spcPts val="0"/>
              </a:spcAft>
              <a:buSzPts val="1000"/>
              <a:buNone/>
              <a:defRPr sz="1333"/>
            </a:lvl5pPr>
            <a:lvl6pPr lvl="5" algn="ctr" rtl="0">
              <a:lnSpc>
                <a:spcPct val="100000"/>
              </a:lnSpc>
              <a:spcBef>
                <a:spcPts val="0"/>
              </a:spcBef>
              <a:spcAft>
                <a:spcPts val="0"/>
              </a:spcAft>
              <a:buSzPts val="1000"/>
              <a:buNone/>
              <a:defRPr sz="1333"/>
            </a:lvl6pPr>
            <a:lvl7pPr lvl="6" algn="ctr" rtl="0">
              <a:lnSpc>
                <a:spcPct val="100000"/>
              </a:lnSpc>
              <a:spcBef>
                <a:spcPts val="0"/>
              </a:spcBef>
              <a:spcAft>
                <a:spcPts val="0"/>
              </a:spcAft>
              <a:buSzPts val="1000"/>
              <a:buNone/>
              <a:defRPr sz="1333"/>
            </a:lvl7pPr>
            <a:lvl8pPr lvl="7" algn="ctr" rtl="0">
              <a:lnSpc>
                <a:spcPct val="100000"/>
              </a:lnSpc>
              <a:spcBef>
                <a:spcPts val="0"/>
              </a:spcBef>
              <a:spcAft>
                <a:spcPts val="0"/>
              </a:spcAft>
              <a:buSzPts val="1000"/>
              <a:buNone/>
              <a:defRPr sz="1333"/>
            </a:lvl8pPr>
            <a:lvl9pPr lvl="8" algn="ctr" rtl="0">
              <a:lnSpc>
                <a:spcPct val="100000"/>
              </a:lnSpc>
              <a:spcBef>
                <a:spcPts val="0"/>
              </a:spcBef>
              <a:spcAft>
                <a:spcPts val="0"/>
              </a:spcAft>
              <a:buSzPts val="1000"/>
              <a:buNone/>
              <a:defRPr sz="1333"/>
            </a:lvl9pPr>
          </a:lstStyle>
          <a:p>
            <a:endParaRPr/>
          </a:p>
        </p:txBody>
      </p:sp>
    </p:spTree>
    <p:extLst>
      <p:ext uri="{BB962C8B-B14F-4D97-AF65-F5344CB8AC3E}">
        <p14:creationId xmlns:p14="http://schemas.microsoft.com/office/powerpoint/2010/main" val="12639368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TEXT 1">
  <p:cSld name="TITLE +TEXT 1">
    <p:bg>
      <p:bgPr>
        <a:solidFill>
          <a:srgbClr val="F3F3F3"/>
        </a:solidFill>
        <a:effectLst/>
      </p:bgPr>
    </p:bg>
    <p:spTree>
      <p:nvGrpSpPr>
        <p:cNvPr id="1" name="Shape 25"/>
        <p:cNvGrpSpPr/>
        <p:nvPr/>
      </p:nvGrpSpPr>
      <p:grpSpPr>
        <a:xfrm>
          <a:off x="0" y="0"/>
          <a:ext cx="0" cy="0"/>
          <a:chOff x="0" y="0"/>
          <a:chExt cx="0" cy="0"/>
        </a:xfrm>
      </p:grpSpPr>
      <p:sp>
        <p:nvSpPr>
          <p:cNvPr id="26" name="Google Shape;26;p5"/>
          <p:cNvSpPr/>
          <p:nvPr/>
        </p:nvSpPr>
        <p:spPr>
          <a:xfrm>
            <a:off x="1953007" y="1412267"/>
            <a:ext cx="8286000" cy="3624800"/>
          </a:xfrm>
          <a:prstGeom prst="roundRect">
            <a:avLst>
              <a:gd name="adj" fmla="val 4313"/>
            </a:avLst>
          </a:prstGeom>
          <a:solidFill>
            <a:srgbClr val="FFF2CC"/>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 name="Google Shape;27;p5"/>
          <p:cNvSpPr txBox="1">
            <a:spLocks noGrp="1"/>
          </p:cNvSpPr>
          <p:nvPr>
            <p:ph type="ctrTitle"/>
          </p:nvPr>
        </p:nvSpPr>
        <p:spPr>
          <a:xfrm>
            <a:off x="2983193" y="2194384"/>
            <a:ext cx="6225600" cy="5132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Clr>
                <a:srgbClr val="2D406A"/>
              </a:buClr>
              <a:buSzPts val="2400"/>
              <a:buNone/>
              <a:defRPr sz="3200" b="0">
                <a:latin typeface="Staatliches"/>
                <a:ea typeface="Staatliches"/>
                <a:cs typeface="Staatliches"/>
                <a:sym typeface="Staatliches"/>
              </a:defRPr>
            </a:lvl1pPr>
            <a:lvl2pPr lvl="1" algn="ctr" rtl="0">
              <a:spcBef>
                <a:spcPts val="0"/>
              </a:spcBef>
              <a:spcAft>
                <a:spcPts val="0"/>
              </a:spcAft>
              <a:buClr>
                <a:srgbClr val="2D406A"/>
              </a:buClr>
              <a:buSzPts val="2400"/>
              <a:buFont typeface="Anton"/>
              <a:buNone/>
              <a:defRPr sz="3200" b="0">
                <a:solidFill>
                  <a:srgbClr val="2D406A"/>
                </a:solidFill>
                <a:latin typeface="Anton"/>
                <a:ea typeface="Anton"/>
                <a:cs typeface="Anton"/>
                <a:sym typeface="Anton"/>
              </a:defRPr>
            </a:lvl2pPr>
            <a:lvl3pPr lvl="2" algn="ctr" rtl="0">
              <a:spcBef>
                <a:spcPts val="0"/>
              </a:spcBef>
              <a:spcAft>
                <a:spcPts val="0"/>
              </a:spcAft>
              <a:buClr>
                <a:srgbClr val="2D406A"/>
              </a:buClr>
              <a:buSzPts val="2400"/>
              <a:buFont typeface="Anton"/>
              <a:buNone/>
              <a:defRPr sz="3200" b="0">
                <a:solidFill>
                  <a:srgbClr val="2D406A"/>
                </a:solidFill>
                <a:latin typeface="Anton"/>
                <a:ea typeface="Anton"/>
                <a:cs typeface="Anton"/>
                <a:sym typeface="Anton"/>
              </a:defRPr>
            </a:lvl3pPr>
            <a:lvl4pPr lvl="3" algn="ctr" rtl="0">
              <a:spcBef>
                <a:spcPts val="0"/>
              </a:spcBef>
              <a:spcAft>
                <a:spcPts val="0"/>
              </a:spcAft>
              <a:buClr>
                <a:srgbClr val="2D406A"/>
              </a:buClr>
              <a:buSzPts val="2400"/>
              <a:buFont typeface="Anton"/>
              <a:buNone/>
              <a:defRPr sz="3200" b="0">
                <a:solidFill>
                  <a:srgbClr val="2D406A"/>
                </a:solidFill>
                <a:latin typeface="Anton"/>
                <a:ea typeface="Anton"/>
                <a:cs typeface="Anton"/>
                <a:sym typeface="Anton"/>
              </a:defRPr>
            </a:lvl4pPr>
            <a:lvl5pPr lvl="4" algn="ctr" rtl="0">
              <a:spcBef>
                <a:spcPts val="0"/>
              </a:spcBef>
              <a:spcAft>
                <a:spcPts val="0"/>
              </a:spcAft>
              <a:buClr>
                <a:srgbClr val="2D406A"/>
              </a:buClr>
              <a:buSzPts val="2400"/>
              <a:buFont typeface="Anton"/>
              <a:buNone/>
              <a:defRPr sz="3200" b="0">
                <a:solidFill>
                  <a:srgbClr val="2D406A"/>
                </a:solidFill>
                <a:latin typeface="Anton"/>
                <a:ea typeface="Anton"/>
                <a:cs typeface="Anton"/>
                <a:sym typeface="Anton"/>
              </a:defRPr>
            </a:lvl5pPr>
            <a:lvl6pPr lvl="5" algn="ctr" rtl="0">
              <a:spcBef>
                <a:spcPts val="0"/>
              </a:spcBef>
              <a:spcAft>
                <a:spcPts val="0"/>
              </a:spcAft>
              <a:buClr>
                <a:srgbClr val="2D406A"/>
              </a:buClr>
              <a:buSzPts val="2400"/>
              <a:buFont typeface="Anton"/>
              <a:buNone/>
              <a:defRPr sz="3200" b="0">
                <a:solidFill>
                  <a:srgbClr val="2D406A"/>
                </a:solidFill>
                <a:latin typeface="Anton"/>
                <a:ea typeface="Anton"/>
                <a:cs typeface="Anton"/>
                <a:sym typeface="Anton"/>
              </a:defRPr>
            </a:lvl6pPr>
            <a:lvl7pPr lvl="6" algn="ctr" rtl="0">
              <a:spcBef>
                <a:spcPts val="0"/>
              </a:spcBef>
              <a:spcAft>
                <a:spcPts val="0"/>
              </a:spcAft>
              <a:buClr>
                <a:srgbClr val="2D406A"/>
              </a:buClr>
              <a:buSzPts val="2400"/>
              <a:buFont typeface="Anton"/>
              <a:buNone/>
              <a:defRPr sz="3200" b="0">
                <a:solidFill>
                  <a:srgbClr val="2D406A"/>
                </a:solidFill>
                <a:latin typeface="Anton"/>
                <a:ea typeface="Anton"/>
                <a:cs typeface="Anton"/>
                <a:sym typeface="Anton"/>
              </a:defRPr>
            </a:lvl7pPr>
            <a:lvl8pPr lvl="7" algn="ctr" rtl="0">
              <a:spcBef>
                <a:spcPts val="0"/>
              </a:spcBef>
              <a:spcAft>
                <a:spcPts val="0"/>
              </a:spcAft>
              <a:buClr>
                <a:srgbClr val="2D406A"/>
              </a:buClr>
              <a:buSzPts val="2400"/>
              <a:buFont typeface="Anton"/>
              <a:buNone/>
              <a:defRPr sz="3200" b="0">
                <a:solidFill>
                  <a:srgbClr val="2D406A"/>
                </a:solidFill>
                <a:latin typeface="Anton"/>
                <a:ea typeface="Anton"/>
                <a:cs typeface="Anton"/>
                <a:sym typeface="Anton"/>
              </a:defRPr>
            </a:lvl8pPr>
            <a:lvl9pPr lvl="8" algn="ctr" rtl="0">
              <a:spcBef>
                <a:spcPts val="0"/>
              </a:spcBef>
              <a:spcAft>
                <a:spcPts val="0"/>
              </a:spcAft>
              <a:buClr>
                <a:srgbClr val="2D406A"/>
              </a:buClr>
              <a:buSzPts val="2400"/>
              <a:buFont typeface="Anton"/>
              <a:buNone/>
              <a:defRPr sz="3200" b="0">
                <a:solidFill>
                  <a:srgbClr val="2D406A"/>
                </a:solidFill>
                <a:latin typeface="Anton"/>
                <a:ea typeface="Anton"/>
                <a:cs typeface="Anton"/>
                <a:sym typeface="Anton"/>
              </a:defRPr>
            </a:lvl9pPr>
          </a:lstStyle>
          <a:p>
            <a:endParaRPr/>
          </a:p>
        </p:txBody>
      </p:sp>
      <p:sp>
        <p:nvSpPr>
          <p:cNvPr id="28" name="Google Shape;28;p5"/>
          <p:cNvSpPr txBox="1">
            <a:spLocks noGrp="1"/>
          </p:cNvSpPr>
          <p:nvPr>
            <p:ph type="subTitle" idx="1"/>
          </p:nvPr>
        </p:nvSpPr>
        <p:spPr>
          <a:xfrm>
            <a:off x="3416900" y="2920031"/>
            <a:ext cx="5357600" cy="1743600"/>
          </a:xfrm>
          <a:prstGeom prst="rect">
            <a:avLst/>
          </a:prstGeom>
          <a:noFill/>
        </p:spPr>
        <p:txBody>
          <a:bodyPr spcFirstLastPara="1" wrap="square" lIns="91425" tIns="91425" rIns="91425" bIns="91425" anchor="t" anchorCtr="0">
            <a:noAutofit/>
          </a:bodyPr>
          <a:lstStyle>
            <a:lvl1pPr marR="95998" lvl="0" algn="ctr" rtl="0">
              <a:lnSpc>
                <a:spcPct val="100000"/>
              </a:lnSpc>
              <a:spcBef>
                <a:spcPts val="0"/>
              </a:spcBef>
              <a:spcAft>
                <a:spcPts val="0"/>
              </a:spcAft>
              <a:buClr>
                <a:srgbClr val="2D406A"/>
              </a:buClr>
              <a:buSzPts val="1100"/>
              <a:buFont typeface="Abel"/>
              <a:buNone/>
              <a:defRPr sz="1467">
                <a:latin typeface="Anaheim"/>
                <a:ea typeface="Anaheim"/>
                <a:cs typeface="Anaheim"/>
                <a:sym typeface="Anaheim"/>
              </a:defRPr>
            </a:lvl1pPr>
            <a:lvl2pPr lvl="1"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2pPr>
            <a:lvl3pPr lvl="2"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3pPr>
            <a:lvl4pPr lvl="3"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4pPr>
            <a:lvl5pPr lvl="4"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5pPr>
            <a:lvl6pPr lvl="5"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6pPr>
            <a:lvl7pPr lvl="6"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7pPr>
            <a:lvl8pPr lvl="7"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8pPr>
            <a:lvl9pPr lvl="8" algn="ctr" rtl="0">
              <a:lnSpc>
                <a:spcPct val="100000"/>
              </a:lnSpc>
              <a:spcBef>
                <a:spcPts val="0"/>
              </a:spcBef>
              <a:spcAft>
                <a:spcPts val="0"/>
              </a:spcAft>
              <a:buClr>
                <a:srgbClr val="2D406A"/>
              </a:buClr>
              <a:buSzPts val="1100"/>
              <a:buFont typeface="Abel"/>
              <a:buNone/>
              <a:defRPr sz="1467">
                <a:solidFill>
                  <a:srgbClr val="2D406A"/>
                </a:solidFill>
                <a:latin typeface="Abel"/>
                <a:ea typeface="Abel"/>
                <a:cs typeface="Abel"/>
                <a:sym typeface="Abel"/>
              </a:defRPr>
            </a:lvl9pPr>
          </a:lstStyle>
          <a:p>
            <a:endParaRPr/>
          </a:p>
        </p:txBody>
      </p:sp>
      <p:sp>
        <p:nvSpPr>
          <p:cNvPr id="29" name="Google Shape;29;p5"/>
          <p:cNvSpPr/>
          <p:nvPr/>
        </p:nvSpPr>
        <p:spPr>
          <a:xfrm>
            <a:off x="2074373" y="1311100"/>
            <a:ext cx="8286000" cy="3624800"/>
          </a:xfrm>
          <a:prstGeom prst="roundRect">
            <a:avLst>
              <a:gd name="adj" fmla="val 4313"/>
            </a:avLst>
          </a:prstGeom>
          <a:noFill/>
          <a:ln w="9525" cap="flat" cmpd="sng">
            <a:solidFill>
              <a:srgbClr val="434343"/>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410646942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four columns ">
  <p:cSld name="Title and four columns ">
    <p:spTree>
      <p:nvGrpSpPr>
        <p:cNvPr id="1" name="Shape 81"/>
        <p:cNvGrpSpPr/>
        <p:nvPr/>
      </p:nvGrpSpPr>
      <p:grpSpPr>
        <a:xfrm>
          <a:off x="0" y="0"/>
          <a:ext cx="0" cy="0"/>
          <a:chOff x="0" y="0"/>
          <a:chExt cx="0" cy="0"/>
        </a:xfrm>
      </p:grpSpPr>
      <p:sp>
        <p:nvSpPr>
          <p:cNvPr id="82" name="Google Shape;82;p17"/>
          <p:cNvSpPr txBox="1">
            <a:spLocks noGrp="1"/>
          </p:cNvSpPr>
          <p:nvPr>
            <p:ph type="ctrTitle"/>
          </p:nvPr>
        </p:nvSpPr>
        <p:spPr>
          <a:xfrm flipH="1">
            <a:off x="5921553" y="3924069"/>
            <a:ext cx="2080800" cy="770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None/>
              <a:defRPr sz="2933"/>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endParaRPr/>
          </a:p>
        </p:txBody>
      </p:sp>
      <p:sp>
        <p:nvSpPr>
          <p:cNvPr id="83" name="Google Shape;83;p17"/>
          <p:cNvSpPr txBox="1">
            <a:spLocks noGrp="1"/>
          </p:cNvSpPr>
          <p:nvPr>
            <p:ph type="subTitle" idx="1"/>
          </p:nvPr>
        </p:nvSpPr>
        <p:spPr>
          <a:xfrm flipH="1">
            <a:off x="5137569" y="4420763"/>
            <a:ext cx="2864800" cy="1167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200"/>
              <a:buNone/>
              <a:defRPr sz="1867"/>
            </a:lvl1pPr>
            <a:lvl2pPr lvl="1" algn="ctr" rtl="0">
              <a:lnSpc>
                <a:spcPct val="100000"/>
              </a:lnSpc>
              <a:spcBef>
                <a:spcPts val="0"/>
              </a:spcBef>
              <a:spcAft>
                <a:spcPts val="0"/>
              </a:spcAft>
              <a:buSzPts val="1200"/>
              <a:buNone/>
              <a:defRPr sz="1600"/>
            </a:lvl2pPr>
            <a:lvl3pPr lvl="2" algn="ctr" rtl="0">
              <a:lnSpc>
                <a:spcPct val="100000"/>
              </a:lnSpc>
              <a:spcBef>
                <a:spcPts val="0"/>
              </a:spcBef>
              <a:spcAft>
                <a:spcPts val="0"/>
              </a:spcAft>
              <a:buSzPts val="1200"/>
              <a:buNone/>
              <a:defRPr sz="1600"/>
            </a:lvl3pPr>
            <a:lvl4pPr lvl="3" algn="ctr" rtl="0">
              <a:lnSpc>
                <a:spcPct val="100000"/>
              </a:lnSpc>
              <a:spcBef>
                <a:spcPts val="0"/>
              </a:spcBef>
              <a:spcAft>
                <a:spcPts val="0"/>
              </a:spcAft>
              <a:buSzPts val="1200"/>
              <a:buNone/>
              <a:defRPr sz="1600"/>
            </a:lvl4pPr>
            <a:lvl5pPr lvl="4" algn="ctr" rtl="0">
              <a:lnSpc>
                <a:spcPct val="100000"/>
              </a:lnSpc>
              <a:spcBef>
                <a:spcPts val="0"/>
              </a:spcBef>
              <a:spcAft>
                <a:spcPts val="0"/>
              </a:spcAft>
              <a:buSzPts val="1200"/>
              <a:buNone/>
              <a:defRPr sz="1600"/>
            </a:lvl5pPr>
            <a:lvl6pPr lvl="5" algn="ctr" rtl="0">
              <a:lnSpc>
                <a:spcPct val="100000"/>
              </a:lnSpc>
              <a:spcBef>
                <a:spcPts val="0"/>
              </a:spcBef>
              <a:spcAft>
                <a:spcPts val="0"/>
              </a:spcAft>
              <a:buSzPts val="1200"/>
              <a:buNone/>
              <a:defRPr sz="1600"/>
            </a:lvl6pPr>
            <a:lvl7pPr lvl="6" algn="ctr" rtl="0">
              <a:lnSpc>
                <a:spcPct val="100000"/>
              </a:lnSpc>
              <a:spcBef>
                <a:spcPts val="0"/>
              </a:spcBef>
              <a:spcAft>
                <a:spcPts val="0"/>
              </a:spcAft>
              <a:buSzPts val="1200"/>
              <a:buNone/>
              <a:defRPr sz="1600"/>
            </a:lvl7pPr>
            <a:lvl8pPr lvl="7" algn="ctr" rtl="0">
              <a:lnSpc>
                <a:spcPct val="100000"/>
              </a:lnSpc>
              <a:spcBef>
                <a:spcPts val="0"/>
              </a:spcBef>
              <a:spcAft>
                <a:spcPts val="0"/>
              </a:spcAft>
              <a:buSzPts val="1200"/>
              <a:buNone/>
              <a:defRPr sz="1600"/>
            </a:lvl8pPr>
            <a:lvl9pPr lvl="8" algn="ctr" rtl="0">
              <a:lnSpc>
                <a:spcPct val="100000"/>
              </a:lnSpc>
              <a:spcBef>
                <a:spcPts val="0"/>
              </a:spcBef>
              <a:spcAft>
                <a:spcPts val="0"/>
              </a:spcAft>
              <a:buSzPts val="1200"/>
              <a:buNone/>
              <a:defRPr sz="1600"/>
            </a:lvl9pPr>
          </a:lstStyle>
          <a:p>
            <a:endParaRPr/>
          </a:p>
        </p:txBody>
      </p:sp>
      <p:sp>
        <p:nvSpPr>
          <p:cNvPr id="84" name="Google Shape;84;p17"/>
          <p:cNvSpPr txBox="1">
            <a:spLocks noGrp="1"/>
          </p:cNvSpPr>
          <p:nvPr>
            <p:ph type="ctrTitle" idx="2"/>
          </p:nvPr>
        </p:nvSpPr>
        <p:spPr>
          <a:xfrm flipH="1">
            <a:off x="9286903" y="3924069"/>
            <a:ext cx="2080800" cy="770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None/>
              <a:defRPr sz="2933"/>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endParaRPr/>
          </a:p>
        </p:txBody>
      </p:sp>
      <p:sp>
        <p:nvSpPr>
          <p:cNvPr id="85" name="Google Shape;85;p17"/>
          <p:cNvSpPr txBox="1">
            <a:spLocks noGrp="1"/>
          </p:cNvSpPr>
          <p:nvPr>
            <p:ph type="subTitle" idx="3"/>
          </p:nvPr>
        </p:nvSpPr>
        <p:spPr>
          <a:xfrm flipH="1">
            <a:off x="8722103" y="4420763"/>
            <a:ext cx="2645600" cy="1167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200"/>
              <a:buNone/>
              <a:defRPr sz="1867"/>
            </a:lvl1pPr>
            <a:lvl2pPr lvl="1" algn="ctr" rtl="0">
              <a:lnSpc>
                <a:spcPct val="100000"/>
              </a:lnSpc>
              <a:spcBef>
                <a:spcPts val="0"/>
              </a:spcBef>
              <a:spcAft>
                <a:spcPts val="0"/>
              </a:spcAft>
              <a:buSzPts val="1200"/>
              <a:buNone/>
              <a:defRPr sz="1600"/>
            </a:lvl2pPr>
            <a:lvl3pPr lvl="2" algn="ctr" rtl="0">
              <a:lnSpc>
                <a:spcPct val="100000"/>
              </a:lnSpc>
              <a:spcBef>
                <a:spcPts val="0"/>
              </a:spcBef>
              <a:spcAft>
                <a:spcPts val="0"/>
              </a:spcAft>
              <a:buSzPts val="1200"/>
              <a:buNone/>
              <a:defRPr sz="1600"/>
            </a:lvl3pPr>
            <a:lvl4pPr lvl="3" algn="ctr" rtl="0">
              <a:lnSpc>
                <a:spcPct val="100000"/>
              </a:lnSpc>
              <a:spcBef>
                <a:spcPts val="0"/>
              </a:spcBef>
              <a:spcAft>
                <a:spcPts val="0"/>
              </a:spcAft>
              <a:buSzPts val="1200"/>
              <a:buNone/>
              <a:defRPr sz="1600"/>
            </a:lvl4pPr>
            <a:lvl5pPr lvl="4" algn="ctr" rtl="0">
              <a:lnSpc>
                <a:spcPct val="100000"/>
              </a:lnSpc>
              <a:spcBef>
                <a:spcPts val="0"/>
              </a:spcBef>
              <a:spcAft>
                <a:spcPts val="0"/>
              </a:spcAft>
              <a:buSzPts val="1200"/>
              <a:buNone/>
              <a:defRPr sz="1600"/>
            </a:lvl5pPr>
            <a:lvl6pPr lvl="5" algn="ctr" rtl="0">
              <a:lnSpc>
                <a:spcPct val="100000"/>
              </a:lnSpc>
              <a:spcBef>
                <a:spcPts val="0"/>
              </a:spcBef>
              <a:spcAft>
                <a:spcPts val="0"/>
              </a:spcAft>
              <a:buSzPts val="1200"/>
              <a:buNone/>
              <a:defRPr sz="1600"/>
            </a:lvl6pPr>
            <a:lvl7pPr lvl="6" algn="ctr" rtl="0">
              <a:lnSpc>
                <a:spcPct val="100000"/>
              </a:lnSpc>
              <a:spcBef>
                <a:spcPts val="0"/>
              </a:spcBef>
              <a:spcAft>
                <a:spcPts val="0"/>
              </a:spcAft>
              <a:buSzPts val="1200"/>
              <a:buNone/>
              <a:defRPr sz="1600"/>
            </a:lvl7pPr>
            <a:lvl8pPr lvl="7" algn="ctr" rtl="0">
              <a:lnSpc>
                <a:spcPct val="100000"/>
              </a:lnSpc>
              <a:spcBef>
                <a:spcPts val="0"/>
              </a:spcBef>
              <a:spcAft>
                <a:spcPts val="0"/>
              </a:spcAft>
              <a:buSzPts val="1200"/>
              <a:buNone/>
              <a:defRPr sz="1600"/>
            </a:lvl8pPr>
            <a:lvl9pPr lvl="8" algn="ctr" rtl="0">
              <a:lnSpc>
                <a:spcPct val="100000"/>
              </a:lnSpc>
              <a:spcBef>
                <a:spcPts val="0"/>
              </a:spcBef>
              <a:spcAft>
                <a:spcPts val="0"/>
              </a:spcAft>
              <a:buSzPts val="1200"/>
              <a:buNone/>
              <a:defRPr sz="1600"/>
            </a:lvl9pPr>
          </a:lstStyle>
          <a:p>
            <a:endParaRPr/>
          </a:p>
        </p:txBody>
      </p:sp>
      <p:sp>
        <p:nvSpPr>
          <p:cNvPr id="86" name="Google Shape;86;p17"/>
          <p:cNvSpPr txBox="1">
            <a:spLocks noGrp="1"/>
          </p:cNvSpPr>
          <p:nvPr>
            <p:ph type="ctrTitle" idx="4"/>
          </p:nvPr>
        </p:nvSpPr>
        <p:spPr>
          <a:xfrm flipH="1">
            <a:off x="9286903" y="2333601"/>
            <a:ext cx="2080800" cy="770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None/>
              <a:defRPr sz="2933"/>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endParaRPr/>
          </a:p>
        </p:txBody>
      </p:sp>
      <p:sp>
        <p:nvSpPr>
          <p:cNvPr id="87" name="Google Shape;87;p17"/>
          <p:cNvSpPr txBox="1">
            <a:spLocks noGrp="1"/>
          </p:cNvSpPr>
          <p:nvPr>
            <p:ph type="subTitle" idx="5"/>
          </p:nvPr>
        </p:nvSpPr>
        <p:spPr>
          <a:xfrm flipH="1">
            <a:off x="8548503" y="2839343"/>
            <a:ext cx="2819200" cy="1167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200"/>
              <a:buNone/>
              <a:defRPr sz="1867"/>
            </a:lvl1pPr>
            <a:lvl2pPr lvl="1" algn="ctr" rtl="0">
              <a:lnSpc>
                <a:spcPct val="100000"/>
              </a:lnSpc>
              <a:spcBef>
                <a:spcPts val="0"/>
              </a:spcBef>
              <a:spcAft>
                <a:spcPts val="0"/>
              </a:spcAft>
              <a:buSzPts val="1200"/>
              <a:buNone/>
              <a:defRPr sz="1600"/>
            </a:lvl2pPr>
            <a:lvl3pPr lvl="2" algn="ctr" rtl="0">
              <a:lnSpc>
                <a:spcPct val="100000"/>
              </a:lnSpc>
              <a:spcBef>
                <a:spcPts val="0"/>
              </a:spcBef>
              <a:spcAft>
                <a:spcPts val="0"/>
              </a:spcAft>
              <a:buSzPts val="1200"/>
              <a:buNone/>
              <a:defRPr sz="1600"/>
            </a:lvl3pPr>
            <a:lvl4pPr lvl="3" algn="ctr" rtl="0">
              <a:lnSpc>
                <a:spcPct val="100000"/>
              </a:lnSpc>
              <a:spcBef>
                <a:spcPts val="0"/>
              </a:spcBef>
              <a:spcAft>
                <a:spcPts val="0"/>
              </a:spcAft>
              <a:buSzPts val="1200"/>
              <a:buNone/>
              <a:defRPr sz="1600"/>
            </a:lvl4pPr>
            <a:lvl5pPr lvl="4" algn="ctr" rtl="0">
              <a:lnSpc>
                <a:spcPct val="100000"/>
              </a:lnSpc>
              <a:spcBef>
                <a:spcPts val="0"/>
              </a:spcBef>
              <a:spcAft>
                <a:spcPts val="0"/>
              </a:spcAft>
              <a:buSzPts val="1200"/>
              <a:buNone/>
              <a:defRPr sz="1600"/>
            </a:lvl5pPr>
            <a:lvl6pPr lvl="5" algn="ctr" rtl="0">
              <a:lnSpc>
                <a:spcPct val="100000"/>
              </a:lnSpc>
              <a:spcBef>
                <a:spcPts val="0"/>
              </a:spcBef>
              <a:spcAft>
                <a:spcPts val="0"/>
              </a:spcAft>
              <a:buSzPts val="1200"/>
              <a:buNone/>
              <a:defRPr sz="1600"/>
            </a:lvl6pPr>
            <a:lvl7pPr lvl="6" algn="ctr" rtl="0">
              <a:lnSpc>
                <a:spcPct val="100000"/>
              </a:lnSpc>
              <a:spcBef>
                <a:spcPts val="0"/>
              </a:spcBef>
              <a:spcAft>
                <a:spcPts val="0"/>
              </a:spcAft>
              <a:buSzPts val="1200"/>
              <a:buNone/>
              <a:defRPr sz="1600"/>
            </a:lvl7pPr>
            <a:lvl8pPr lvl="7" algn="ctr" rtl="0">
              <a:lnSpc>
                <a:spcPct val="100000"/>
              </a:lnSpc>
              <a:spcBef>
                <a:spcPts val="0"/>
              </a:spcBef>
              <a:spcAft>
                <a:spcPts val="0"/>
              </a:spcAft>
              <a:buSzPts val="1200"/>
              <a:buNone/>
              <a:defRPr sz="1600"/>
            </a:lvl8pPr>
            <a:lvl9pPr lvl="8" algn="ctr" rtl="0">
              <a:lnSpc>
                <a:spcPct val="100000"/>
              </a:lnSpc>
              <a:spcBef>
                <a:spcPts val="0"/>
              </a:spcBef>
              <a:spcAft>
                <a:spcPts val="0"/>
              </a:spcAft>
              <a:buSzPts val="1200"/>
              <a:buNone/>
              <a:defRPr sz="1600"/>
            </a:lvl9pPr>
          </a:lstStyle>
          <a:p>
            <a:endParaRPr/>
          </a:p>
        </p:txBody>
      </p:sp>
      <p:sp>
        <p:nvSpPr>
          <p:cNvPr id="88" name="Google Shape;88;p17"/>
          <p:cNvSpPr txBox="1">
            <a:spLocks noGrp="1"/>
          </p:cNvSpPr>
          <p:nvPr>
            <p:ph type="ctrTitle" idx="6"/>
          </p:nvPr>
        </p:nvSpPr>
        <p:spPr>
          <a:xfrm flipH="1">
            <a:off x="5921553" y="2333619"/>
            <a:ext cx="2080800" cy="770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None/>
              <a:defRPr sz="2933"/>
            </a:lvl1pPr>
            <a:lvl2pPr lvl="1" algn="ctr" rtl="0">
              <a:spcBef>
                <a:spcPts val="0"/>
              </a:spcBef>
              <a:spcAft>
                <a:spcPts val="0"/>
              </a:spcAft>
              <a:buClr>
                <a:srgbClr val="434343"/>
              </a:buClr>
              <a:buSzPts val="1800"/>
              <a:buNone/>
              <a:defRPr sz="2400">
                <a:solidFill>
                  <a:srgbClr val="434343"/>
                </a:solidFill>
              </a:defRPr>
            </a:lvl2pPr>
            <a:lvl3pPr lvl="2" algn="ctr" rtl="0">
              <a:spcBef>
                <a:spcPts val="0"/>
              </a:spcBef>
              <a:spcAft>
                <a:spcPts val="0"/>
              </a:spcAft>
              <a:buClr>
                <a:srgbClr val="434343"/>
              </a:buClr>
              <a:buSzPts val="1800"/>
              <a:buNone/>
              <a:defRPr sz="2400">
                <a:solidFill>
                  <a:srgbClr val="434343"/>
                </a:solidFill>
              </a:defRPr>
            </a:lvl3pPr>
            <a:lvl4pPr lvl="3" algn="ctr" rtl="0">
              <a:spcBef>
                <a:spcPts val="0"/>
              </a:spcBef>
              <a:spcAft>
                <a:spcPts val="0"/>
              </a:spcAft>
              <a:buClr>
                <a:srgbClr val="434343"/>
              </a:buClr>
              <a:buSzPts val="1800"/>
              <a:buNone/>
              <a:defRPr sz="2400">
                <a:solidFill>
                  <a:srgbClr val="434343"/>
                </a:solidFill>
              </a:defRPr>
            </a:lvl4pPr>
            <a:lvl5pPr lvl="4" algn="ctr" rtl="0">
              <a:spcBef>
                <a:spcPts val="0"/>
              </a:spcBef>
              <a:spcAft>
                <a:spcPts val="0"/>
              </a:spcAft>
              <a:buClr>
                <a:srgbClr val="434343"/>
              </a:buClr>
              <a:buSzPts val="1800"/>
              <a:buNone/>
              <a:defRPr sz="2400">
                <a:solidFill>
                  <a:srgbClr val="434343"/>
                </a:solidFill>
              </a:defRPr>
            </a:lvl5pPr>
            <a:lvl6pPr lvl="5" algn="ctr" rtl="0">
              <a:spcBef>
                <a:spcPts val="0"/>
              </a:spcBef>
              <a:spcAft>
                <a:spcPts val="0"/>
              </a:spcAft>
              <a:buClr>
                <a:srgbClr val="434343"/>
              </a:buClr>
              <a:buSzPts val="1800"/>
              <a:buNone/>
              <a:defRPr sz="2400">
                <a:solidFill>
                  <a:srgbClr val="434343"/>
                </a:solidFill>
              </a:defRPr>
            </a:lvl6pPr>
            <a:lvl7pPr lvl="6" algn="ctr" rtl="0">
              <a:spcBef>
                <a:spcPts val="0"/>
              </a:spcBef>
              <a:spcAft>
                <a:spcPts val="0"/>
              </a:spcAft>
              <a:buClr>
                <a:srgbClr val="434343"/>
              </a:buClr>
              <a:buSzPts val="1800"/>
              <a:buNone/>
              <a:defRPr sz="2400">
                <a:solidFill>
                  <a:srgbClr val="434343"/>
                </a:solidFill>
              </a:defRPr>
            </a:lvl7pPr>
            <a:lvl8pPr lvl="7" algn="ctr" rtl="0">
              <a:spcBef>
                <a:spcPts val="0"/>
              </a:spcBef>
              <a:spcAft>
                <a:spcPts val="0"/>
              </a:spcAft>
              <a:buClr>
                <a:srgbClr val="434343"/>
              </a:buClr>
              <a:buSzPts val="1800"/>
              <a:buNone/>
              <a:defRPr sz="2400">
                <a:solidFill>
                  <a:srgbClr val="434343"/>
                </a:solidFill>
              </a:defRPr>
            </a:lvl8pPr>
            <a:lvl9pPr lvl="8" algn="ctr" rtl="0">
              <a:spcBef>
                <a:spcPts val="0"/>
              </a:spcBef>
              <a:spcAft>
                <a:spcPts val="0"/>
              </a:spcAft>
              <a:buClr>
                <a:srgbClr val="434343"/>
              </a:buClr>
              <a:buSzPts val="1800"/>
              <a:buNone/>
              <a:defRPr sz="2400">
                <a:solidFill>
                  <a:srgbClr val="434343"/>
                </a:solidFill>
              </a:defRPr>
            </a:lvl9pPr>
          </a:lstStyle>
          <a:p>
            <a:endParaRPr/>
          </a:p>
        </p:txBody>
      </p:sp>
      <p:sp>
        <p:nvSpPr>
          <p:cNvPr id="89" name="Google Shape;89;p17"/>
          <p:cNvSpPr txBox="1">
            <a:spLocks noGrp="1"/>
          </p:cNvSpPr>
          <p:nvPr>
            <p:ph type="subTitle" idx="7"/>
          </p:nvPr>
        </p:nvSpPr>
        <p:spPr>
          <a:xfrm flipH="1">
            <a:off x="5300368" y="2839343"/>
            <a:ext cx="2702000" cy="1167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200"/>
              <a:buNone/>
              <a:defRPr sz="1867"/>
            </a:lvl1pPr>
            <a:lvl2pPr lvl="1" algn="ctr" rtl="0">
              <a:lnSpc>
                <a:spcPct val="100000"/>
              </a:lnSpc>
              <a:spcBef>
                <a:spcPts val="0"/>
              </a:spcBef>
              <a:spcAft>
                <a:spcPts val="0"/>
              </a:spcAft>
              <a:buSzPts val="1200"/>
              <a:buNone/>
              <a:defRPr sz="1600"/>
            </a:lvl2pPr>
            <a:lvl3pPr lvl="2" algn="ctr" rtl="0">
              <a:lnSpc>
                <a:spcPct val="100000"/>
              </a:lnSpc>
              <a:spcBef>
                <a:spcPts val="0"/>
              </a:spcBef>
              <a:spcAft>
                <a:spcPts val="0"/>
              </a:spcAft>
              <a:buSzPts val="1200"/>
              <a:buNone/>
              <a:defRPr sz="1600"/>
            </a:lvl3pPr>
            <a:lvl4pPr lvl="3" algn="ctr" rtl="0">
              <a:lnSpc>
                <a:spcPct val="100000"/>
              </a:lnSpc>
              <a:spcBef>
                <a:spcPts val="0"/>
              </a:spcBef>
              <a:spcAft>
                <a:spcPts val="0"/>
              </a:spcAft>
              <a:buSzPts val="1200"/>
              <a:buNone/>
              <a:defRPr sz="1600"/>
            </a:lvl4pPr>
            <a:lvl5pPr lvl="4" algn="ctr" rtl="0">
              <a:lnSpc>
                <a:spcPct val="100000"/>
              </a:lnSpc>
              <a:spcBef>
                <a:spcPts val="0"/>
              </a:spcBef>
              <a:spcAft>
                <a:spcPts val="0"/>
              </a:spcAft>
              <a:buSzPts val="1200"/>
              <a:buNone/>
              <a:defRPr sz="1600"/>
            </a:lvl5pPr>
            <a:lvl6pPr lvl="5" algn="ctr" rtl="0">
              <a:lnSpc>
                <a:spcPct val="100000"/>
              </a:lnSpc>
              <a:spcBef>
                <a:spcPts val="0"/>
              </a:spcBef>
              <a:spcAft>
                <a:spcPts val="0"/>
              </a:spcAft>
              <a:buSzPts val="1200"/>
              <a:buNone/>
              <a:defRPr sz="1600"/>
            </a:lvl6pPr>
            <a:lvl7pPr lvl="6" algn="ctr" rtl="0">
              <a:lnSpc>
                <a:spcPct val="100000"/>
              </a:lnSpc>
              <a:spcBef>
                <a:spcPts val="0"/>
              </a:spcBef>
              <a:spcAft>
                <a:spcPts val="0"/>
              </a:spcAft>
              <a:buSzPts val="1200"/>
              <a:buNone/>
              <a:defRPr sz="1600"/>
            </a:lvl7pPr>
            <a:lvl8pPr lvl="7" algn="ctr" rtl="0">
              <a:lnSpc>
                <a:spcPct val="100000"/>
              </a:lnSpc>
              <a:spcBef>
                <a:spcPts val="0"/>
              </a:spcBef>
              <a:spcAft>
                <a:spcPts val="0"/>
              </a:spcAft>
              <a:buSzPts val="1200"/>
              <a:buNone/>
              <a:defRPr sz="1600"/>
            </a:lvl8pPr>
            <a:lvl9pPr lvl="8" algn="ctr" rtl="0">
              <a:lnSpc>
                <a:spcPct val="100000"/>
              </a:lnSpc>
              <a:spcBef>
                <a:spcPts val="0"/>
              </a:spcBef>
              <a:spcAft>
                <a:spcPts val="0"/>
              </a:spcAft>
              <a:buSzPts val="1200"/>
              <a:buNone/>
              <a:defRPr sz="1600"/>
            </a:lvl9pPr>
          </a:lstStyle>
          <a:p>
            <a:endParaRPr/>
          </a:p>
        </p:txBody>
      </p:sp>
      <p:sp>
        <p:nvSpPr>
          <p:cNvPr id="90" name="Google Shape;90;p17"/>
          <p:cNvSpPr txBox="1">
            <a:spLocks noGrp="1"/>
          </p:cNvSpPr>
          <p:nvPr>
            <p:ph type="title" idx="8"/>
          </p:nvPr>
        </p:nvSpPr>
        <p:spPr>
          <a:xfrm>
            <a:off x="7156192" y="463825"/>
            <a:ext cx="4222400" cy="763600"/>
          </a:xfrm>
          <a:prstGeom prst="rect">
            <a:avLst/>
          </a:prstGeom>
        </p:spPr>
        <p:txBody>
          <a:bodyPr spcFirstLastPara="1" wrap="square" lIns="91425" tIns="91425" rIns="91425" bIns="91425" anchor="t" anchorCtr="0">
            <a:noAutofit/>
          </a:bodyPr>
          <a:lstStyle>
            <a:lvl1pPr lvl="0" algn="r" rtl="0">
              <a:spcBef>
                <a:spcPts val="0"/>
              </a:spcBef>
              <a:spcAft>
                <a:spcPts val="0"/>
              </a:spcAft>
              <a:buNone/>
              <a:defRPr sz="4800">
                <a:solidFill>
                  <a:schemeClr val="accent2"/>
                </a:solidFill>
              </a:defRPr>
            </a:lvl1pPr>
            <a:lvl2pPr lvl="1" algn="r" rtl="0">
              <a:spcBef>
                <a:spcPts val="0"/>
              </a:spcBef>
              <a:spcAft>
                <a:spcPts val="0"/>
              </a:spcAft>
              <a:buNone/>
              <a:defRPr sz="4800">
                <a:solidFill>
                  <a:schemeClr val="accent2"/>
                </a:solidFill>
              </a:defRPr>
            </a:lvl2pPr>
            <a:lvl3pPr lvl="2" algn="r" rtl="0">
              <a:spcBef>
                <a:spcPts val="0"/>
              </a:spcBef>
              <a:spcAft>
                <a:spcPts val="0"/>
              </a:spcAft>
              <a:buNone/>
              <a:defRPr sz="4800">
                <a:solidFill>
                  <a:schemeClr val="accent2"/>
                </a:solidFill>
              </a:defRPr>
            </a:lvl3pPr>
            <a:lvl4pPr lvl="3" algn="r" rtl="0">
              <a:spcBef>
                <a:spcPts val="0"/>
              </a:spcBef>
              <a:spcAft>
                <a:spcPts val="0"/>
              </a:spcAft>
              <a:buNone/>
              <a:defRPr sz="4800">
                <a:solidFill>
                  <a:schemeClr val="accent2"/>
                </a:solidFill>
              </a:defRPr>
            </a:lvl4pPr>
            <a:lvl5pPr lvl="4" algn="r" rtl="0">
              <a:spcBef>
                <a:spcPts val="0"/>
              </a:spcBef>
              <a:spcAft>
                <a:spcPts val="0"/>
              </a:spcAft>
              <a:buNone/>
              <a:defRPr sz="4800">
                <a:solidFill>
                  <a:schemeClr val="accent2"/>
                </a:solidFill>
              </a:defRPr>
            </a:lvl5pPr>
            <a:lvl6pPr lvl="5" algn="r" rtl="0">
              <a:spcBef>
                <a:spcPts val="0"/>
              </a:spcBef>
              <a:spcAft>
                <a:spcPts val="0"/>
              </a:spcAft>
              <a:buNone/>
              <a:defRPr sz="4800">
                <a:solidFill>
                  <a:schemeClr val="accent2"/>
                </a:solidFill>
              </a:defRPr>
            </a:lvl6pPr>
            <a:lvl7pPr lvl="6" algn="r" rtl="0">
              <a:spcBef>
                <a:spcPts val="0"/>
              </a:spcBef>
              <a:spcAft>
                <a:spcPts val="0"/>
              </a:spcAft>
              <a:buNone/>
              <a:defRPr sz="4800">
                <a:solidFill>
                  <a:schemeClr val="accent2"/>
                </a:solidFill>
              </a:defRPr>
            </a:lvl7pPr>
            <a:lvl8pPr lvl="7" algn="r" rtl="0">
              <a:spcBef>
                <a:spcPts val="0"/>
              </a:spcBef>
              <a:spcAft>
                <a:spcPts val="0"/>
              </a:spcAft>
              <a:buNone/>
              <a:defRPr sz="4800">
                <a:solidFill>
                  <a:schemeClr val="accent2"/>
                </a:solidFill>
              </a:defRPr>
            </a:lvl8pPr>
            <a:lvl9pPr lvl="8" algn="r" rtl="0">
              <a:spcBef>
                <a:spcPts val="0"/>
              </a:spcBef>
              <a:spcAft>
                <a:spcPts val="0"/>
              </a:spcAft>
              <a:buNone/>
              <a:defRPr sz="4800">
                <a:solidFill>
                  <a:schemeClr val="accent2"/>
                </a:solidFill>
              </a:defRPr>
            </a:lvl9pPr>
          </a:lstStyle>
          <a:p>
            <a:endParaRPr/>
          </a:p>
        </p:txBody>
      </p:sp>
    </p:spTree>
    <p:extLst>
      <p:ext uri="{BB962C8B-B14F-4D97-AF65-F5344CB8AC3E}">
        <p14:creationId xmlns:p14="http://schemas.microsoft.com/office/powerpoint/2010/main" val="23147013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 DESIGN 2">
  <p:cSld name="TITLE + DESIGN 2">
    <p:spTree>
      <p:nvGrpSpPr>
        <p:cNvPr id="1" name="Shape 48"/>
        <p:cNvGrpSpPr/>
        <p:nvPr/>
      </p:nvGrpSpPr>
      <p:grpSpPr>
        <a:xfrm>
          <a:off x="0" y="0"/>
          <a:ext cx="0" cy="0"/>
          <a:chOff x="0" y="0"/>
          <a:chExt cx="0" cy="0"/>
        </a:xfrm>
      </p:grpSpPr>
      <p:sp>
        <p:nvSpPr>
          <p:cNvPr id="49" name="Google Shape;49;p10"/>
          <p:cNvSpPr/>
          <p:nvPr/>
        </p:nvSpPr>
        <p:spPr>
          <a:xfrm>
            <a:off x="2248667" y="491168"/>
            <a:ext cx="8102525" cy="6023977"/>
          </a:xfrm>
          <a:custGeom>
            <a:avLst/>
            <a:gdLst/>
            <a:ahLst/>
            <a:cxnLst/>
            <a:rect l="l" t="t" r="r" b="b"/>
            <a:pathLst>
              <a:path w="255977" h="190311" extrusionOk="0">
                <a:moveTo>
                  <a:pt x="145909" y="1"/>
                </a:moveTo>
                <a:cubicBezTo>
                  <a:pt x="107297" y="1"/>
                  <a:pt x="86873" y="30667"/>
                  <a:pt x="57680" y="44965"/>
                </a:cubicBezTo>
                <a:cubicBezTo>
                  <a:pt x="27929" y="59538"/>
                  <a:pt x="7286" y="72287"/>
                  <a:pt x="3643" y="100824"/>
                </a:cubicBezTo>
                <a:cubicBezTo>
                  <a:pt x="0" y="129361"/>
                  <a:pt x="3035" y="156077"/>
                  <a:pt x="27930" y="169435"/>
                </a:cubicBezTo>
                <a:cubicBezTo>
                  <a:pt x="33671" y="172515"/>
                  <a:pt x="38894" y="173690"/>
                  <a:pt x="43929" y="173690"/>
                </a:cubicBezTo>
                <a:cubicBezTo>
                  <a:pt x="60149" y="173690"/>
                  <a:pt x="74408" y="161493"/>
                  <a:pt x="97659" y="161493"/>
                </a:cubicBezTo>
                <a:cubicBezTo>
                  <a:pt x="98489" y="161493"/>
                  <a:pt x="99330" y="161508"/>
                  <a:pt x="100183" y="161541"/>
                </a:cubicBezTo>
                <a:cubicBezTo>
                  <a:pt x="128173" y="162597"/>
                  <a:pt x="146517" y="190310"/>
                  <a:pt x="177390" y="190310"/>
                </a:cubicBezTo>
                <a:cubicBezTo>
                  <a:pt x="182011" y="190310"/>
                  <a:pt x="186911" y="189690"/>
                  <a:pt x="192167" y="188266"/>
                </a:cubicBezTo>
                <a:cubicBezTo>
                  <a:pt x="218732" y="181070"/>
                  <a:pt x="238428" y="154703"/>
                  <a:pt x="245834" y="129338"/>
                </a:cubicBezTo>
                <a:cubicBezTo>
                  <a:pt x="255976" y="94599"/>
                  <a:pt x="244228" y="59084"/>
                  <a:pt x="220884" y="34080"/>
                </a:cubicBezTo>
                <a:cubicBezTo>
                  <a:pt x="202271" y="14144"/>
                  <a:pt x="176287" y="887"/>
                  <a:pt x="148148" y="35"/>
                </a:cubicBezTo>
                <a:cubicBezTo>
                  <a:pt x="147395" y="12"/>
                  <a:pt x="146649" y="1"/>
                  <a:pt x="145909" y="1"/>
                </a:cubicBezTo>
                <a:close/>
              </a:path>
            </a:pathLst>
          </a:custGeom>
          <a:solidFill>
            <a:srgbClr val="ECFFA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0" name="Google Shape;50;p10"/>
          <p:cNvSpPr txBox="1">
            <a:spLocks noGrp="1"/>
          </p:cNvSpPr>
          <p:nvPr>
            <p:ph type="title"/>
          </p:nvPr>
        </p:nvSpPr>
        <p:spPr>
          <a:xfrm>
            <a:off x="1236600" y="708800"/>
            <a:ext cx="97188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Tree>
    <p:extLst>
      <p:ext uri="{BB962C8B-B14F-4D97-AF65-F5344CB8AC3E}">
        <p14:creationId xmlns:p14="http://schemas.microsoft.com/office/powerpoint/2010/main" val="171997885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26"/>
        <p:cNvGrpSpPr/>
        <p:nvPr/>
      </p:nvGrpSpPr>
      <p:grpSpPr>
        <a:xfrm>
          <a:off x="0" y="0"/>
          <a:ext cx="0" cy="0"/>
          <a:chOff x="0" y="0"/>
          <a:chExt cx="0" cy="0"/>
        </a:xfrm>
      </p:grpSpPr>
      <p:sp>
        <p:nvSpPr>
          <p:cNvPr id="27" name="Google Shape;27;p7"/>
          <p:cNvSpPr txBox="1">
            <a:spLocks noGrp="1"/>
          </p:cNvSpPr>
          <p:nvPr>
            <p:ph type="title"/>
          </p:nvPr>
        </p:nvSpPr>
        <p:spPr>
          <a:xfrm>
            <a:off x="4629295" y="458861"/>
            <a:ext cx="6742000" cy="1132000"/>
          </a:xfrm>
          <a:prstGeom prst="rect">
            <a:avLst/>
          </a:prstGeom>
        </p:spPr>
        <p:txBody>
          <a:bodyPr spcFirstLastPara="1" wrap="square" lIns="91425" tIns="91425" rIns="91425" bIns="91425" anchor="t" anchorCtr="0">
            <a:noAutofit/>
          </a:bodyPr>
          <a:lstStyle>
            <a:lvl1pPr lvl="0" algn="r" rtl="0">
              <a:spcBef>
                <a:spcPts val="0"/>
              </a:spcBef>
              <a:spcAft>
                <a:spcPts val="0"/>
              </a:spcAft>
              <a:buNone/>
              <a:defRPr sz="4800">
                <a:solidFill>
                  <a:schemeClr val="accent2"/>
                </a:solidFill>
              </a:defRPr>
            </a:lvl1pPr>
            <a:lvl2pPr lvl="1" algn="r" rtl="0">
              <a:spcBef>
                <a:spcPts val="0"/>
              </a:spcBef>
              <a:spcAft>
                <a:spcPts val="0"/>
              </a:spcAft>
              <a:buNone/>
              <a:defRPr sz="4800">
                <a:solidFill>
                  <a:schemeClr val="accent2"/>
                </a:solidFill>
              </a:defRPr>
            </a:lvl2pPr>
            <a:lvl3pPr lvl="2" algn="r" rtl="0">
              <a:spcBef>
                <a:spcPts val="0"/>
              </a:spcBef>
              <a:spcAft>
                <a:spcPts val="0"/>
              </a:spcAft>
              <a:buNone/>
              <a:defRPr sz="4800">
                <a:solidFill>
                  <a:schemeClr val="accent2"/>
                </a:solidFill>
              </a:defRPr>
            </a:lvl3pPr>
            <a:lvl4pPr lvl="3" algn="r" rtl="0">
              <a:spcBef>
                <a:spcPts val="0"/>
              </a:spcBef>
              <a:spcAft>
                <a:spcPts val="0"/>
              </a:spcAft>
              <a:buNone/>
              <a:defRPr sz="4800">
                <a:solidFill>
                  <a:schemeClr val="accent2"/>
                </a:solidFill>
              </a:defRPr>
            </a:lvl4pPr>
            <a:lvl5pPr lvl="4" algn="r" rtl="0">
              <a:spcBef>
                <a:spcPts val="0"/>
              </a:spcBef>
              <a:spcAft>
                <a:spcPts val="0"/>
              </a:spcAft>
              <a:buNone/>
              <a:defRPr sz="4800">
                <a:solidFill>
                  <a:schemeClr val="accent2"/>
                </a:solidFill>
              </a:defRPr>
            </a:lvl5pPr>
            <a:lvl6pPr lvl="5" algn="r" rtl="0">
              <a:spcBef>
                <a:spcPts val="0"/>
              </a:spcBef>
              <a:spcAft>
                <a:spcPts val="0"/>
              </a:spcAft>
              <a:buNone/>
              <a:defRPr sz="4800">
                <a:solidFill>
                  <a:schemeClr val="accent2"/>
                </a:solidFill>
              </a:defRPr>
            </a:lvl6pPr>
            <a:lvl7pPr lvl="6" algn="r" rtl="0">
              <a:spcBef>
                <a:spcPts val="0"/>
              </a:spcBef>
              <a:spcAft>
                <a:spcPts val="0"/>
              </a:spcAft>
              <a:buNone/>
              <a:defRPr sz="4800">
                <a:solidFill>
                  <a:schemeClr val="accent2"/>
                </a:solidFill>
              </a:defRPr>
            </a:lvl7pPr>
            <a:lvl8pPr lvl="7" algn="r" rtl="0">
              <a:spcBef>
                <a:spcPts val="0"/>
              </a:spcBef>
              <a:spcAft>
                <a:spcPts val="0"/>
              </a:spcAft>
              <a:buNone/>
              <a:defRPr sz="4800">
                <a:solidFill>
                  <a:schemeClr val="accent2"/>
                </a:solidFill>
              </a:defRPr>
            </a:lvl8pPr>
            <a:lvl9pPr lvl="8" algn="r" rtl="0">
              <a:spcBef>
                <a:spcPts val="0"/>
              </a:spcBef>
              <a:spcAft>
                <a:spcPts val="0"/>
              </a:spcAft>
              <a:buNone/>
              <a:defRPr sz="4800">
                <a:solidFill>
                  <a:schemeClr val="accent2"/>
                </a:solidFill>
              </a:defRPr>
            </a:lvl9pPr>
          </a:lstStyle>
          <a:p>
            <a:endParaRPr/>
          </a:p>
        </p:txBody>
      </p:sp>
    </p:spTree>
    <p:extLst>
      <p:ext uri="{BB962C8B-B14F-4D97-AF65-F5344CB8AC3E}">
        <p14:creationId xmlns:p14="http://schemas.microsoft.com/office/powerpoint/2010/main" val="114239408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Four columns 2">
  <p:cSld name="Four columns 2">
    <p:spTree>
      <p:nvGrpSpPr>
        <p:cNvPr id="1" name="Shape 683"/>
        <p:cNvGrpSpPr/>
        <p:nvPr/>
      </p:nvGrpSpPr>
      <p:grpSpPr>
        <a:xfrm>
          <a:off x="0" y="0"/>
          <a:ext cx="0" cy="0"/>
          <a:chOff x="0" y="0"/>
          <a:chExt cx="0" cy="0"/>
        </a:xfrm>
      </p:grpSpPr>
      <p:sp>
        <p:nvSpPr>
          <p:cNvPr id="684" name="Google Shape;684;p25"/>
          <p:cNvSpPr/>
          <p:nvPr/>
        </p:nvSpPr>
        <p:spPr>
          <a:xfrm>
            <a:off x="-974" y="6230268"/>
            <a:ext cx="12191777" cy="634077"/>
          </a:xfrm>
          <a:custGeom>
            <a:avLst/>
            <a:gdLst/>
            <a:ahLst/>
            <a:cxnLst/>
            <a:rect l="l" t="t" r="r" b="b"/>
            <a:pathLst>
              <a:path w="285299" h="14838" extrusionOk="0">
                <a:moveTo>
                  <a:pt x="0" y="1"/>
                </a:moveTo>
                <a:lnTo>
                  <a:pt x="0" y="14838"/>
                </a:lnTo>
                <a:lnTo>
                  <a:pt x="285299" y="14838"/>
                </a:lnTo>
                <a:lnTo>
                  <a:pt x="285299" y="1"/>
                </a:ln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685" name="Google Shape;685;p25"/>
          <p:cNvGrpSpPr/>
          <p:nvPr/>
        </p:nvGrpSpPr>
        <p:grpSpPr>
          <a:xfrm>
            <a:off x="8680199" y="2621218"/>
            <a:ext cx="2896807" cy="3613017"/>
            <a:chOff x="6510149" y="1949738"/>
            <a:chExt cx="2172605" cy="2709763"/>
          </a:xfrm>
        </p:grpSpPr>
        <p:sp>
          <p:nvSpPr>
            <p:cNvPr id="686" name="Google Shape;686;p25"/>
            <p:cNvSpPr/>
            <p:nvPr/>
          </p:nvSpPr>
          <p:spPr>
            <a:xfrm>
              <a:off x="6510149" y="4267946"/>
              <a:ext cx="120540" cy="388831"/>
            </a:xfrm>
            <a:custGeom>
              <a:avLst/>
              <a:gdLst/>
              <a:ahLst/>
              <a:cxnLst/>
              <a:rect l="l" t="t" r="r" b="b"/>
              <a:pathLst>
                <a:path w="3761" h="12132" extrusionOk="0">
                  <a:moveTo>
                    <a:pt x="3760" y="1"/>
                  </a:moveTo>
                  <a:lnTo>
                    <a:pt x="1" y="135"/>
                  </a:lnTo>
                  <a:lnTo>
                    <a:pt x="1" y="12131"/>
                  </a:lnTo>
                  <a:lnTo>
                    <a:pt x="1605" y="12131"/>
                  </a:lnTo>
                  <a:lnTo>
                    <a:pt x="3760"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7" name="Google Shape;687;p25"/>
            <p:cNvSpPr/>
            <p:nvPr/>
          </p:nvSpPr>
          <p:spPr>
            <a:xfrm>
              <a:off x="7592958" y="2586860"/>
              <a:ext cx="93201" cy="30960"/>
            </a:xfrm>
            <a:custGeom>
              <a:avLst/>
              <a:gdLst/>
              <a:ahLst/>
              <a:cxnLst/>
              <a:rect l="l" t="t" r="r" b="b"/>
              <a:pathLst>
                <a:path w="2908" h="966" extrusionOk="0">
                  <a:moveTo>
                    <a:pt x="2875" y="1"/>
                  </a:moveTo>
                  <a:cubicBezTo>
                    <a:pt x="2771" y="1"/>
                    <a:pt x="2159" y="176"/>
                    <a:pt x="1421" y="423"/>
                  </a:cubicBezTo>
                  <a:cubicBezTo>
                    <a:pt x="635" y="690"/>
                    <a:pt x="0" y="924"/>
                    <a:pt x="0" y="957"/>
                  </a:cubicBezTo>
                  <a:cubicBezTo>
                    <a:pt x="2" y="963"/>
                    <a:pt x="12" y="966"/>
                    <a:pt x="29" y="966"/>
                  </a:cubicBezTo>
                  <a:cubicBezTo>
                    <a:pt x="164" y="966"/>
                    <a:pt x="758" y="794"/>
                    <a:pt x="1471" y="556"/>
                  </a:cubicBezTo>
                  <a:cubicBezTo>
                    <a:pt x="2273" y="289"/>
                    <a:pt x="2908" y="38"/>
                    <a:pt x="2891" y="5"/>
                  </a:cubicBezTo>
                  <a:cubicBezTo>
                    <a:pt x="2890" y="2"/>
                    <a:pt x="2884" y="1"/>
                    <a:pt x="2875"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8" name="Google Shape;688;p25"/>
            <p:cNvSpPr/>
            <p:nvPr/>
          </p:nvSpPr>
          <p:spPr>
            <a:xfrm>
              <a:off x="6977662" y="4267946"/>
              <a:ext cx="119963" cy="388831"/>
            </a:xfrm>
            <a:custGeom>
              <a:avLst/>
              <a:gdLst/>
              <a:ahLst/>
              <a:cxnLst/>
              <a:rect l="l" t="t" r="r" b="b"/>
              <a:pathLst>
                <a:path w="3743" h="12132" extrusionOk="0">
                  <a:moveTo>
                    <a:pt x="3743" y="1"/>
                  </a:moveTo>
                  <a:lnTo>
                    <a:pt x="0" y="135"/>
                  </a:lnTo>
                  <a:lnTo>
                    <a:pt x="0" y="12131"/>
                  </a:lnTo>
                  <a:lnTo>
                    <a:pt x="1604" y="12131"/>
                  </a:lnTo>
                  <a:lnTo>
                    <a:pt x="3743"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9" name="Google Shape;689;p25"/>
            <p:cNvSpPr/>
            <p:nvPr/>
          </p:nvSpPr>
          <p:spPr>
            <a:xfrm>
              <a:off x="7441394" y="4267946"/>
              <a:ext cx="120540" cy="388831"/>
            </a:xfrm>
            <a:custGeom>
              <a:avLst/>
              <a:gdLst/>
              <a:ahLst/>
              <a:cxnLst/>
              <a:rect l="l" t="t" r="r" b="b"/>
              <a:pathLst>
                <a:path w="3761" h="12132" extrusionOk="0">
                  <a:moveTo>
                    <a:pt x="1" y="1"/>
                  </a:moveTo>
                  <a:lnTo>
                    <a:pt x="2156" y="12131"/>
                  </a:lnTo>
                  <a:lnTo>
                    <a:pt x="3760" y="12131"/>
                  </a:lnTo>
                  <a:lnTo>
                    <a:pt x="3760" y="135"/>
                  </a:lnTo>
                  <a:lnTo>
                    <a:pt x="1"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0" name="Google Shape;690;p25"/>
            <p:cNvSpPr/>
            <p:nvPr/>
          </p:nvSpPr>
          <p:spPr>
            <a:xfrm>
              <a:off x="7769682" y="4267946"/>
              <a:ext cx="120508" cy="388831"/>
            </a:xfrm>
            <a:custGeom>
              <a:avLst/>
              <a:gdLst/>
              <a:ahLst/>
              <a:cxnLst/>
              <a:rect l="l" t="t" r="r" b="b"/>
              <a:pathLst>
                <a:path w="3760" h="12132" extrusionOk="0">
                  <a:moveTo>
                    <a:pt x="0" y="1"/>
                  </a:moveTo>
                  <a:lnTo>
                    <a:pt x="2156" y="12131"/>
                  </a:lnTo>
                  <a:lnTo>
                    <a:pt x="3760" y="12131"/>
                  </a:lnTo>
                  <a:lnTo>
                    <a:pt x="3760" y="135"/>
                  </a:lnTo>
                  <a:lnTo>
                    <a:pt x="0"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1" name="Google Shape;691;p25"/>
            <p:cNvSpPr/>
            <p:nvPr/>
          </p:nvSpPr>
          <p:spPr>
            <a:xfrm>
              <a:off x="6510149" y="3406827"/>
              <a:ext cx="375979" cy="873907"/>
            </a:xfrm>
            <a:custGeom>
              <a:avLst/>
              <a:gdLst/>
              <a:ahLst/>
              <a:cxnLst/>
              <a:rect l="l" t="t" r="r" b="b"/>
              <a:pathLst>
                <a:path w="11731" h="27267" extrusionOk="0">
                  <a:moveTo>
                    <a:pt x="5548" y="0"/>
                  </a:moveTo>
                  <a:cubicBezTo>
                    <a:pt x="4075" y="0"/>
                    <a:pt x="2636" y="293"/>
                    <a:pt x="1939" y="1271"/>
                  </a:cubicBezTo>
                  <a:cubicBezTo>
                    <a:pt x="184" y="3711"/>
                    <a:pt x="1" y="27170"/>
                    <a:pt x="1" y="27170"/>
                  </a:cubicBezTo>
                  <a:cubicBezTo>
                    <a:pt x="1" y="27170"/>
                    <a:pt x="5028" y="27266"/>
                    <a:pt x="8439" y="27266"/>
                  </a:cubicBezTo>
                  <a:cubicBezTo>
                    <a:pt x="10145" y="27266"/>
                    <a:pt x="11446" y="27242"/>
                    <a:pt x="11513" y="27170"/>
                  </a:cubicBezTo>
                  <a:cubicBezTo>
                    <a:pt x="11730" y="26969"/>
                    <a:pt x="10026" y="653"/>
                    <a:pt x="10026" y="653"/>
                  </a:cubicBezTo>
                  <a:cubicBezTo>
                    <a:pt x="10026" y="653"/>
                    <a:pt x="7748" y="0"/>
                    <a:pt x="554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2" name="Google Shape;692;p25"/>
            <p:cNvSpPr/>
            <p:nvPr/>
          </p:nvSpPr>
          <p:spPr>
            <a:xfrm>
              <a:off x="6804144" y="2531830"/>
              <a:ext cx="1086046" cy="1608718"/>
            </a:xfrm>
            <a:custGeom>
              <a:avLst/>
              <a:gdLst/>
              <a:ahLst/>
              <a:cxnLst/>
              <a:rect l="l" t="t" r="r" b="b"/>
              <a:pathLst>
                <a:path w="33886" h="50194" extrusionOk="0">
                  <a:moveTo>
                    <a:pt x="24423" y="1"/>
                  </a:moveTo>
                  <a:cubicBezTo>
                    <a:pt x="24403" y="1"/>
                    <a:pt x="24382" y="1"/>
                    <a:pt x="24362" y="1"/>
                  </a:cubicBezTo>
                  <a:lnTo>
                    <a:pt x="9424" y="1"/>
                  </a:lnTo>
                  <a:cubicBezTo>
                    <a:pt x="4195" y="1"/>
                    <a:pt x="1" y="4295"/>
                    <a:pt x="118" y="9525"/>
                  </a:cubicBezTo>
                  <a:lnTo>
                    <a:pt x="1070" y="50193"/>
                  </a:lnTo>
                  <a:lnTo>
                    <a:pt x="33568" y="50193"/>
                  </a:lnTo>
                  <a:lnTo>
                    <a:pt x="33836" y="9491"/>
                  </a:lnTo>
                  <a:cubicBezTo>
                    <a:pt x="33885" y="4265"/>
                    <a:pt x="29658" y="1"/>
                    <a:pt x="24423"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3" name="Google Shape;693;p25"/>
            <p:cNvSpPr/>
            <p:nvPr/>
          </p:nvSpPr>
          <p:spPr>
            <a:xfrm>
              <a:off x="6572262" y="3855335"/>
              <a:ext cx="1307768" cy="420143"/>
            </a:xfrm>
            <a:custGeom>
              <a:avLst/>
              <a:gdLst/>
              <a:ahLst/>
              <a:cxnLst/>
              <a:rect l="l" t="t" r="r" b="b"/>
              <a:pathLst>
                <a:path w="40804" h="13109" extrusionOk="0">
                  <a:moveTo>
                    <a:pt x="19728" y="0"/>
                  </a:moveTo>
                  <a:cubicBezTo>
                    <a:pt x="13401" y="0"/>
                    <a:pt x="6918" y="126"/>
                    <a:pt x="6918" y="126"/>
                  </a:cubicBezTo>
                  <a:cubicBezTo>
                    <a:pt x="6918" y="126"/>
                    <a:pt x="452" y="377"/>
                    <a:pt x="1" y="8380"/>
                  </a:cubicBezTo>
                  <a:lnTo>
                    <a:pt x="1" y="13109"/>
                  </a:lnTo>
                  <a:lnTo>
                    <a:pt x="40803" y="13109"/>
                  </a:lnTo>
                  <a:lnTo>
                    <a:pt x="40803" y="8898"/>
                  </a:lnTo>
                  <a:cubicBezTo>
                    <a:pt x="40803" y="8898"/>
                    <a:pt x="35039" y="410"/>
                    <a:pt x="28272" y="126"/>
                  </a:cubicBezTo>
                  <a:cubicBezTo>
                    <a:pt x="26016" y="32"/>
                    <a:pt x="22892" y="0"/>
                    <a:pt x="19728"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4" name="Google Shape;694;p25"/>
            <p:cNvSpPr/>
            <p:nvPr/>
          </p:nvSpPr>
          <p:spPr>
            <a:xfrm>
              <a:off x="6554057" y="3855014"/>
              <a:ext cx="907207" cy="413125"/>
            </a:xfrm>
            <a:custGeom>
              <a:avLst/>
              <a:gdLst/>
              <a:ahLst/>
              <a:cxnLst/>
              <a:rect l="l" t="t" r="r" b="b"/>
              <a:pathLst>
                <a:path w="28306" h="12890" extrusionOk="0">
                  <a:moveTo>
                    <a:pt x="9133" y="0"/>
                  </a:moveTo>
                  <a:cubicBezTo>
                    <a:pt x="7145" y="0"/>
                    <a:pt x="5217" y="133"/>
                    <a:pt x="3543" y="1423"/>
                  </a:cubicBezTo>
                  <a:cubicBezTo>
                    <a:pt x="385" y="3896"/>
                    <a:pt x="1" y="9059"/>
                    <a:pt x="335" y="12751"/>
                  </a:cubicBezTo>
                  <a:cubicBezTo>
                    <a:pt x="343" y="12843"/>
                    <a:pt x="414" y="12889"/>
                    <a:pt x="483" y="12889"/>
                  </a:cubicBezTo>
                  <a:cubicBezTo>
                    <a:pt x="552" y="12889"/>
                    <a:pt x="619" y="12843"/>
                    <a:pt x="619" y="12751"/>
                  </a:cubicBezTo>
                  <a:cubicBezTo>
                    <a:pt x="218" y="8357"/>
                    <a:pt x="953" y="1958"/>
                    <a:pt x="5932" y="554"/>
                  </a:cubicBezTo>
                  <a:cubicBezTo>
                    <a:pt x="6831" y="299"/>
                    <a:pt x="7809" y="238"/>
                    <a:pt x="8789" y="238"/>
                  </a:cubicBezTo>
                  <a:cubicBezTo>
                    <a:pt x="9668" y="238"/>
                    <a:pt x="10550" y="287"/>
                    <a:pt x="11379" y="287"/>
                  </a:cubicBezTo>
                  <a:lnTo>
                    <a:pt x="28121" y="387"/>
                  </a:lnTo>
                  <a:cubicBezTo>
                    <a:pt x="28305" y="370"/>
                    <a:pt x="28305" y="103"/>
                    <a:pt x="28121" y="103"/>
                  </a:cubicBezTo>
                  <a:cubicBezTo>
                    <a:pt x="21973" y="70"/>
                    <a:pt x="15807" y="36"/>
                    <a:pt x="9658" y="3"/>
                  </a:cubicBezTo>
                  <a:cubicBezTo>
                    <a:pt x="9483" y="1"/>
                    <a:pt x="9308" y="0"/>
                    <a:pt x="9133"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5" name="Google Shape;695;p25"/>
            <p:cNvSpPr/>
            <p:nvPr/>
          </p:nvSpPr>
          <p:spPr>
            <a:xfrm>
              <a:off x="6955708" y="2557534"/>
              <a:ext cx="706895" cy="844005"/>
            </a:xfrm>
            <a:custGeom>
              <a:avLst/>
              <a:gdLst/>
              <a:ahLst/>
              <a:cxnLst/>
              <a:rect l="l" t="t" r="r" b="b"/>
              <a:pathLst>
                <a:path w="22056" h="26334" extrusionOk="0">
                  <a:moveTo>
                    <a:pt x="6416" y="1"/>
                  </a:moveTo>
                  <a:cubicBezTo>
                    <a:pt x="4428" y="18"/>
                    <a:pt x="2807" y="68"/>
                    <a:pt x="1705" y="168"/>
                  </a:cubicBezTo>
                  <a:cubicBezTo>
                    <a:pt x="1420" y="201"/>
                    <a:pt x="1187" y="235"/>
                    <a:pt x="969" y="252"/>
                  </a:cubicBezTo>
                  <a:cubicBezTo>
                    <a:pt x="752" y="285"/>
                    <a:pt x="568" y="318"/>
                    <a:pt x="435" y="335"/>
                  </a:cubicBezTo>
                  <a:cubicBezTo>
                    <a:pt x="284" y="369"/>
                    <a:pt x="134" y="419"/>
                    <a:pt x="0" y="469"/>
                  </a:cubicBezTo>
                  <a:cubicBezTo>
                    <a:pt x="34" y="469"/>
                    <a:pt x="67" y="452"/>
                    <a:pt x="117" y="452"/>
                  </a:cubicBezTo>
                  <a:cubicBezTo>
                    <a:pt x="184" y="435"/>
                    <a:pt x="284" y="402"/>
                    <a:pt x="435" y="369"/>
                  </a:cubicBezTo>
                  <a:lnTo>
                    <a:pt x="969" y="302"/>
                  </a:lnTo>
                  <a:cubicBezTo>
                    <a:pt x="1187" y="285"/>
                    <a:pt x="1420" y="252"/>
                    <a:pt x="1705" y="235"/>
                  </a:cubicBezTo>
                  <a:cubicBezTo>
                    <a:pt x="2679" y="162"/>
                    <a:pt x="4022" y="115"/>
                    <a:pt x="5665" y="115"/>
                  </a:cubicBezTo>
                  <a:cubicBezTo>
                    <a:pt x="5909" y="115"/>
                    <a:pt x="6159" y="116"/>
                    <a:pt x="6416" y="118"/>
                  </a:cubicBezTo>
                  <a:cubicBezTo>
                    <a:pt x="7419" y="118"/>
                    <a:pt x="8505" y="118"/>
                    <a:pt x="9674" y="151"/>
                  </a:cubicBezTo>
                  <a:cubicBezTo>
                    <a:pt x="10844" y="185"/>
                    <a:pt x="12097" y="151"/>
                    <a:pt x="13401" y="335"/>
                  </a:cubicBezTo>
                  <a:cubicBezTo>
                    <a:pt x="14069" y="402"/>
                    <a:pt x="14737" y="536"/>
                    <a:pt x="15389" y="686"/>
                  </a:cubicBezTo>
                  <a:cubicBezTo>
                    <a:pt x="16074" y="853"/>
                    <a:pt x="16726" y="1087"/>
                    <a:pt x="17360" y="1388"/>
                  </a:cubicBezTo>
                  <a:cubicBezTo>
                    <a:pt x="17995" y="1739"/>
                    <a:pt x="18563" y="2173"/>
                    <a:pt x="19081" y="2691"/>
                  </a:cubicBezTo>
                  <a:cubicBezTo>
                    <a:pt x="19616" y="3209"/>
                    <a:pt x="20067" y="3810"/>
                    <a:pt x="20418" y="4462"/>
                  </a:cubicBezTo>
                  <a:cubicBezTo>
                    <a:pt x="20585" y="4796"/>
                    <a:pt x="20719" y="5147"/>
                    <a:pt x="20819" y="5498"/>
                  </a:cubicBezTo>
                  <a:cubicBezTo>
                    <a:pt x="20903" y="5866"/>
                    <a:pt x="20953" y="6233"/>
                    <a:pt x="20986" y="6601"/>
                  </a:cubicBezTo>
                  <a:cubicBezTo>
                    <a:pt x="21070" y="7336"/>
                    <a:pt x="21153" y="8054"/>
                    <a:pt x="21220" y="8773"/>
                  </a:cubicBezTo>
                  <a:cubicBezTo>
                    <a:pt x="21354" y="10193"/>
                    <a:pt x="21454" y="11580"/>
                    <a:pt x="21554" y="12883"/>
                  </a:cubicBezTo>
                  <a:cubicBezTo>
                    <a:pt x="21721" y="15523"/>
                    <a:pt x="21805" y="17896"/>
                    <a:pt x="21872" y="19884"/>
                  </a:cubicBezTo>
                  <a:cubicBezTo>
                    <a:pt x="21922" y="21872"/>
                    <a:pt x="21955" y="23476"/>
                    <a:pt x="21989" y="24596"/>
                  </a:cubicBezTo>
                  <a:cubicBezTo>
                    <a:pt x="22005" y="25147"/>
                    <a:pt x="22022" y="25582"/>
                    <a:pt x="22022" y="25882"/>
                  </a:cubicBezTo>
                  <a:cubicBezTo>
                    <a:pt x="22039" y="26016"/>
                    <a:pt x="22039" y="26133"/>
                    <a:pt x="22039" y="26217"/>
                  </a:cubicBezTo>
                  <a:cubicBezTo>
                    <a:pt x="22039" y="26250"/>
                    <a:pt x="22039" y="26283"/>
                    <a:pt x="22056" y="26334"/>
                  </a:cubicBezTo>
                  <a:cubicBezTo>
                    <a:pt x="22056" y="26283"/>
                    <a:pt x="22056" y="26250"/>
                    <a:pt x="22056" y="26217"/>
                  </a:cubicBezTo>
                  <a:cubicBezTo>
                    <a:pt x="22056" y="26133"/>
                    <a:pt x="22056" y="26016"/>
                    <a:pt x="22056" y="25882"/>
                  </a:cubicBezTo>
                  <a:cubicBezTo>
                    <a:pt x="22056" y="25582"/>
                    <a:pt x="22056" y="25147"/>
                    <a:pt x="22039" y="24596"/>
                  </a:cubicBezTo>
                  <a:cubicBezTo>
                    <a:pt x="22039" y="23476"/>
                    <a:pt x="22022" y="21872"/>
                    <a:pt x="21972" y="19867"/>
                  </a:cubicBezTo>
                  <a:cubicBezTo>
                    <a:pt x="21922" y="17879"/>
                    <a:pt x="21838" y="15506"/>
                    <a:pt x="21688" y="12883"/>
                  </a:cubicBezTo>
                  <a:cubicBezTo>
                    <a:pt x="21604" y="11563"/>
                    <a:pt x="21487" y="10176"/>
                    <a:pt x="21354" y="8756"/>
                  </a:cubicBezTo>
                  <a:cubicBezTo>
                    <a:pt x="21287" y="8038"/>
                    <a:pt x="21220" y="7319"/>
                    <a:pt x="21120" y="6584"/>
                  </a:cubicBezTo>
                  <a:cubicBezTo>
                    <a:pt x="21103" y="6200"/>
                    <a:pt x="21036" y="5832"/>
                    <a:pt x="20953" y="5465"/>
                  </a:cubicBezTo>
                  <a:cubicBezTo>
                    <a:pt x="20853" y="5097"/>
                    <a:pt x="20719" y="4729"/>
                    <a:pt x="20535" y="4395"/>
                  </a:cubicBezTo>
                  <a:cubicBezTo>
                    <a:pt x="20184" y="3727"/>
                    <a:pt x="19716" y="3109"/>
                    <a:pt x="19182" y="2591"/>
                  </a:cubicBezTo>
                  <a:cubicBezTo>
                    <a:pt x="18664" y="2056"/>
                    <a:pt x="18062" y="1622"/>
                    <a:pt x="17427" y="1271"/>
                  </a:cubicBezTo>
                  <a:cubicBezTo>
                    <a:pt x="16776" y="953"/>
                    <a:pt x="16107" y="719"/>
                    <a:pt x="15422" y="552"/>
                  </a:cubicBezTo>
                  <a:cubicBezTo>
                    <a:pt x="14771" y="402"/>
                    <a:pt x="14102" y="268"/>
                    <a:pt x="13417" y="201"/>
                  </a:cubicBezTo>
                  <a:cubicBezTo>
                    <a:pt x="12114" y="18"/>
                    <a:pt x="10844" y="51"/>
                    <a:pt x="9674" y="18"/>
                  </a:cubicBezTo>
                  <a:cubicBezTo>
                    <a:pt x="8505" y="1"/>
                    <a:pt x="7419" y="1"/>
                    <a:pt x="641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6" name="Google Shape;696;p25"/>
            <p:cNvSpPr/>
            <p:nvPr/>
          </p:nvSpPr>
          <p:spPr>
            <a:xfrm>
              <a:off x="7646514" y="2915500"/>
              <a:ext cx="74997" cy="26313"/>
            </a:xfrm>
            <a:custGeom>
              <a:avLst/>
              <a:gdLst/>
              <a:ahLst/>
              <a:cxnLst/>
              <a:rect l="l" t="t" r="r" b="b"/>
              <a:pathLst>
                <a:path w="2340" h="821" extrusionOk="0">
                  <a:moveTo>
                    <a:pt x="2311" y="1"/>
                  </a:moveTo>
                  <a:cubicBezTo>
                    <a:pt x="2192" y="1"/>
                    <a:pt x="1711" y="153"/>
                    <a:pt x="1153" y="344"/>
                  </a:cubicBezTo>
                  <a:cubicBezTo>
                    <a:pt x="502" y="561"/>
                    <a:pt x="0" y="779"/>
                    <a:pt x="17" y="812"/>
                  </a:cubicBezTo>
                  <a:cubicBezTo>
                    <a:pt x="19" y="818"/>
                    <a:pt x="28" y="821"/>
                    <a:pt x="44" y="821"/>
                  </a:cubicBezTo>
                  <a:cubicBezTo>
                    <a:pt x="161" y="821"/>
                    <a:pt x="631" y="669"/>
                    <a:pt x="1203" y="478"/>
                  </a:cubicBezTo>
                  <a:cubicBezTo>
                    <a:pt x="1838" y="261"/>
                    <a:pt x="2339" y="43"/>
                    <a:pt x="2339" y="10"/>
                  </a:cubicBezTo>
                  <a:cubicBezTo>
                    <a:pt x="2337" y="4"/>
                    <a:pt x="2328" y="1"/>
                    <a:pt x="2311"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7" name="Google Shape;697;p25"/>
            <p:cNvSpPr/>
            <p:nvPr/>
          </p:nvSpPr>
          <p:spPr>
            <a:xfrm>
              <a:off x="7647059" y="2987356"/>
              <a:ext cx="33749" cy="4743"/>
            </a:xfrm>
            <a:custGeom>
              <a:avLst/>
              <a:gdLst/>
              <a:ahLst/>
              <a:cxnLst/>
              <a:rect l="l" t="t" r="r" b="b"/>
              <a:pathLst>
                <a:path w="1053" h="148" extrusionOk="0">
                  <a:moveTo>
                    <a:pt x="324" y="1"/>
                  </a:moveTo>
                  <a:cubicBezTo>
                    <a:pt x="132" y="1"/>
                    <a:pt x="0" y="19"/>
                    <a:pt x="0" y="57"/>
                  </a:cubicBezTo>
                  <a:cubicBezTo>
                    <a:pt x="0" y="90"/>
                    <a:pt x="234" y="141"/>
                    <a:pt x="518" y="141"/>
                  </a:cubicBezTo>
                  <a:cubicBezTo>
                    <a:pt x="599" y="145"/>
                    <a:pt x="674" y="147"/>
                    <a:pt x="742" y="147"/>
                  </a:cubicBezTo>
                  <a:cubicBezTo>
                    <a:pt x="927" y="147"/>
                    <a:pt x="1053" y="132"/>
                    <a:pt x="1053" y="107"/>
                  </a:cubicBezTo>
                  <a:cubicBezTo>
                    <a:pt x="1053" y="57"/>
                    <a:pt x="819" y="24"/>
                    <a:pt x="535" y="7"/>
                  </a:cubicBezTo>
                  <a:cubicBezTo>
                    <a:pt x="459" y="3"/>
                    <a:pt x="388" y="1"/>
                    <a:pt x="32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8" name="Google Shape;698;p25"/>
            <p:cNvSpPr/>
            <p:nvPr/>
          </p:nvSpPr>
          <p:spPr>
            <a:xfrm>
              <a:off x="7353577" y="2960787"/>
              <a:ext cx="47690" cy="45575"/>
            </a:xfrm>
            <a:custGeom>
              <a:avLst/>
              <a:gdLst/>
              <a:ahLst/>
              <a:cxnLst/>
              <a:rect l="l" t="t" r="r" b="b"/>
              <a:pathLst>
                <a:path w="1488" h="1422" extrusionOk="0">
                  <a:moveTo>
                    <a:pt x="652" y="0"/>
                  </a:moveTo>
                  <a:lnTo>
                    <a:pt x="652" y="0"/>
                  </a:lnTo>
                  <a:cubicBezTo>
                    <a:pt x="652" y="0"/>
                    <a:pt x="585" y="0"/>
                    <a:pt x="485" y="34"/>
                  </a:cubicBezTo>
                  <a:cubicBezTo>
                    <a:pt x="352" y="84"/>
                    <a:pt x="218" y="201"/>
                    <a:pt x="151" y="318"/>
                  </a:cubicBezTo>
                  <a:cubicBezTo>
                    <a:pt x="17" y="518"/>
                    <a:pt x="1" y="769"/>
                    <a:pt x="101" y="986"/>
                  </a:cubicBezTo>
                  <a:cubicBezTo>
                    <a:pt x="213" y="1257"/>
                    <a:pt x="476" y="1422"/>
                    <a:pt x="747" y="1422"/>
                  </a:cubicBezTo>
                  <a:cubicBezTo>
                    <a:pt x="760" y="1422"/>
                    <a:pt x="773" y="1421"/>
                    <a:pt x="786" y="1421"/>
                  </a:cubicBezTo>
                  <a:cubicBezTo>
                    <a:pt x="1087" y="1387"/>
                    <a:pt x="1337" y="1187"/>
                    <a:pt x="1421" y="903"/>
                  </a:cubicBezTo>
                  <a:cubicBezTo>
                    <a:pt x="1488" y="669"/>
                    <a:pt x="1404" y="418"/>
                    <a:pt x="1204" y="251"/>
                  </a:cubicBezTo>
                  <a:cubicBezTo>
                    <a:pt x="1087" y="151"/>
                    <a:pt x="936" y="101"/>
                    <a:pt x="786" y="101"/>
                  </a:cubicBezTo>
                  <a:cubicBezTo>
                    <a:pt x="686" y="117"/>
                    <a:pt x="619" y="151"/>
                    <a:pt x="636" y="151"/>
                  </a:cubicBezTo>
                  <a:cubicBezTo>
                    <a:pt x="636" y="159"/>
                    <a:pt x="648" y="159"/>
                    <a:pt x="673" y="159"/>
                  </a:cubicBezTo>
                  <a:cubicBezTo>
                    <a:pt x="698" y="159"/>
                    <a:pt x="736" y="159"/>
                    <a:pt x="786" y="168"/>
                  </a:cubicBezTo>
                  <a:cubicBezTo>
                    <a:pt x="920" y="184"/>
                    <a:pt x="1053" y="234"/>
                    <a:pt x="1137" y="335"/>
                  </a:cubicBezTo>
                  <a:cubicBezTo>
                    <a:pt x="1287" y="468"/>
                    <a:pt x="1354" y="669"/>
                    <a:pt x="1287" y="853"/>
                  </a:cubicBezTo>
                  <a:cubicBezTo>
                    <a:pt x="1220" y="1087"/>
                    <a:pt x="1020" y="1254"/>
                    <a:pt x="786" y="1287"/>
                  </a:cubicBezTo>
                  <a:cubicBezTo>
                    <a:pt x="535" y="1287"/>
                    <a:pt x="318" y="1153"/>
                    <a:pt x="218" y="936"/>
                  </a:cubicBezTo>
                  <a:cubicBezTo>
                    <a:pt x="134" y="752"/>
                    <a:pt x="134" y="552"/>
                    <a:pt x="235" y="368"/>
                  </a:cubicBezTo>
                  <a:cubicBezTo>
                    <a:pt x="335" y="218"/>
                    <a:pt x="469" y="84"/>
                    <a:pt x="652"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9" name="Google Shape;699;p25"/>
            <p:cNvSpPr/>
            <p:nvPr/>
          </p:nvSpPr>
          <p:spPr>
            <a:xfrm>
              <a:off x="7345564" y="2844574"/>
              <a:ext cx="46056" cy="123745"/>
            </a:xfrm>
            <a:custGeom>
              <a:avLst/>
              <a:gdLst/>
              <a:ahLst/>
              <a:cxnLst/>
              <a:rect l="l" t="t" r="r" b="b"/>
              <a:pathLst>
                <a:path w="1437" h="3861" extrusionOk="0">
                  <a:moveTo>
                    <a:pt x="1420" y="1"/>
                  </a:moveTo>
                  <a:cubicBezTo>
                    <a:pt x="1421" y="3"/>
                    <a:pt x="1422" y="6"/>
                    <a:pt x="1421" y="9"/>
                  </a:cubicBezTo>
                  <a:lnTo>
                    <a:pt x="1421" y="9"/>
                  </a:lnTo>
                  <a:cubicBezTo>
                    <a:pt x="1426" y="6"/>
                    <a:pt x="1432" y="3"/>
                    <a:pt x="1437" y="1"/>
                  </a:cubicBezTo>
                  <a:close/>
                  <a:moveTo>
                    <a:pt x="1421" y="9"/>
                  </a:moveTo>
                  <a:cubicBezTo>
                    <a:pt x="1228" y="108"/>
                    <a:pt x="1066" y="239"/>
                    <a:pt x="936" y="402"/>
                  </a:cubicBezTo>
                  <a:cubicBezTo>
                    <a:pt x="201" y="1187"/>
                    <a:pt x="0" y="2323"/>
                    <a:pt x="401" y="3309"/>
                  </a:cubicBezTo>
                  <a:cubicBezTo>
                    <a:pt x="468" y="3509"/>
                    <a:pt x="568" y="3710"/>
                    <a:pt x="719" y="3860"/>
                  </a:cubicBezTo>
                  <a:cubicBezTo>
                    <a:pt x="752" y="3844"/>
                    <a:pt x="618" y="3643"/>
                    <a:pt x="485" y="3276"/>
                  </a:cubicBezTo>
                  <a:cubicBezTo>
                    <a:pt x="167" y="2323"/>
                    <a:pt x="351" y="1254"/>
                    <a:pt x="1003" y="469"/>
                  </a:cubicBezTo>
                  <a:cubicBezTo>
                    <a:pt x="1236" y="188"/>
                    <a:pt x="1412" y="53"/>
                    <a:pt x="1421" y="9"/>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0" name="Google Shape;700;p25"/>
            <p:cNvSpPr/>
            <p:nvPr/>
          </p:nvSpPr>
          <p:spPr>
            <a:xfrm>
              <a:off x="7348769" y="3002420"/>
              <a:ext cx="31633" cy="132431"/>
            </a:xfrm>
            <a:custGeom>
              <a:avLst/>
              <a:gdLst/>
              <a:ahLst/>
              <a:cxnLst/>
              <a:rect l="l" t="t" r="r" b="b"/>
              <a:pathLst>
                <a:path w="987" h="4132" extrusionOk="0">
                  <a:moveTo>
                    <a:pt x="919" y="1"/>
                  </a:moveTo>
                  <a:cubicBezTo>
                    <a:pt x="886" y="1"/>
                    <a:pt x="836" y="5"/>
                    <a:pt x="769" y="21"/>
                  </a:cubicBezTo>
                  <a:cubicBezTo>
                    <a:pt x="602" y="72"/>
                    <a:pt x="451" y="172"/>
                    <a:pt x="334" y="305"/>
                  </a:cubicBezTo>
                  <a:cubicBezTo>
                    <a:pt x="184" y="523"/>
                    <a:pt x="84" y="757"/>
                    <a:pt x="50" y="1024"/>
                  </a:cubicBezTo>
                  <a:cubicBezTo>
                    <a:pt x="17" y="1341"/>
                    <a:pt x="0" y="1642"/>
                    <a:pt x="34" y="1960"/>
                  </a:cubicBezTo>
                  <a:cubicBezTo>
                    <a:pt x="84" y="2528"/>
                    <a:pt x="268" y="3079"/>
                    <a:pt x="535" y="3564"/>
                  </a:cubicBezTo>
                  <a:cubicBezTo>
                    <a:pt x="652" y="3781"/>
                    <a:pt x="786" y="3965"/>
                    <a:pt x="953" y="4132"/>
                  </a:cubicBezTo>
                  <a:cubicBezTo>
                    <a:pt x="986" y="4115"/>
                    <a:pt x="819" y="3898"/>
                    <a:pt x="635" y="3530"/>
                  </a:cubicBezTo>
                  <a:cubicBezTo>
                    <a:pt x="385" y="3029"/>
                    <a:pt x="234" y="2494"/>
                    <a:pt x="184" y="1943"/>
                  </a:cubicBezTo>
                  <a:cubicBezTo>
                    <a:pt x="117" y="1308"/>
                    <a:pt x="167" y="706"/>
                    <a:pt x="418" y="372"/>
                  </a:cubicBezTo>
                  <a:cubicBezTo>
                    <a:pt x="552" y="189"/>
                    <a:pt x="752" y="55"/>
                    <a:pt x="969" y="5"/>
                  </a:cubicBezTo>
                  <a:cubicBezTo>
                    <a:pt x="969" y="5"/>
                    <a:pt x="953" y="1"/>
                    <a:pt x="919"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1" name="Google Shape;701;p25"/>
            <p:cNvSpPr/>
            <p:nvPr/>
          </p:nvSpPr>
          <p:spPr>
            <a:xfrm>
              <a:off x="7304316" y="2972581"/>
              <a:ext cx="47146" cy="9262"/>
            </a:xfrm>
            <a:custGeom>
              <a:avLst/>
              <a:gdLst/>
              <a:ahLst/>
              <a:cxnLst/>
              <a:rect l="l" t="t" r="r" b="b"/>
              <a:pathLst>
                <a:path w="1471" h="289" extrusionOk="0">
                  <a:moveTo>
                    <a:pt x="736" y="0"/>
                  </a:moveTo>
                  <a:cubicBezTo>
                    <a:pt x="285" y="0"/>
                    <a:pt x="1" y="251"/>
                    <a:pt x="34" y="284"/>
                  </a:cubicBezTo>
                  <a:cubicBezTo>
                    <a:pt x="35" y="287"/>
                    <a:pt x="39" y="288"/>
                    <a:pt x="44" y="288"/>
                  </a:cubicBezTo>
                  <a:cubicBezTo>
                    <a:pt x="99" y="288"/>
                    <a:pt x="368" y="134"/>
                    <a:pt x="736" y="134"/>
                  </a:cubicBezTo>
                  <a:cubicBezTo>
                    <a:pt x="1100" y="134"/>
                    <a:pt x="1368" y="272"/>
                    <a:pt x="1426" y="272"/>
                  </a:cubicBezTo>
                  <a:cubicBezTo>
                    <a:pt x="1432" y="272"/>
                    <a:pt x="1436" y="270"/>
                    <a:pt x="1437" y="267"/>
                  </a:cubicBezTo>
                  <a:cubicBezTo>
                    <a:pt x="1471" y="251"/>
                    <a:pt x="1187" y="0"/>
                    <a:pt x="73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2" name="Google Shape;702;p25"/>
            <p:cNvSpPr/>
            <p:nvPr/>
          </p:nvSpPr>
          <p:spPr>
            <a:xfrm>
              <a:off x="7048877" y="2960787"/>
              <a:ext cx="47690" cy="45575"/>
            </a:xfrm>
            <a:custGeom>
              <a:avLst/>
              <a:gdLst/>
              <a:ahLst/>
              <a:cxnLst/>
              <a:rect l="l" t="t" r="r" b="b"/>
              <a:pathLst>
                <a:path w="1488" h="1422" extrusionOk="0">
                  <a:moveTo>
                    <a:pt x="652" y="0"/>
                  </a:moveTo>
                  <a:cubicBezTo>
                    <a:pt x="652" y="0"/>
                    <a:pt x="585" y="0"/>
                    <a:pt x="485" y="34"/>
                  </a:cubicBezTo>
                  <a:cubicBezTo>
                    <a:pt x="351" y="84"/>
                    <a:pt x="234" y="201"/>
                    <a:pt x="151" y="318"/>
                  </a:cubicBezTo>
                  <a:cubicBezTo>
                    <a:pt x="17" y="518"/>
                    <a:pt x="1" y="769"/>
                    <a:pt x="101" y="986"/>
                  </a:cubicBezTo>
                  <a:cubicBezTo>
                    <a:pt x="212" y="1257"/>
                    <a:pt x="476" y="1422"/>
                    <a:pt x="761" y="1422"/>
                  </a:cubicBezTo>
                  <a:cubicBezTo>
                    <a:pt x="775" y="1422"/>
                    <a:pt x="789" y="1421"/>
                    <a:pt x="803" y="1421"/>
                  </a:cubicBezTo>
                  <a:cubicBezTo>
                    <a:pt x="1087" y="1387"/>
                    <a:pt x="1337" y="1187"/>
                    <a:pt x="1421" y="903"/>
                  </a:cubicBezTo>
                  <a:cubicBezTo>
                    <a:pt x="1488" y="652"/>
                    <a:pt x="1404" y="418"/>
                    <a:pt x="1220" y="251"/>
                  </a:cubicBezTo>
                  <a:cubicBezTo>
                    <a:pt x="1103" y="151"/>
                    <a:pt x="936" y="101"/>
                    <a:pt x="786" y="101"/>
                  </a:cubicBezTo>
                  <a:cubicBezTo>
                    <a:pt x="686" y="117"/>
                    <a:pt x="635" y="151"/>
                    <a:pt x="635" y="151"/>
                  </a:cubicBezTo>
                  <a:cubicBezTo>
                    <a:pt x="635" y="159"/>
                    <a:pt x="648" y="159"/>
                    <a:pt x="673" y="159"/>
                  </a:cubicBezTo>
                  <a:cubicBezTo>
                    <a:pt x="698" y="159"/>
                    <a:pt x="736" y="159"/>
                    <a:pt x="786" y="168"/>
                  </a:cubicBezTo>
                  <a:cubicBezTo>
                    <a:pt x="919" y="184"/>
                    <a:pt x="1053" y="234"/>
                    <a:pt x="1153" y="335"/>
                  </a:cubicBezTo>
                  <a:cubicBezTo>
                    <a:pt x="1287" y="468"/>
                    <a:pt x="1354" y="669"/>
                    <a:pt x="1287" y="853"/>
                  </a:cubicBezTo>
                  <a:cubicBezTo>
                    <a:pt x="1220" y="1087"/>
                    <a:pt x="1020" y="1254"/>
                    <a:pt x="786" y="1287"/>
                  </a:cubicBezTo>
                  <a:cubicBezTo>
                    <a:pt x="552" y="1287"/>
                    <a:pt x="318" y="1153"/>
                    <a:pt x="218" y="936"/>
                  </a:cubicBezTo>
                  <a:cubicBezTo>
                    <a:pt x="134" y="752"/>
                    <a:pt x="134" y="552"/>
                    <a:pt x="234" y="368"/>
                  </a:cubicBezTo>
                  <a:cubicBezTo>
                    <a:pt x="335" y="218"/>
                    <a:pt x="468" y="84"/>
                    <a:pt x="652"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3" name="Google Shape;703;p25"/>
            <p:cNvSpPr/>
            <p:nvPr/>
          </p:nvSpPr>
          <p:spPr>
            <a:xfrm>
              <a:off x="7040833" y="2844574"/>
              <a:ext cx="46088" cy="123745"/>
            </a:xfrm>
            <a:custGeom>
              <a:avLst/>
              <a:gdLst/>
              <a:ahLst/>
              <a:cxnLst/>
              <a:rect l="l" t="t" r="r" b="b"/>
              <a:pathLst>
                <a:path w="1438" h="3861" extrusionOk="0">
                  <a:moveTo>
                    <a:pt x="1438" y="1"/>
                  </a:moveTo>
                  <a:lnTo>
                    <a:pt x="1438" y="1"/>
                  </a:lnTo>
                  <a:cubicBezTo>
                    <a:pt x="1237" y="101"/>
                    <a:pt x="1070" y="235"/>
                    <a:pt x="937" y="402"/>
                  </a:cubicBezTo>
                  <a:cubicBezTo>
                    <a:pt x="201" y="1187"/>
                    <a:pt x="1" y="2323"/>
                    <a:pt x="402" y="3309"/>
                  </a:cubicBezTo>
                  <a:cubicBezTo>
                    <a:pt x="469" y="3509"/>
                    <a:pt x="569" y="3710"/>
                    <a:pt x="719" y="3860"/>
                  </a:cubicBezTo>
                  <a:cubicBezTo>
                    <a:pt x="753" y="3844"/>
                    <a:pt x="619" y="3643"/>
                    <a:pt x="485" y="3276"/>
                  </a:cubicBezTo>
                  <a:cubicBezTo>
                    <a:pt x="168" y="2323"/>
                    <a:pt x="352" y="1254"/>
                    <a:pt x="1003" y="469"/>
                  </a:cubicBezTo>
                  <a:cubicBezTo>
                    <a:pt x="1254" y="168"/>
                    <a:pt x="1438" y="34"/>
                    <a:pt x="1438"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4" name="Google Shape;704;p25"/>
            <p:cNvSpPr/>
            <p:nvPr/>
          </p:nvSpPr>
          <p:spPr>
            <a:xfrm>
              <a:off x="7044070" y="3002420"/>
              <a:ext cx="31601" cy="132431"/>
            </a:xfrm>
            <a:custGeom>
              <a:avLst/>
              <a:gdLst/>
              <a:ahLst/>
              <a:cxnLst/>
              <a:rect l="l" t="t" r="r" b="b"/>
              <a:pathLst>
                <a:path w="986" h="4132" extrusionOk="0">
                  <a:moveTo>
                    <a:pt x="919" y="1"/>
                  </a:moveTo>
                  <a:cubicBezTo>
                    <a:pt x="886" y="1"/>
                    <a:pt x="836" y="5"/>
                    <a:pt x="769" y="21"/>
                  </a:cubicBezTo>
                  <a:cubicBezTo>
                    <a:pt x="602" y="72"/>
                    <a:pt x="451" y="172"/>
                    <a:pt x="351" y="305"/>
                  </a:cubicBezTo>
                  <a:cubicBezTo>
                    <a:pt x="184" y="523"/>
                    <a:pt x="84" y="757"/>
                    <a:pt x="50" y="1024"/>
                  </a:cubicBezTo>
                  <a:cubicBezTo>
                    <a:pt x="17" y="1341"/>
                    <a:pt x="0" y="1642"/>
                    <a:pt x="34" y="1960"/>
                  </a:cubicBezTo>
                  <a:cubicBezTo>
                    <a:pt x="84" y="2528"/>
                    <a:pt x="267" y="3079"/>
                    <a:pt x="552" y="3564"/>
                  </a:cubicBezTo>
                  <a:cubicBezTo>
                    <a:pt x="652" y="3781"/>
                    <a:pt x="785" y="3965"/>
                    <a:pt x="969" y="4132"/>
                  </a:cubicBezTo>
                  <a:cubicBezTo>
                    <a:pt x="986" y="4115"/>
                    <a:pt x="819" y="3898"/>
                    <a:pt x="635" y="3530"/>
                  </a:cubicBezTo>
                  <a:cubicBezTo>
                    <a:pt x="384" y="3029"/>
                    <a:pt x="234" y="2494"/>
                    <a:pt x="184" y="1943"/>
                  </a:cubicBezTo>
                  <a:cubicBezTo>
                    <a:pt x="117" y="1308"/>
                    <a:pt x="167" y="706"/>
                    <a:pt x="418" y="372"/>
                  </a:cubicBezTo>
                  <a:cubicBezTo>
                    <a:pt x="552" y="189"/>
                    <a:pt x="752" y="55"/>
                    <a:pt x="969" y="5"/>
                  </a:cubicBezTo>
                  <a:cubicBezTo>
                    <a:pt x="969" y="5"/>
                    <a:pt x="953" y="1"/>
                    <a:pt x="919"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5" name="Google Shape;705;p25"/>
            <p:cNvSpPr/>
            <p:nvPr/>
          </p:nvSpPr>
          <p:spPr>
            <a:xfrm>
              <a:off x="6999616" y="2972581"/>
              <a:ext cx="47146" cy="9262"/>
            </a:xfrm>
            <a:custGeom>
              <a:avLst/>
              <a:gdLst/>
              <a:ahLst/>
              <a:cxnLst/>
              <a:rect l="l" t="t" r="r" b="b"/>
              <a:pathLst>
                <a:path w="1471" h="289" extrusionOk="0">
                  <a:moveTo>
                    <a:pt x="736" y="0"/>
                  </a:moveTo>
                  <a:cubicBezTo>
                    <a:pt x="284" y="0"/>
                    <a:pt x="0" y="251"/>
                    <a:pt x="34" y="284"/>
                  </a:cubicBezTo>
                  <a:cubicBezTo>
                    <a:pt x="35" y="287"/>
                    <a:pt x="39" y="288"/>
                    <a:pt x="44" y="288"/>
                  </a:cubicBezTo>
                  <a:cubicBezTo>
                    <a:pt x="101" y="288"/>
                    <a:pt x="383" y="134"/>
                    <a:pt x="736" y="134"/>
                  </a:cubicBezTo>
                  <a:cubicBezTo>
                    <a:pt x="1100" y="134"/>
                    <a:pt x="1368" y="272"/>
                    <a:pt x="1426" y="272"/>
                  </a:cubicBezTo>
                  <a:cubicBezTo>
                    <a:pt x="1432" y="272"/>
                    <a:pt x="1436" y="270"/>
                    <a:pt x="1437" y="267"/>
                  </a:cubicBezTo>
                  <a:cubicBezTo>
                    <a:pt x="1471" y="251"/>
                    <a:pt x="1187" y="0"/>
                    <a:pt x="73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6" name="Google Shape;706;p25"/>
            <p:cNvSpPr/>
            <p:nvPr/>
          </p:nvSpPr>
          <p:spPr>
            <a:xfrm>
              <a:off x="7441394" y="3389904"/>
              <a:ext cx="450943" cy="895573"/>
            </a:xfrm>
            <a:custGeom>
              <a:avLst/>
              <a:gdLst/>
              <a:ahLst/>
              <a:cxnLst/>
              <a:rect l="l" t="t" r="r" b="b"/>
              <a:pathLst>
                <a:path w="14070" h="27943" extrusionOk="0">
                  <a:moveTo>
                    <a:pt x="6802" y="1"/>
                  </a:moveTo>
                  <a:cubicBezTo>
                    <a:pt x="4711" y="1"/>
                    <a:pt x="2768" y="395"/>
                    <a:pt x="2073" y="1699"/>
                  </a:cubicBezTo>
                  <a:cubicBezTo>
                    <a:pt x="318" y="5008"/>
                    <a:pt x="1" y="27731"/>
                    <a:pt x="1" y="27731"/>
                  </a:cubicBezTo>
                  <a:cubicBezTo>
                    <a:pt x="1" y="27731"/>
                    <a:pt x="5721" y="27943"/>
                    <a:pt x="9858" y="27943"/>
                  </a:cubicBezTo>
                  <a:cubicBezTo>
                    <a:pt x="12193" y="27943"/>
                    <a:pt x="14024" y="27875"/>
                    <a:pt x="14036" y="27664"/>
                  </a:cubicBezTo>
                  <a:cubicBezTo>
                    <a:pt x="14070" y="27063"/>
                    <a:pt x="13501" y="914"/>
                    <a:pt x="13501" y="914"/>
                  </a:cubicBezTo>
                  <a:lnTo>
                    <a:pt x="13518" y="914"/>
                  </a:lnTo>
                  <a:cubicBezTo>
                    <a:pt x="13518" y="914"/>
                    <a:pt x="9987" y="1"/>
                    <a:pt x="6802" y="1"/>
                  </a:cubicBez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7" name="Google Shape;707;p25"/>
            <p:cNvSpPr/>
            <p:nvPr/>
          </p:nvSpPr>
          <p:spPr>
            <a:xfrm>
              <a:off x="7559209" y="3398398"/>
              <a:ext cx="340627" cy="889259"/>
            </a:xfrm>
            <a:custGeom>
              <a:avLst/>
              <a:gdLst/>
              <a:ahLst/>
              <a:cxnLst/>
              <a:rect l="l" t="t" r="r" b="b"/>
              <a:pathLst>
                <a:path w="10628" h="27746" extrusionOk="0">
                  <a:moveTo>
                    <a:pt x="6106" y="1"/>
                  </a:moveTo>
                  <a:cubicBezTo>
                    <a:pt x="4532" y="1"/>
                    <a:pt x="2951" y="299"/>
                    <a:pt x="2206" y="1334"/>
                  </a:cubicBezTo>
                  <a:cubicBezTo>
                    <a:pt x="452" y="3773"/>
                    <a:pt x="1" y="27583"/>
                    <a:pt x="1" y="27583"/>
                  </a:cubicBezTo>
                  <a:cubicBezTo>
                    <a:pt x="1" y="27583"/>
                    <a:pt x="5511" y="27745"/>
                    <a:pt x="8521" y="27745"/>
                  </a:cubicBezTo>
                  <a:cubicBezTo>
                    <a:pt x="9608" y="27745"/>
                    <a:pt x="10369" y="27724"/>
                    <a:pt x="10427" y="27667"/>
                  </a:cubicBezTo>
                  <a:cubicBezTo>
                    <a:pt x="10627" y="27466"/>
                    <a:pt x="10360" y="549"/>
                    <a:pt x="10360" y="549"/>
                  </a:cubicBezTo>
                  <a:cubicBezTo>
                    <a:pt x="10360" y="549"/>
                    <a:pt x="8240" y="1"/>
                    <a:pt x="6106"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8" name="Google Shape;708;p25"/>
            <p:cNvSpPr/>
            <p:nvPr/>
          </p:nvSpPr>
          <p:spPr>
            <a:xfrm>
              <a:off x="7756285" y="3790818"/>
              <a:ext cx="31088" cy="40319"/>
            </a:xfrm>
            <a:custGeom>
              <a:avLst/>
              <a:gdLst/>
              <a:ahLst/>
              <a:cxnLst/>
              <a:rect l="l" t="t" r="r" b="b"/>
              <a:pathLst>
                <a:path w="970" h="1258" extrusionOk="0">
                  <a:moveTo>
                    <a:pt x="318" y="1"/>
                  </a:moveTo>
                  <a:cubicBezTo>
                    <a:pt x="304" y="14"/>
                    <a:pt x="346" y="39"/>
                    <a:pt x="415" y="65"/>
                  </a:cubicBezTo>
                  <a:lnTo>
                    <a:pt x="415" y="65"/>
                  </a:lnTo>
                  <a:cubicBezTo>
                    <a:pt x="256" y="164"/>
                    <a:pt x="126" y="304"/>
                    <a:pt x="51" y="485"/>
                  </a:cubicBezTo>
                  <a:cubicBezTo>
                    <a:pt x="1" y="619"/>
                    <a:pt x="1" y="769"/>
                    <a:pt x="51" y="920"/>
                  </a:cubicBezTo>
                  <a:cubicBezTo>
                    <a:pt x="101" y="1087"/>
                    <a:pt x="251" y="1220"/>
                    <a:pt x="435" y="1254"/>
                  </a:cubicBezTo>
                  <a:cubicBezTo>
                    <a:pt x="457" y="1257"/>
                    <a:pt x="480" y="1258"/>
                    <a:pt x="502" y="1258"/>
                  </a:cubicBezTo>
                  <a:cubicBezTo>
                    <a:pt x="612" y="1258"/>
                    <a:pt x="716" y="1223"/>
                    <a:pt x="786" y="1154"/>
                  </a:cubicBezTo>
                  <a:cubicBezTo>
                    <a:pt x="886" y="1070"/>
                    <a:pt x="936" y="953"/>
                    <a:pt x="953" y="836"/>
                  </a:cubicBezTo>
                  <a:cubicBezTo>
                    <a:pt x="970" y="652"/>
                    <a:pt x="953" y="468"/>
                    <a:pt x="886" y="301"/>
                  </a:cubicBezTo>
                  <a:cubicBezTo>
                    <a:pt x="836" y="168"/>
                    <a:pt x="719" y="101"/>
                    <a:pt x="585" y="101"/>
                  </a:cubicBezTo>
                  <a:cubicBezTo>
                    <a:pt x="485" y="101"/>
                    <a:pt x="452" y="151"/>
                    <a:pt x="452" y="168"/>
                  </a:cubicBezTo>
                  <a:lnTo>
                    <a:pt x="468" y="168"/>
                  </a:lnTo>
                  <a:cubicBezTo>
                    <a:pt x="468" y="168"/>
                    <a:pt x="502" y="151"/>
                    <a:pt x="585" y="151"/>
                  </a:cubicBezTo>
                  <a:cubicBezTo>
                    <a:pt x="686" y="168"/>
                    <a:pt x="769" y="235"/>
                    <a:pt x="803" y="335"/>
                  </a:cubicBezTo>
                  <a:cubicBezTo>
                    <a:pt x="836" y="502"/>
                    <a:pt x="853" y="652"/>
                    <a:pt x="819" y="819"/>
                  </a:cubicBezTo>
                  <a:cubicBezTo>
                    <a:pt x="804" y="984"/>
                    <a:pt x="669" y="1109"/>
                    <a:pt x="508" y="1109"/>
                  </a:cubicBezTo>
                  <a:cubicBezTo>
                    <a:pt x="490" y="1109"/>
                    <a:pt x="471" y="1107"/>
                    <a:pt x="452" y="1103"/>
                  </a:cubicBezTo>
                  <a:cubicBezTo>
                    <a:pt x="335" y="1087"/>
                    <a:pt x="218" y="986"/>
                    <a:pt x="184" y="869"/>
                  </a:cubicBezTo>
                  <a:cubicBezTo>
                    <a:pt x="134" y="753"/>
                    <a:pt x="134" y="636"/>
                    <a:pt x="168" y="519"/>
                  </a:cubicBezTo>
                  <a:cubicBezTo>
                    <a:pt x="234" y="352"/>
                    <a:pt x="351" y="201"/>
                    <a:pt x="502" y="84"/>
                  </a:cubicBezTo>
                  <a:lnTo>
                    <a:pt x="552" y="51"/>
                  </a:lnTo>
                  <a:lnTo>
                    <a:pt x="485" y="34"/>
                  </a:lnTo>
                  <a:cubicBezTo>
                    <a:pt x="385" y="1"/>
                    <a:pt x="318" y="1"/>
                    <a:pt x="318"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9" name="Google Shape;709;p25"/>
            <p:cNvSpPr/>
            <p:nvPr/>
          </p:nvSpPr>
          <p:spPr>
            <a:xfrm>
              <a:off x="7712376" y="3657490"/>
              <a:ext cx="61087" cy="140315"/>
            </a:xfrm>
            <a:custGeom>
              <a:avLst/>
              <a:gdLst/>
              <a:ahLst/>
              <a:cxnLst/>
              <a:rect l="l" t="t" r="r" b="b"/>
              <a:pathLst>
                <a:path w="1906" h="4378" extrusionOk="0">
                  <a:moveTo>
                    <a:pt x="0" y="0"/>
                  </a:moveTo>
                  <a:lnTo>
                    <a:pt x="0" y="0"/>
                  </a:lnTo>
                  <a:cubicBezTo>
                    <a:pt x="101" y="217"/>
                    <a:pt x="201" y="435"/>
                    <a:pt x="318" y="635"/>
                  </a:cubicBezTo>
                  <a:cubicBezTo>
                    <a:pt x="518" y="1019"/>
                    <a:pt x="786" y="1554"/>
                    <a:pt x="1053" y="2156"/>
                  </a:cubicBezTo>
                  <a:cubicBezTo>
                    <a:pt x="1304" y="2757"/>
                    <a:pt x="1521" y="3325"/>
                    <a:pt x="1655" y="3726"/>
                  </a:cubicBezTo>
                  <a:cubicBezTo>
                    <a:pt x="1721" y="3960"/>
                    <a:pt x="1805" y="4177"/>
                    <a:pt x="1905" y="4378"/>
                  </a:cubicBezTo>
                  <a:cubicBezTo>
                    <a:pt x="1889" y="4144"/>
                    <a:pt x="1838" y="3910"/>
                    <a:pt x="1755" y="3693"/>
                  </a:cubicBezTo>
                  <a:cubicBezTo>
                    <a:pt x="1437" y="2607"/>
                    <a:pt x="986" y="1554"/>
                    <a:pt x="401" y="585"/>
                  </a:cubicBezTo>
                  <a:cubicBezTo>
                    <a:pt x="301" y="368"/>
                    <a:pt x="168" y="184"/>
                    <a:pt x="0"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0" name="Google Shape;710;p25"/>
            <p:cNvSpPr/>
            <p:nvPr/>
          </p:nvSpPr>
          <p:spPr>
            <a:xfrm>
              <a:off x="7779329" y="3670342"/>
              <a:ext cx="55703" cy="129610"/>
            </a:xfrm>
            <a:custGeom>
              <a:avLst/>
              <a:gdLst/>
              <a:ahLst/>
              <a:cxnLst/>
              <a:rect l="l" t="t" r="r" b="b"/>
              <a:pathLst>
                <a:path w="1738" h="4044" extrusionOk="0">
                  <a:moveTo>
                    <a:pt x="1738" y="0"/>
                  </a:moveTo>
                  <a:cubicBezTo>
                    <a:pt x="1604" y="167"/>
                    <a:pt x="1487" y="351"/>
                    <a:pt x="1404" y="552"/>
                  </a:cubicBezTo>
                  <a:cubicBezTo>
                    <a:pt x="1220" y="902"/>
                    <a:pt x="969" y="1404"/>
                    <a:pt x="718" y="1955"/>
                  </a:cubicBezTo>
                  <a:cubicBezTo>
                    <a:pt x="485" y="2523"/>
                    <a:pt x="284" y="3041"/>
                    <a:pt x="167" y="3425"/>
                  </a:cubicBezTo>
                  <a:cubicBezTo>
                    <a:pt x="84" y="3626"/>
                    <a:pt x="17" y="3826"/>
                    <a:pt x="0" y="4044"/>
                  </a:cubicBezTo>
                  <a:cubicBezTo>
                    <a:pt x="100" y="3860"/>
                    <a:pt x="184" y="3659"/>
                    <a:pt x="251" y="3459"/>
                  </a:cubicBezTo>
                  <a:cubicBezTo>
                    <a:pt x="401" y="3091"/>
                    <a:pt x="618" y="2573"/>
                    <a:pt x="852" y="2022"/>
                  </a:cubicBezTo>
                  <a:cubicBezTo>
                    <a:pt x="1103" y="1471"/>
                    <a:pt x="1320" y="969"/>
                    <a:pt x="1487" y="602"/>
                  </a:cubicBezTo>
                  <a:cubicBezTo>
                    <a:pt x="1587" y="418"/>
                    <a:pt x="1671" y="217"/>
                    <a:pt x="173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1" name="Google Shape;711;p25"/>
            <p:cNvSpPr/>
            <p:nvPr/>
          </p:nvSpPr>
          <p:spPr>
            <a:xfrm>
              <a:off x="7713979" y="3826169"/>
              <a:ext cx="49293" cy="217972"/>
            </a:xfrm>
            <a:custGeom>
              <a:avLst/>
              <a:gdLst/>
              <a:ahLst/>
              <a:cxnLst/>
              <a:rect l="l" t="t" r="r" b="b"/>
              <a:pathLst>
                <a:path w="1538" h="6801" extrusionOk="0">
                  <a:moveTo>
                    <a:pt x="1538" y="0"/>
                  </a:moveTo>
                  <a:lnTo>
                    <a:pt x="1538" y="0"/>
                  </a:lnTo>
                  <a:cubicBezTo>
                    <a:pt x="1488" y="84"/>
                    <a:pt x="1454" y="168"/>
                    <a:pt x="1438" y="268"/>
                  </a:cubicBezTo>
                  <a:cubicBezTo>
                    <a:pt x="1371" y="435"/>
                    <a:pt x="1304" y="669"/>
                    <a:pt x="1204" y="970"/>
                  </a:cubicBezTo>
                  <a:cubicBezTo>
                    <a:pt x="1037" y="1588"/>
                    <a:pt x="803" y="2423"/>
                    <a:pt x="585" y="3376"/>
                  </a:cubicBezTo>
                  <a:cubicBezTo>
                    <a:pt x="385" y="4311"/>
                    <a:pt x="218" y="5163"/>
                    <a:pt x="118" y="5798"/>
                  </a:cubicBezTo>
                  <a:cubicBezTo>
                    <a:pt x="67" y="6099"/>
                    <a:pt x="34" y="6350"/>
                    <a:pt x="17" y="6533"/>
                  </a:cubicBezTo>
                  <a:cubicBezTo>
                    <a:pt x="1" y="6617"/>
                    <a:pt x="1" y="6717"/>
                    <a:pt x="1" y="6801"/>
                  </a:cubicBezTo>
                  <a:cubicBezTo>
                    <a:pt x="101" y="6483"/>
                    <a:pt x="168" y="6149"/>
                    <a:pt x="218" y="5815"/>
                  </a:cubicBezTo>
                  <a:cubicBezTo>
                    <a:pt x="351" y="5197"/>
                    <a:pt x="519" y="4345"/>
                    <a:pt x="736" y="3392"/>
                  </a:cubicBezTo>
                  <a:cubicBezTo>
                    <a:pt x="936" y="2457"/>
                    <a:pt x="1153" y="1621"/>
                    <a:pt x="1304" y="1003"/>
                  </a:cubicBezTo>
                  <a:cubicBezTo>
                    <a:pt x="1404" y="669"/>
                    <a:pt x="1488" y="351"/>
                    <a:pt x="153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2" name="Google Shape;712;p25"/>
            <p:cNvSpPr/>
            <p:nvPr/>
          </p:nvSpPr>
          <p:spPr>
            <a:xfrm>
              <a:off x="7780387" y="3827227"/>
              <a:ext cx="54645" cy="133392"/>
            </a:xfrm>
            <a:custGeom>
              <a:avLst/>
              <a:gdLst/>
              <a:ahLst/>
              <a:cxnLst/>
              <a:rect l="l" t="t" r="r" b="b"/>
              <a:pathLst>
                <a:path w="1705" h="4162" extrusionOk="0">
                  <a:moveTo>
                    <a:pt x="0" y="1"/>
                  </a:moveTo>
                  <a:lnTo>
                    <a:pt x="0" y="1"/>
                  </a:lnTo>
                  <a:cubicBezTo>
                    <a:pt x="67" y="201"/>
                    <a:pt x="168" y="402"/>
                    <a:pt x="268" y="602"/>
                  </a:cubicBezTo>
                  <a:cubicBezTo>
                    <a:pt x="452" y="970"/>
                    <a:pt x="685" y="1471"/>
                    <a:pt x="919" y="2056"/>
                  </a:cubicBezTo>
                  <a:cubicBezTo>
                    <a:pt x="1153" y="2624"/>
                    <a:pt x="1337" y="3159"/>
                    <a:pt x="1471" y="3543"/>
                  </a:cubicBezTo>
                  <a:cubicBezTo>
                    <a:pt x="1521" y="3760"/>
                    <a:pt x="1604" y="3961"/>
                    <a:pt x="1705" y="4161"/>
                  </a:cubicBezTo>
                  <a:cubicBezTo>
                    <a:pt x="1688" y="3944"/>
                    <a:pt x="1638" y="3727"/>
                    <a:pt x="1571" y="3510"/>
                  </a:cubicBezTo>
                  <a:cubicBezTo>
                    <a:pt x="1287" y="2490"/>
                    <a:pt x="869" y="1488"/>
                    <a:pt x="351" y="552"/>
                  </a:cubicBezTo>
                  <a:cubicBezTo>
                    <a:pt x="268" y="352"/>
                    <a:pt x="134" y="168"/>
                    <a:pt x="0"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3" name="Google Shape;713;p25"/>
            <p:cNvSpPr/>
            <p:nvPr/>
          </p:nvSpPr>
          <p:spPr>
            <a:xfrm>
              <a:off x="7800193" y="2062201"/>
              <a:ext cx="842402" cy="398446"/>
            </a:xfrm>
            <a:custGeom>
              <a:avLst/>
              <a:gdLst/>
              <a:ahLst/>
              <a:cxnLst/>
              <a:rect l="l" t="t" r="r" b="b"/>
              <a:pathLst>
                <a:path w="26284" h="12432" extrusionOk="0">
                  <a:moveTo>
                    <a:pt x="235" y="1"/>
                  </a:moveTo>
                  <a:lnTo>
                    <a:pt x="1" y="502"/>
                  </a:lnTo>
                  <a:lnTo>
                    <a:pt x="26049" y="12432"/>
                  </a:lnTo>
                  <a:lnTo>
                    <a:pt x="26283" y="11947"/>
                  </a:lnTo>
                  <a:lnTo>
                    <a:pt x="235"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4" name="Google Shape;714;p25"/>
            <p:cNvSpPr/>
            <p:nvPr/>
          </p:nvSpPr>
          <p:spPr>
            <a:xfrm>
              <a:off x="8429431" y="2361003"/>
              <a:ext cx="17692" cy="2295774"/>
            </a:xfrm>
            <a:custGeom>
              <a:avLst/>
              <a:gdLst/>
              <a:ahLst/>
              <a:cxnLst/>
              <a:rect l="l" t="t" r="r" b="b"/>
              <a:pathLst>
                <a:path w="552" h="71631" extrusionOk="0">
                  <a:moveTo>
                    <a:pt x="0" y="1"/>
                  </a:moveTo>
                  <a:lnTo>
                    <a:pt x="0" y="71630"/>
                  </a:lnTo>
                  <a:lnTo>
                    <a:pt x="552" y="71630"/>
                  </a:lnTo>
                  <a:lnTo>
                    <a:pt x="552"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5" name="Google Shape;715;p25"/>
            <p:cNvSpPr/>
            <p:nvPr/>
          </p:nvSpPr>
          <p:spPr>
            <a:xfrm>
              <a:off x="8417092" y="2967742"/>
              <a:ext cx="45575" cy="308481"/>
            </a:xfrm>
            <a:custGeom>
              <a:avLst/>
              <a:gdLst/>
              <a:ahLst/>
              <a:cxnLst/>
              <a:rect l="l" t="t" r="r" b="b"/>
              <a:pathLst>
                <a:path w="1422" h="9625" extrusionOk="0">
                  <a:moveTo>
                    <a:pt x="636" y="1"/>
                  </a:moveTo>
                  <a:cubicBezTo>
                    <a:pt x="285" y="1"/>
                    <a:pt x="1" y="285"/>
                    <a:pt x="1" y="636"/>
                  </a:cubicBezTo>
                  <a:lnTo>
                    <a:pt x="1" y="8990"/>
                  </a:lnTo>
                  <a:cubicBezTo>
                    <a:pt x="1" y="9341"/>
                    <a:pt x="285" y="9625"/>
                    <a:pt x="636" y="9625"/>
                  </a:cubicBezTo>
                  <a:lnTo>
                    <a:pt x="786" y="9625"/>
                  </a:lnTo>
                  <a:cubicBezTo>
                    <a:pt x="1137" y="9625"/>
                    <a:pt x="1421" y="9341"/>
                    <a:pt x="1421" y="8990"/>
                  </a:cubicBezTo>
                  <a:lnTo>
                    <a:pt x="1421" y="636"/>
                  </a:lnTo>
                  <a:cubicBezTo>
                    <a:pt x="1421" y="285"/>
                    <a:pt x="1137" y="1"/>
                    <a:pt x="786" y="1"/>
                  </a:cubicBez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6" name="Google Shape;716;p25"/>
            <p:cNvSpPr/>
            <p:nvPr/>
          </p:nvSpPr>
          <p:spPr>
            <a:xfrm>
              <a:off x="7696832" y="1980730"/>
              <a:ext cx="143039" cy="128617"/>
            </a:xfrm>
            <a:custGeom>
              <a:avLst/>
              <a:gdLst/>
              <a:ahLst/>
              <a:cxnLst/>
              <a:rect l="l" t="t" r="r" b="b"/>
              <a:pathLst>
                <a:path w="4463" h="4013" extrusionOk="0">
                  <a:moveTo>
                    <a:pt x="2365" y="1"/>
                  </a:moveTo>
                  <a:cubicBezTo>
                    <a:pt x="1759" y="1"/>
                    <a:pt x="1166" y="297"/>
                    <a:pt x="820" y="838"/>
                  </a:cubicBezTo>
                  <a:lnTo>
                    <a:pt x="1" y="2125"/>
                  </a:lnTo>
                  <a:lnTo>
                    <a:pt x="3242" y="4013"/>
                  </a:lnTo>
                  <a:lnTo>
                    <a:pt x="3961" y="2760"/>
                  </a:lnTo>
                  <a:cubicBezTo>
                    <a:pt x="4462" y="1891"/>
                    <a:pt x="4178" y="788"/>
                    <a:pt x="3326" y="270"/>
                  </a:cubicBezTo>
                  <a:cubicBezTo>
                    <a:pt x="3026" y="88"/>
                    <a:pt x="2693" y="1"/>
                    <a:pt x="2365"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7" name="Google Shape;717;p25"/>
            <p:cNvSpPr/>
            <p:nvPr/>
          </p:nvSpPr>
          <p:spPr>
            <a:xfrm>
              <a:off x="7433894" y="2048804"/>
              <a:ext cx="428989" cy="324570"/>
            </a:xfrm>
            <a:custGeom>
              <a:avLst/>
              <a:gdLst/>
              <a:ahLst/>
              <a:cxnLst/>
              <a:rect l="l" t="t" r="r" b="b"/>
              <a:pathLst>
                <a:path w="13385" h="10127" extrusionOk="0">
                  <a:moveTo>
                    <a:pt x="8205" y="1"/>
                  </a:moveTo>
                  <a:lnTo>
                    <a:pt x="1" y="2541"/>
                  </a:lnTo>
                  <a:lnTo>
                    <a:pt x="13385" y="10126"/>
                  </a:lnTo>
                  <a:lnTo>
                    <a:pt x="11547" y="1388"/>
                  </a:lnTo>
                  <a:lnTo>
                    <a:pt x="8205"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8" name="Google Shape;718;p25"/>
            <p:cNvSpPr/>
            <p:nvPr/>
          </p:nvSpPr>
          <p:spPr>
            <a:xfrm>
              <a:off x="7392133" y="2122423"/>
              <a:ext cx="494307" cy="283354"/>
            </a:xfrm>
            <a:custGeom>
              <a:avLst/>
              <a:gdLst/>
              <a:ahLst/>
              <a:cxnLst/>
              <a:rect l="l" t="t" r="r" b="b"/>
              <a:pathLst>
                <a:path w="15423" h="8841" extrusionOk="0">
                  <a:moveTo>
                    <a:pt x="2252" y="1"/>
                  </a:moveTo>
                  <a:cubicBezTo>
                    <a:pt x="1456" y="1"/>
                    <a:pt x="893" y="198"/>
                    <a:pt x="669" y="611"/>
                  </a:cubicBezTo>
                  <a:cubicBezTo>
                    <a:pt x="1" y="1848"/>
                    <a:pt x="2607" y="4554"/>
                    <a:pt x="6500" y="6660"/>
                  </a:cubicBezTo>
                  <a:cubicBezTo>
                    <a:pt x="9092" y="8061"/>
                    <a:pt x="11594" y="8840"/>
                    <a:pt x="13175" y="8840"/>
                  </a:cubicBezTo>
                  <a:cubicBezTo>
                    <a:pt x="13969" y="8840"/>
                    <a:pt x="14531" y="8644"/>
                    <a:pt x="14754" y="8230"/>
                  </a:cubicBezTo>
                  <a:cubicBezTo>
                    <a:pt x="15423" y="6994"/>
                    <a:pt x="12816" y="4287"/>
                    <a:pt x="8923" y="2182"/>
                  </a:cubicBezTo>
                  <a:cubicBezTo>
                    <a:pt x="6343" y="780"/>
                    <a:pt x="3837" y="1"/>
                    <a:pt x="2252"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9" name="Google Shape;719;p25"/>
            <p:cNvSpPr/>
            <p:nvPr/>
          </p:nvSpPr>
          <p:spPr>
            <a:xfrm>
              <a:off x="8186845" y="4588222"/>
              <a:ext cx="495910" cy="68555"/>
            </a:xfrm>
            <a:custGeom>
              <a:avLst/>
              <a:gdLst/>
              <a:ahLst/>
              <a:cxnLst/>
              <a:rect l="l" t="t" r="r" b="b"/>
              <a:pathLst>
                <a:path w="15473" h="2139" extrusionOk="0">
                  <a:moveTo>
                    <a:pt x="7073" y="0"/>
                  </a:moveTo>
                  <a:cubicBezTo>
                    <a:pt x="2093" y="0"/>
                    <a:pt x="0" y="2138"/>
                    <a:pt x="0" y="2138"/>
                  </a:cubicBezTo>
                  <a:lnTo>
                    <a:pt x="15472" y="2138"/>
                  </a:lnTo>
                  <a:cubicBezTo>
                    <a:pt x="15472" y="2138"/>
                    <a:pt x="13384" y="234"/>
                    <a:pt x="7837" y="16"/>
                  </a:cubicBezTo>
                  <a:cubicBezTo>
                    <a:pt x="7575" y="5"/>
                    <a:pt x="7321" y="0"/>
                    <a:pt x="7073"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0" name="Google Shape;720;p25"/>
            <p:cNvSpPr/>
            <p:nvPr/>
          </p:nvSpPr>
          <p:spPr>
            <a:xfrm>
              <a:off x="8404240" y="2327799"/>
              <a:ext cx="78779" cy="67049"/>
            </a:xfrm>
            <a:custGeom>
              <a:avLst/>
              <a:gdLst/>
              <a:ahLst/>
              <a:cxnLst/>
              <a:rect l="l" t="t" r="r" b="b"/>
              <a:pathLst>
                <a:path w="2458" h="2092" extrusionOk="0">
                  <a:moveTo>
                    <a:pt x="1054" y="1"/>
                  </a:moveTo>
                  <a:cubicBezTo>
                    <a:pt x="469" y="1"/>
                    <a:pt x="1" y="469"/>
                    <a:pt x="1" y="1037"/>
                  </a:cubicBezTo>
                  <a:cubicBezTo>
                    <a:pt x="1" y="1672"/>
                    <a:pt x="525" y="2092"/>
                    <a:pt x="1070" y="2092"/>
                  </a:cubicBezTo>
                  <a:cubicBezTo>
                    <a:pt x="1328" y="2092"/>
                    <a:pt x="1591" y="1998"/>
                    <a:pt x="1805" y="1789"/>
                  </a:cubicBezTo>
                  <a:cubicBezTo>
                    <a:pt x="2457" y="1120"/>
                    <a:pt x="1989" y="1"/>
                    <a:pt x="1054" y="1"/>
                  </a:cubicBez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1" name="Google Shape;721;p25"/>
            <p:cNvSpPr/>
            <p:nvPr/>
          </p:nvSpPr>
          <p:spPr>
            <a:xfrm>
              <a:off x="7788944" y="1949738"/>
              <a:ext cx="39133" cy="47178"/>
            </a:xfrm>
            <a:custGeom>
              <a:avLst/>
              <a:gdLst/>
              <a:ahLst/>
              <a:cxnLst/>
              <a:rect l="l" t="t" r="r" b="b"/>
              <a:pathLst>
                <a:path w="1221" h="1472" extrusionOk="0">
                  <a:moveTo>
                    <a:pt x="586" y="1"/>
                  </a:moveTo>
                  <a:lnTo>
                    <a:pt x="1" y="1304"/>
                  </a:lnTo>
                  <a:lnTo>
                    <a:pt x="485" y="1471"/>
                  </a:lnTo>
                  <a:lnTo>
                    <a:pt x="1220" y="235"/>
                  </a:lnTo>
                  <a:lnTo>
                    <a:pt x="586"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2" name="Google Shape;722;p25"/>
            <p:cNvSpPr/>
            <p:nvPr/>
          </p:nvSpPr>
          <p:spPr>
            <a:xfrm>
              <a:off x="7696319" y="2045054"/>
              <a:ext cx="113008" cy="53620"/>
            </a:xfrm>
            <a:custGeom>
              <a:avLst/>
              <a:gdLst/>
              <a:ahLst/>
              <a:cxnLst/>
              <a:rect l="l" t="t" r="r" b="b"/>
              <a:pathLst>
                <a:path w="3526" h="1673" extrusionOk="0">
                  <a:moveTo>
                    <a:pt x="389" y="0"/>
                  </a:moveTo>
                  <a:cubicBezTo>
                    <a:pt x="261" y="0"/>
                    <a:pt x="136" y="19"/>
                    <a:pt x="17" y="51"/>
                  </a:cubicBezTo>
                  <a:cubicBezTo>
                    <a:pt x="0" y="101"/>
                    <a:pt x="936" y="34"/>
                    <a:pt x="1938" y="502"/>
                  </a:cubicBezTo>
                  <a:cubicBezTo>
                    <a:pt x="2919" y="960"/>
                    <a:pt x="3468" y="1673"/>
                    <a:pt x="3523" y="1673"/>
                  </a:cubicBezTo>
                  <a:cubicBezTo>
                    <a:pt x="3524" y="1673"/>
                    <a:pt x="3525" y="1672"/>
                    <a:pt x="3526" y="1672"/>
                  </a:cubicBezTo>
                  <a:cubicBezTo>
                    <a:pt x="3442" y="1488"/>
                    <a:pt x="3308" y="1338"/>
                    <a:pt x="3158" y="1204"/>
                  </a:cubicBezTo>
                  <a:cubicBezTo>
                    <a:pt x="2473" y="519"/>
                    <a:pt x="1571" y="84"/>
                    <a:pt x="602" y="18"/>
                  </a:cubicBezTo>
                  <a:cubicBezTo>
                    <a:pt x="531" y="6"/>
                    <a:pt x="460" y="0"/>
                    <a:pt x="389"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3" name="Google Shape;723;p25"/>
            <p:cNvSpPr/>
            <p:nvPr/>
          </p:nvSpPr>
          <p:spPr>
            <a:xfrm>
              <a:off x="7569401" y="2185914"/>
              <a:ext cx="140315" cy="146757"/>
            </a:xfrm>
            <a:custGeom>
              <a:avLst/>
              <a:gdLst/>
              <a:ahLst/>
              <a:cxnLst/>
              <a:rect l="l" t="t" r="r" b="b"/>
              <a:pathLst>
                <a:path w="4378" h="4579" extrusionOk="0">
                  <a:moveTo>
                    <a:pt x="3025" y="0"/>
                  </a:moveTo>
                  <a:lnTo>
                    <a:pt x="936" y="1220"/>
                  </a:lnTo>
                  <a:cubicBezTo>
                    <a:pt x="719" y="1354"/>
                    <a:pt x="552" y="1537"/>
                    <a:pt x="435" y="1755"/>
                  </a:cubicBezTo>
                  <a:cubicBezTo>
                    <a:pt x="167" y="2289"/>
                    <a:pt x="0" y="3258"/>
                    <a:pt x="1654" y="4127"/>
                  </a:cubicBezTo>
                  <a:cubicBezTo>
                    <a:pt x="2285" y="4457"/>
                    <a:pt x="2770" y="4579"/>
                    <a:pt x="3144" y="4579"/>
                  </a:cubicBezTo>
                  <a:cubicBezTo>
                    <a:pt x="3603" y="4579"/>
                    <a:pt x="3893" y="4397"/>
                    <a:pt x="4077" y="4194"/>
                  </a:cubicBezTo>
                  <a:cubicBezTo>
                    <a:pt x="4278" y="3960"/>
                    <a:pt x="4378" y="3659"/>
                    <a:pt x="4361" y="3359"/>
                  </a:cubicBezTo>
                  <a:lnTo>
                    <a:pt x="4361" y="752"/>
                  </a:lnTo>
                  <a:lnTo>
                    <a:pt x="3025" y="0"/>
                  </a:ln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4" name="Google Shape;724;p25"/>
            <p:cNvSpPr/>
            <p:nvPr/>
          </p:nvSpPr>
          <p:spPr>
            <a:xfrm>
              <a:off x="7624015" y="2195016"/>
              <a:ext cx="73939" cy="89996"/>
            </a:xfrm>
            <a:custGeom>
              <a:avLst/>
              <a:gdLst/>
              <a:ahLst/>
              <a:cxnLst/>
              <a:rect l="l" t="t" r="r" b="b"/>
              <a:pathLst>
                <a:path w="2307" h="2808" extrusionOk="0">
                  <a:moveTo>
                    <a:pt x="351" y="1471"/>
                  </a:moveTo>
                  <a:cubicBezTo>
                    <a:pt x="485" y="1471"/>
                    <a:pt x="602" y="1504"/>
                    <a:pt x="719" y="1554"/>
                  </a:cubicBezTo>
                  <a:cubicBezTo>
                    <a:pt x="758" y="1574"/>
                    <a:pt x="797" y="1593"/>
                    <a:pt x="836" y="1613"/>
                  </a:cubicBezTo>
                  <a:lnTo>
                    <a:pt x="836" y="1613"/>
                  </a:lnTo>
                  <a:cubicBezTo>
                    <a:pt x="830" y="1621"/>
                    <a:pt x="825" y="1629"/>
                    <a:pt x="819" y="1638"/>
                  </a:cubicBezTo>
                  <a:cubicBezTo>
                    <a:pt x="752" y="1721"/>
                    <a:pt x="686" y="1805"/>
                    <a:pt x="585" y="1872"/>
                  </a:cubicBezTo>
                  <a:cubicBezTo>
                    <a:pt x="540" y="1929"/>
                    <a:pt x="471" y="1955"/>
                    <a:pt x="399" y="1955"/>
                  </a:cubicBezTo>
                  <a:cubicBezTo>
                    <a:pt x="366" y="1955"/>
                    <a:pt x="333" y="1949"/>
                    <a:pt x="301" y="1938"/>
                  </a:cubicBezTo>
                  <a:cubicBezTo>
                    <a:pt x="67" y="1855"/>
                    <a:pt x="101" y="1504"/>
                    <a:pt x="351" y="1471"/>
                  </a:cubicBezTo>
                  <a:close/>
                  <a:moveTo>
                    <a:pt x="1410" y="1962"/>
                  </a:moveTo>
                  <a:cubicBezTo>
                    <a:pt x="1430" y="1976"/>
                    <a:pt x="1451" y="1991"/>
                    <a:pt x="1471" y="2005"/>
                  </a:cubicBezTo>
                  <a:cubicBezTo>
                    <a:pt x="1588" y="2089"/>
                    <a:pt x="1688" y="2172"/>
                    <a:pt x="1671" y="2289"/>
                  </a:cubicBezTo>
                  <a:cubicBezTo>
                    <a:pt x="1655" y="2406"/>
                    <a:pt x="1605" y="2523"/>
                    <a:pt x="1521" y="2624"/>
                  </a:cubicBezTo>
                  <a:cubicBezTo>
                    <a:pt x="1494" y="2657"/>
                    <a:pt x="1462" y="2672"/>
                    <a:pt x="1428" y="2672"/>
                  </a:cubicBezTo>
                  <a:cubicBezTo>
                    <a:pt x="1379" y="2672"/>
                    <a:pt x="1327" y="2640"/>
                    <a:pt x="1287" y="2590"/>
                  </a:cubicBezTo>
                  <a:cubicBezTo>
                    <a:pt x="1220" y="2507"/>
                    <a:pt x="1204" y="2390"/>
                    <a:pt x="1254" y="2289"/>
                  </a:cubicBezTo>
                  <a:cubicBezTo>
                    <a:pt x="1287" y="2172"/>
                    <a:pt x="1354" y="2072"/>
                    <a:pt x="1404" y="1972"/>
                  </a:cubicBezTo>
                  <a:cubicBezTo>
                    <a:pt x="1406" y="1969"/>
                    <a:pt x="1408" y="1965"/>
                    <a:pt x="1410" y="1962"/>
                  </a:cubicBezTo>
                  <a:close/>
                  <a:moveTo>
                    <a:pt x="1788" y="0"/>
                  </a:moveTo>
                  <a:cubicBezTo>
                    <a:pt x="1722" y="84"/>
                    <a:pt x="1671" y="184"/>
                    <a:pt x="1638" y="301"/>
                  </a:cubicBezTo>
                  <a:cubicBezTo>
                    <a:pt x="1504" y="568"/>
                    <a:pt x="1337" y="836"/>
                    <a:pt x="1187" y="1103"/>
                  </a:cubicBezTo>
                  <a:cubicBezTo>
                    <a:pt x="1099" y="1229"/>
                    <a:pt x="1011" y="1355"/>
                    <a:pt x="916" y="1495"/>
                  </a:cubicBezTo>
                  <a:lnTo>
                    <a:pt x="916" y="1495"/>
                  </a:lnTo>
                  <a:cubicBezTo>
                    <a:pt x="872" y="1473"/>
                    <a:pt x="829" y="1453"/>
                    <a:pt x="786" y="1437"/>
                  </a:cubicBezTo>
                  <a:cubicBezTo>
                    <a:pt x="661" y="1368"/>
                    <a:pt x="535" y="1333"/>
                    <a:pt x="400" y="1333"/>
                  </a:cubicBezTo>
                  <a:cubicBezTo>
                    <a:pt x="373" y="1333"/>
                    <a:pt x="346" y="1334"/>
                    <a:pt x="318" y="1337"/>
                  </a:cubicBezTo>
                  <a:cubicBezTo>
                    <a:pt x="151" y="1370"/>
                    <a:pt x="17" y="1504"/>
                    <a:pt x="1" y="1688"/>
                  </a:cubicBezTo>
                  <a:cubicBezTo>
                    <a:pt x="1" y="1855"/>
                    <a:pt x="101" y="2005"/>
                    <a:pt x="251" y="2072"/>
                  </a:cubicBezTo>
                  <a:cubicBezTo>
                    <a:pt x="290" y="2081"/>
                    <a:pt x="329" y="2085"/>
                    <a:pt x="367" y="2085"/>
                  </a:cubicBezTo>
                  <a:cubicBezTo>
                    <a:pt x="477" y="2085"/>
                    <a:pt x="582" y="2051"/>
                    <a:pt x="669" y="1989"/>
                  </a:cubicBezTo>
                  <a:cubicBezTo>
                    <a:pt x="769" y="1905"/>
                    <a:pt x="853" y="1805"/>
                    <a:pt x="920" y="1705"/>
                  </a:cubicBezTo>
                  <a:cubicBezTo>
                    <a:pt x="927" y="1693"/>
                    <a:pt x="935" y="1682"/>
                    <a:pt x="942" y="1670"/>
                  </a:cubicBezTo>
                  <a:lnTo>
                    <a:pt x="942" y="1670"/>
                  </a:lnTo>
                  <a:cubicBezTo>
                    <a:pt x="998" y="1702"/>
                    <a:pt x="1052" y="1735"/>
                    <a:pt x="1103" y="1771"/>
                  </a:cubicBezTo>
                  <a:cubicBezTo>
                    <a:pt x="1179" y="1809"/>
                    <a:pt x="1249" y="1852"/>
                    <a:pt x="1317" y="1898"/>
                  </a:cubicBezTo>
                  <a:lnTo>
                    <a:pt x="1317" y="1898"/>
                  </a:lnTo>
                  <a:lnTo>
                    <a:pt x="1304" y="1922"/>
                  </a:lnTo>
                  <a:cubicBezTo>
                    <a:pt x="1237" y="2022"/>
                    <a:pt x="1187" y="2139"/>
                    <a:pt x="1137" y="2239"/>
                  </a:cubicBezTo>
                  <a:cubicBezTo>
                    <a:pt x="1103" y="2306"/>
                    <a:pt x="1103" y="2390"/>
                    <a:pt x="1103" y="2456"/>
                  </a:cubicBezTo>
                  <a:cubicBezTo>
                    <a:pt x="1103" y="2540"/>
                    <a:pt x="1137" y="2607"/>
                    <a:pt x="1170" y="2674"/>
                  </a:cubicBezTo>
                  <a:cubicBezTo>
                    <a:pt x="1220" y="2740"/>
                    <a:pt x="1304" y="2791"/>
                    <a:pt x="1387" y="2807"/>
                  </a:cubicBezTo>
                  <a:cubicBezTo>
                    <a:pt x="1471" y="2807"/>
                    <a:pt x="1554" y="2774"/>
                    <a:pt x="1621" y="2707"/>
                  </a:cubicBezTo>
                  <a:cubicBezTo>
                    <a:pt x="1671" y="2657"/>
                    <a:pt x="1722" y="2590"/>
                    <a:pt x="1738" y="2523"/>
                  </a:cubicBezTo>
                  <a:cubicBezTo>
                    <a:pt x="1772" y="2456"/>
                    <a:pt x="1805" y="2373"/>
                    <a:pt x="1805" y="2289"/>
                  </a:cubicBezTo>
                  <a:cubicBezTo>
                    <a:pt x="1822" y="2206"/>
                    <a:pt x="1788" y="2122"/>
                    <a:pt x="1738" y="2055"/>
                  </a:cubicBezTo>
                  <a:cubicBezTo>
                    <a:pt x="1671" y="1989"/>
                    <a:pt x="1621" y="1938"/>
                    <a:pt x="1554" y="1888"/>
                  </a:cubicBezTo>
                  <a:cubicBezTo>
                    <a:pt x="1531" y="1871"/>
                    <a:pt x="1506" y="1854"/>
                    <a:pt x="1482" y="1838"/>
                  </a:cubicBezTo>
                  <a:lnTo>
                    <a:pt x="1482" y="1838"/>
                  </a:lnTo>
                  <a:cubicBezTo>
                    <a:pt x="1567" y="1689"/>
                    <a:pt x="1644" y="1550"/>
                    <a:pt x="1722" y="1420"/>
                  </a:cubicBezTo>
                  <a:lnTo>
                    <a:pt x="2156" y="602"/>
                  </a:lnTo>
                  <a:cubicBezTo>
                    <a:pt x="2223" y="502"/>
                    <a:pt x="2273" y="401"/>
                    <a:pt x="2306" y="284"/>
                  </a:cubicBezTo>
                  <a:lnTo>
                    <a:pt x="2306" y="284"/>
                  </a:lnTo>
                  <a:cubicBezTo>
                    <a:pt x="2223" y="368"/>
                    <a:pt x="2156" y="468"/>
                    <a:pt x="2106" y="568"/>
                  </a:cubicBezTo>
                  <a:cubicBezTo>
                    <a:pt x="1972" y="786"/>
                    <a:pt x="1822" y="1053"/>
                    <a:pt x="1621" y="1370"/>
                  </a:cubicBezTo>
                  <a:lnTo>
                    <a:pt x="1388" y="1775"/>
                  </a:lnTo>
                  <a:lnTo>
                    <a:pt x="1388" y="1775"/>
                  </a:lnTo>
                  <a:cubicBezTo>
                    <a:pt x="1320" y="1729"/>
                    <a:pt x="1251" y="1683"/>
                    <a:pt x="1187" y="1638"/>
                  </a:cubicBezTo>
                  <a:cubicBezTo>
                    <a:pt x="1132" y="1610"/>
                    <a:pt x="1077" y="1580"/>
                    <a:pt x="1021" y="1550"/>
                  </a:cubicBezTo>
                  <a:lnTo>
                    <a:pt x="1021" y="1550"/>
                  </a:lnTo>
                  <a:cubicBezTo>
                    <a:pt x="1113" y="1409"/>
                    <a:pt x="1196" y="1276"/>
                    <a:pt x="1270" y="1153"/>
                  </a:cubicBezTo>
                  <a:cubicBezTo>
                    <a:pt x="1421" y="886"/>
                    <a:pt x="1571" y="602"/>
                    <a:pt x="1688" y="318"/>
                  </a:cubicBezTo>
                  <a:cubicBezTo>
                    <a:pt x="1738" y="217"/>
                    <a:pt x="1772" y="101"/>
                    <a:pt x="178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5" name="Google Shape;725;p25"/>
            <p:cNvSpPr/>
            <p:nvPr/>
          </p:nvSpPr>
          <p:spPr>
            <a:xfrm>
              <a:off x="6516591" y="4613894"/>
              <a:ext cx="63747" cy="45607"/>
            </a:xfrm>
            <a:custGeom>
              <a:avLst/>
              <a:gdLst/>
              <a:ahLst/>
              <a:cxnLst/>
              <a:rect l="l" t="t" r="r" b="b"/>
              <a:pathLst>
                <a:path w="1989" h="1423" extrusionOk="0">
                  <a:moveTo>
                    <a:pt x="418" y="1"/>
                  </a:moveTo>
                  <a:cubicBezTo>
                    <a:pt x="318" y="1"/>
                    <a:pt x="217" y="1"/>
                    <a:pt x="117" y="17"/>
                  </a:cubicBezTo>
                  <a:cubicBezTo>
                    <a:pt x="84" y="17"/>
                    <a:pt x="34" y="34"/>
                    <a:pt x="0" y="51"/>
                  </a:cubicBezTo>
                  <a:cubicBezTo>
                    <a:pt x="11" y="51"/>
                    <a:pt x="82" y="43"/>
                    <a:pt x="202" y="43"/>
                  </a:cubicBezTo>
                  <a:cubicBezTo>
                    <a:pt x="262" y="43"/>
                    <a:pt x="334" y="45"/>
                    <a:pt x="418" y="51"/>
                  </a:cubicBezTo>
                  <a:cubicBezTo>
                    <a:pt x="735" y="67"/>
                    <a:pt x="1036" y="184"/>
                    <a:pt x="1303" y="368"/>
                  </a:cubicBezTo>
                  <a:cubicBezTo>
                    <a:pt x="1554" y="535"/>
                    <a:pt x="1755" y="786"/>
                    <a:pt x="1872" y="1070"/>
                  </a:cubicBezTo>
                  <a:cubicBezTo>
                    <a:pt x="1951" y="1276"/>
                    <a:pt x="1970" y="1422"/>
                    <a:pt x="1986" y="1422"/>
                  </a:cubicBezTo>
                  <a:cubicBezTo>
                    <a:pt x="1987" y="1422"/>
                    <a:pt x="1988" y="1422"/>
                    <a:pt x="1989" y="1421"/>
                  </a:cubicBezTo>
                  <a:cubicBezTo>
                    <a:pt x="1989" y="1387"/>
                    <a:pt x="1989" y="1354"/>
                    <a:pt x="1989" y="1321"/>
                  </a:cubicBezTo>
                  <a:cubicBezTo>
                    <a:pt x="1972" y="1237"/>
                    <a:pt x="1938" y="1137"/>
                    <a:pt x="1922" y="1053"/>
                  </a:cubicBezTo>
                  <a:cubicBezTo>
                    <a:pt x="1805" y="753"/>
                    <a:pt x="1604" y="502"/>
                    <a:pt x="1337" y="318"/>
                  </a:cubicBezTo>
                  <a:cubicBezTo>
                    <a:pt x="1070" y="134"/>
                    <a:pt x="752" y="17"/>
                    <a:pt x="41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26" name="Google Shape;726;p25"/>
          <p:cNvSpPr txBox="1">
            <a:spLocks noGrp="1"/>
          </p:cNvSpPr>
          <p:nvPr>
            <p:ph type="title"/>
          </p:nvPr>
        </p:nvSpPr>
        <p:spPr>
          <a:xfrm>
            <a:off x="960000" y="720000"/>
            <a:ext cx="10272000" cy="42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sz="36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727" name="Google Shape;727;p25"/>
          <p:cNvSpPr txBox="1">
            <a:spLocks noGrp="1"/>
          </p:cNvSpPr>
          <p:nvPr>
            <p:ph type="subTitle" idx="1"/>
          </p:nvPr>
        </p:nvSpPr>
        <p:spPr>
          <a:xfrm>
            <a:off x="1543567" y="3188368"/>
            <a:ext cx="2449200" cy="368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100"/>
              <a:buNone/>
              <a:defRPr sz="2133">
                <a:solidFill>
                  <a:schemeClr val="dk1"/>
                </a:solidFill>
                <a:latin typeface="Lilita One"/>
                <a:ea typeface="Lilita One"/>
                <a:cs typeface="Lilita One"/>
                <a:sym typeface="Lilita 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728" name="Google Shape;728;p25"/>
          <p:cNvSpPr txBox="1">
            <a:spLocks noGrp="1"/>
          </p:cNvSpPr>
          <p:nvPr>
            <p:ph type="subTitle" idx="2"/>
          </p:nvPr>
        </p:nvSpPr>
        <p:spPr>
          <a:xfrm>
            <a:off x="1543567" y="3557169"/>
            <a:ext cx="2449200" cy="603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100"/>
              <a:buNone/>
              <a:defRPr/>
            </a:lvl1pPr>
            <a:lvl2pPr lvl="1" algn="ctr" rtl="0">
              <a:lnSpc>
                <a:spcPct val="100000"/>
              </a:lnSpc>
              <a:spcBef>
                <a:spcPts val="0"/>
              </a:spcBef>
              <a:spcAft>
                <a:spcPts val="0"/>
              </a:spcAft>
              <a:buSzPts val="1100"/>
              <a:buNone/>
              <a:defRPr/>
            </a:lvl2pPr>
            <a:lvl3pPr lvl="2" algn="ctr" rtl="0">
              <a:lnSpc>
                <a:spcPct val="100000"/>
              </a:lnSpc>
              <a:spcBef>
                <a:spcPts val="0"/>
              </a:spcBef>
              <a:spcAft>
                <a:spcPts val="0"/>
              </a:spcAft>
              <a:buSzPts val="1100"/>
              <a:buNone/>
              <a:defRPr/>
            </a:lvl3pPr>
            <a:lvl4pPr lvl="3" algn="ctr" rtl="0">
              <a:lnSpc>
                <a:spcPct val="100000"/>
              </a:lnSpc>
              <a:spcBef>
                <a:spcPts val="0"/>
              </a:spcBef>
              <a:spcAft>
                <a:spcPts val="0"/>
              </a:spcAft>
              <a:buSzPts val="1100"/>
              <a:buNone/>
              <a:defRPr/>
            </a:lvl4pPr>
            <a:lvl5pPr lvl="4" algn="ctr" rtl="0">
              <a:lnSpc>
                <a:spcPct val="100000"/>
              </a:lnSpc>
              <a:spcBef>
                <a:spcPts val="0"/>
              </a:spcBef>
              <a:spcAft>
                <a:spcPts val="0"/>
              </a:spcAft>
              <a:buSzPts val="1100"/>
              <a:buNone/>
              <a:defRPr/>
            </a:lvl5pPr>
            <a:lvl6pPr lvl="5" algn="ctr" rtl="0">
              <a:lnSpc>
                <a:spcPct val="100000"/>
              </a:lnSpc>
              <a:spcBef>
                <a:spcPts val="0"/>
              </a:spcBef>
              <a:spcAft>
                <a:spcPts val="0"/>
              </a:spcAft>
              <a:buSzPts val="1100"/>
              <a:buNone/>
              <a:defRPr/>
            </a:lvl6pPr>
            <a:lvl7pPr lvl="6" algn="ctr" rtl="0">
              <a:lnSpc>
                <a:spcPct val="100000"/>
              </a:lnSpc>
              <a:spcBef>
                <a:spcPts val="0"/>
              </a:spcBef>
              <a:spcAft>
                <a:spcPts val="0"/>
              </a:spcAft>
              <a:buSzPts val="1100"/>
              <a:buNone/>
              <a:defRPr/>
            </a:lvl7pPr>
            <a:lvl8pPr lvl="7" algn="ctr" rtl="0">
              <a:lnSpc>
                <a:spcPct val="100000"/>
              </a:lnSpc>
              <a:spcBef>
                <a:spcPts val="0"/>
              </a:spcBef>
              <a:spcAft>
                <a:spcPts val="0"/>
              </a:spcAft>
              <a:buSzPts val="1100"/>
              <a:buNone/>
              <a:defRPr/>
            </a:lvl8pPr>
            <a:lvl9pPr lvl="8" algn="ctr" rtl="0">
              <a:lnSpc>
                <a:spcPct val="100000"/>
              </a:lnSpc>
              <a:spcBef>
                <a:spcPts val="0"/>
              </a:spcBef>
              <a:spcAft>
                <a:spcPts val="0"/>
              </a:spcAft>
              <a:buSzPts val="1100"/>
              <a:buNone/>
              <a:defRPr/>
            </a:lvl9pPr>
          </a:lstStyle>
          <a:p>
            <a:endParaRPr/>
          </a:p>
        </p:txBody>
      </p:sp>
      <p:sp>
        <p:nvSpPr>
          <p:cNvPr id="729" name="Google Shape;729;p25"/>
          <p:cNvSpPr txBox="1">
            <a:spLocks noGrp="1"/>
          </p:cNvSpPr>
          <p:nvPr>
            <p:ph type="subTitle" idx="3"/>
          </p:nvPr>
        </p:nvSpPr>
        <p:spPr>
          <a:xfrm>
            <a:off x="4461967" y="3188368"/>
            <a:ext cx="2449200" cy="368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100"/>
              <a:buNone/>
              <a:defRPr sz="2133">
                <a:solidFill>
                  <a:schemeClr val="dk1"/>
                </a:solidFill>
                <a:latin typeface="Lilita One"/>
                <a:ea typeface="Lilita One"/>
                <a:cs typeface="Lilita One"/>
                <a:sym typeface="Lilita 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730" name="Google Shape;730;p25"/>
          <p:cNvSpPr txBox="1">
            <a:spLocks noGrp="1"/>
          </p:cNvSpPr>
          <p:nvPr>
            <p:ph type="subTitle" idx="4"/>
          </p:nvPr>
        </p:nvSpPr>
        <p:spPr>
          <a:xfrm>
            <a:off x="4461967" y="3557169"/>
            <a:ext cx="2449200" cy="603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100"/>
              <a:buNone/>
              <a:defRPr/>
            </a:lvl1pPr>
            <a:lvl2pPr lvl="1" algn="ctr" rtl="0">
              <a:lnSpc>
                <a:spcPct val="100000"/>
              </a:lnSpc>
              <a:spcBef>
                <a:spcPts val="0"/>
              </a:spcBef>
              <a:spcAft>
                <a:spcPts val="0"/>
              </a:spcAft>
              <a:buSzPts val="1100"/>
              <a:buNone/>
              <a:defRPr/>
            </a:lvl2pPr>
            <a:lvl3pPr lvl="2" algn="ctr" rtl="0">
              <a:lnSpc>
                <a:spcPct val="100000"/>
              </a:lnSpc>
              <a:spcBef>
                <a:spcPts val="0"/>
              </a:spcBef>
              <a:spcAft>
                <a:spcPts val="0"/>
              </a:spcAft>
              <a:buSzPts val="1100"/>
              <a:buNone/>
              <a:defRPr/>
            </a:lvl3pPr>
            <a:lvl4pPr lvl="3" algn="ctr" rtl="0">
              <a:lnSpc>
                <a:spcPct val="100000"/>
              </a:lnSpc>
              <a:spcBef>
                <a:spcPts val="0"/>
              </a:spcBef>
              <a:spcAft>
                <a:spcPts val="0"/>
              </a:spcAft>
              <a:buSzPts val="1100"/>
              <a:buNone/>
              <a:defRPr/>
            </a:lvl4pPr>
            <a:lvl5pPr lvl="4" algn="ctr" rtl="0">
              <a:lnSpc>
                <a:spcPct val="100000"/>
              </a:lnSpc>
              <a:spcBef>
                <a:spcPts val="0"/>
              </a:spcBef>
              <a:spcAft>
                <a:spcPts val="0"/>
              </a:spcAft>
              <a:buSzPts val="1100"/>
              <a:buNone/>
              <a:defRPr/>
            </a:lvl5pPr>
            <a:lvl6pPr lvl="5" algn="ctr" rtl="0">
              <a:lnSpc>
                <a:spcPct val="100000"/>
              </a:lnSpc>
              <a:spcBef>
                <a:spcPts val="0"/>
              </a:spcBef>
              <a:spcAft>
                <a:spcPts val="0"/>
              </a:spcAft>
              <a:buSzPts val="1100"/>
              <a:buNone/>
              <a:defRPr/>
            </a:lvl6pPr>
            <a:lvl7pPr lvl="6" algn="ctr" rtl="0">
              <a:lnSpc>
                <a:spcPct val="100000"/>
              </a:lnSpc>
              <a:spcBef>
                <a:spcPts val="0"/>
              </a:spcBef>
              <a:spcAft>
                <a:spcPts val="0"/>
              </a:spcAft>
              <a:buSzPts val="1100"/>
              <a:buNone/>
              <a:defRPr/>
            </a:lvl7pPr>
            <a:lvl8pPr lvl="7" algn="ctr" rtl="0">
              <a:lnSpc>
                <a:spcPct val="100000"/>
              </a:lnSpc>
              <a:spcBef>
                <a:spcPts val="0"/>
              </a:spcBef>
              <a:spcAft>
                <a:spcPts val="0"/>
              </a:spcAft>
              <a:buSzPts val="1100"/>
              <a:buNone/>
              <a:defRPr/>
            </a:lvl8pPr>
            <a:lvl9pPr lvl="8" algn="ctr" rtl="0">
              <a:lnSpc>
                <a:spcPct val="100000"/>
              </a:lnSpc>
              <a:spcBef>
                <a:spcPts val="0"/>
              </a:spcBef>
              <a:spcAft>
                <a:spcPts val="0"/>
              </a:spcAft>
              <a:buSzPts val="1100"/>
              <a:buNone/>
              <a:defRPr/>
            </a:lvl9pPr>
          </a:lstStyle>
          <a:p>
            <a:endParaRPr/>
          </a:p>
        </p:txBody>
      </p:sp>
      <p:sp>
        <p:nvSpPr>
          <p:cNvPr id="731" name="Google Shape;731;p25"/>
          <p:cNvSpPr txBox="1">
            <a:spLocks noGrp="1"/>
          </p:cNvSpPr>
          <p:nvPr>
            <p:ph type="subTitle" idx="5"/>
          </p:nvPr>
        </p:nvSpPr>
        <p:spPr>
          <a:xfrm>
            <a:off x="1543567" y="4480800"/>
            <a:ext cx="2449200" cy="368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100"/>
              <a:buNone/>
              <a:defRPr sz="2133">
                <a:solidFill>
                  <a:schemeClr val="dk1"/>
                </a:solidFill>
                <a:latin typeface="Lilita One"/>
                <a:ea typeface="Lilita One"/>
                <a:cs typeface="Lilita One"/>
                <a:sym typeface="Lilita 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732" name="Google Shape;732;p25"/>
          <p:cNvSpPr txBox="1">
            <a:spLocks noGrp="1"/>
          </p:cNvSpPr>
          <p:nvPr>
            <p:ph type="subTitle" idx="6"/>
          </p:nvPr>
        </p:nvSpPr>
        <p:spPr>
          <a:xfrm>
            <a:off x="1543567" y="4849601"/>
            <a:ext cx="2449200" cy="603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100"/>
              <a:buNone/>
              <a:defRPr/>
            </a:lvl1pPr>
            <a:lvl2pPr lvl="1" algn="ctr" rtl="0">
              <a:lnSpc>
                <a:spcPct val="100000"/>
              </a:lnSpc>
              <a:spcBef>
                <a:spcPts val="0"/>
              </a:spcBef>
              <a:spcAft>
                <a:spcPts val="0"/>
              </a:spcAft>
              <a:buSzPts val="1100"/>
              <a:buNone/>
              <a:defRPr/>
            </a:lvl2pPr>
            <a:lvl3pPr lvl="2" algn="ctr" rtl="0">
              <a:lnSpc>
                <a:spcPct val="100000"/>
              </a:lnSpc>
              <a:spcBef>
                <a:spcPts val="0"/>
              </a:spcBef>
              <a:spcAft>
                <a:spcPts val="0"/>
              </a:spcAft>
              <a:buSzPts val="1100"/>
              <a:buNone/>
              <a:defRPr/>
            </a:lvl3pPr>
            <a:lvl4pPr lvl="3" algn="ctr" rtl="0">
              <a:lnSpc>
                <a:spcPct val="100000"/>
              </a:lnSpc>
              <a:spcBef>
                <a:spcPts val="0"/>
              </a:spcBef>
              <a:spcAft>
                <a:spcPts val="0"/>
              </a:spcAft>
              <a:buSzPts val="1100"/>
              <a:buNone/>
              <a:defRPr/>
            </a:lvl4pPr>
            <a:lvl5pPr lvl="4" algn="ctr" rtl="0">
              <a:lnSpc>
                <a:spcPct val="100000"/>
              </a:lnSpc>
              <a:spcBef>
                <a:spcPts val="0"/>
              </a:spcBef>
              <a:spcAft>
                <a:spcPts val="0"/>
              </a:spcAft>
              <a:buSzPts val="1100"/>
              <a:buNone/>
              <a:defRPr/>
            </a:lvl5pPr>
            <a:lvl6pPr lvl="5" algn="ctr" rtl="0">
              <a:lnSpc>
                <a:spcPct val="100000"/>
              </a:lnSpc>
              <a:spcBef>
                <a:spcPts val="0"/>
              </a:spcBef>
              <a:spcAft>
                <a:spcPts val="0"/>
              </a:spcAft>
              <a:buSzPts val="1100"/>
              <a:buNone/>
              <a:defRPr/>
            </a:lvl6pPr>
            <a:lvl7pPr lvl="6" algn="ctr" rtl="0">
              <a:lnSpc>
                <a:spcPct val="100000"/>
              </a:lnSpc>
              <a:spcBef>
                <a:spcPts val="0"/>
              </a:spcBef>
              <a:spcAft>
                <a:spcPts val="0"/>
              </a:spcAft>
              <a:buSzPts val="1100"/>
              <a:buNone/>
              <a:defRPr/>
            </a:lvl7pPr>
            <a:lvl8pPr lvl="7" algn="ctr" rtl="0">
              <a:lnSpc>
                <a:spcPct val="100000"/>
              </a:lnSpc>
              <a:spcBef>
                <a:spcPts val="0"/>
              </a:spcBef>
              <a:spcAft>
                <a:spcPts val="0"/>
              </a:spcAft>
              <a:buSzPts val="1100"/>
              <a:buNone/>
              <a:defRPr/>
            </a:lvl8pPr>
            <a:lvl9pPr lvl="8" algn="ctr" rtl="0">
              <a:lnSpc>
                <a:spcPct val="100000"/>
              </a:lnSpc>
              <a:spcBef>
                <a:spcPts val="0"/>
              </a:spcBef>
              <a:spcAft>
                <a:spcPts val="0"/>
              </a:spcAft>
              <a:buSzPts val="1100"/>
              <a:buNone/>
              <a:defRPr/>
            </a:lvl9pPr>
          </a:lstStyle>
          <a:p>
            <a:endParaRPr/>
          </a:p>
        </p:txBody>
      </p:sp>
      <p:sp>
        <p:nvSpPr>
          <p:cNvPr id="733" name="Google Shape;733;p25"/>
          <p:cNvSpPr txBox="1">
            <a:spLocks noGrp="1"/>
          </p:cNvSpPr>
          <p:nvPr>
            <p:ph type="subTitle" idx="7"/>
          </p:nvPr>
        </p:nvSpPr>
        <p:spPr>
          <a:xfrm>
            <a:off x="4461967" y="4480800"/>
            <a:ext cx="2449200" cy="368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100"/>
              <a:buNone/>
              <a:defRPr sz="2133">
                <a:solidFill>
                  <a:schemeClr val="dk1"/>
                </a:solidFill>
                <a:latin typeface="Lilita One"/>
                <a:ea typeface="Lilita One"/>
                <a:cs typeface="Lilita One"/>
                <a:sym typeface="Lilita 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734" name="Google Shape;734;p25"/>
          <p:cNvSpPr txBox="1">
            <a:spLocks noGrp="1"/>
          </p:cNvSpPr>
          <p:nvPr>
            <p:ph type="subTitle" idx="8"/>
          </p:nvPr>
        </p:nvSpPr>
        <p:spPr>
          <a:xfrm>
            <a:off x="4461967" y="4849601"/>
            <a:ext cx="2449200" cy="603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100"/>
              <a:buNone/>
              <a:defRPr/>
            </a:lvl1pPr>
            <a:lvl2pPr lvl="1" algn="ctr" rtl="0">
              <a:lnSpc>
                <a:spcPct val="100000"/>
              </a:lnSpc>
              <a:spcBef>
                <a:spcPts val="0"/>
              </a:spcBef>
              <a:spcAft>
                <a:spcPts val="0"/>
              </a:spcAft>
              <a:buSzPts val="1100"/>
              <a:buNone/>
              <a:defRPr/>
            </a:lvl2pPr>
            <a:lvl3pPr lvl="2" algn="ctr" rtl="0">
              <a:lnSpc>
                <a:spcPct val="100000"/>
              </a:lnSpc>
              <a:spcBef>
                <a:spcPts val="0"/>
              </a:spcBef>
              <a:spcAft>
                <a:spcPts val="0"/>
              </a:spcAft>
              <a:buSzPts val="1100"/>
              <a:buNone/>
              <a:defRPr/>
            </a:lvl3pPr>
            <a:lvl4pPr lvl="3" algn="ctr" rtl="0">
              <a:lnSpc>
                <a:spcPct val="100000"/>
              </a:lnSpc>
              <a:spcBef>
                <a:spcPts val="0"/>
              </a:spcBef>
              <a:spcAft>
                <a:spcPts val="0"/>
              </a:spcAft>
              <a:buSzPts val="1100"/>
              <a:buNone/>
              <a:defRPr/>
            </a:lvl4pPr>
            <a:lvl5pPr lvl="4" algn="ctr" rtl="0">
              <a:lnSpc>
                <a:spcPct val="100000"/>
              </a:lnSpc>
              <a:spcBef>
                <a:spcPts val="0"/>
              </a:spcBef>
              <a:spcAft>
                <a:spcPts val="0"/>
              </a:spcAft>
              <a:buSzPts val="1100"/>
              <a:buNone/>
              <a:defRPr/>
            </a:lvl5pPr>
            <a:lvl6pPr lvl="5" algn="ctr" rtl="0">
              <a:lnSpc>
                <a:spcPct val="100000"/>
              </a:lnSpc>
              <a:spcBef>
                <a:spcPts val="0"/>
              </a:spcBef>
              <a:spcAft>
                <a:spcPts val="0"/>
              </a:spcAft>
              <a:buSzPts val="1100"/>
              <a:buNone/>
              <a:defRPr/>
            </a:lvl6pPr>
            <a:lvl7pPr lvl="6" algn="ctr" rtl="0">
              <a:lnSpc>
                <a:spcPct val="100000"/>
              </a:lnSpc>
              <a:spcBef>
                <a:spcPts val="0"/>
              </a:spcBef>
              <a:spcAft>
                <a:spcPts val="0"/>
              </a:spcAft>
              <a:buSzPts val="1100"/>
              <a:buNone/>
              <a:defRPr/>
            </a:lvl7pPr>
            <a:lvl8pPr lvl="7" algn="ctr" rtl="0">
              <a:lnSpc>
                <a:spcPct val="100000"/>
              </a:lnSpc>
              <a:spcBef>
                <a:spcPts val="0"/>
              </a:spcBef>
              <a:spcAft>
                <a:spcPts val="0"/>
              </a:spcAft>
              <a:buSzPts val="1100"/>
              <a:buNone/>
              <a:defRPr/>
            </a:lvl8pPr>
            <a:lvl9pPr lvl="8" algn="ctr" rtl="0">
              <a:lnSpc>
                <a:spcPct val="100000"/>
              </a:lnSpc>
              <a:spcBef>
                <a:spcPts val="0"/>
              </a:spcBef>
              <a:spcAft>
                <a:spcPts val="0"/>
              </a:spcAft>
              <a:buSzPts val="1100"/>
              <a:buNone/>
              <a:defRPr/>
            </a:lvl9pPr>
          </a:lstStyle>
          <a:p>
            <a:endParaRPr/>
          </a:p>
        </p:txBody>
      </p:sp>
    </p:spTree>
    <p:extLst>
      <p:ext uri="{BB962C8B-B14F-4D97-AF65-F5344CB8AC3E}">
        <p14:creationId xmlns:p14="http://schemas.microsoft.com/office/powerpoint/2010/main" val="31298822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 design ">
  <p:cSld name="Title + design ">
    <p:bg>
      <p:bgPr>
        <a:solidFill>
          <a:srgbClr val="FDF3E5">
            <a:alpha val="29620"/>
          </a:srgbClr>
        </a:solidFill>
        <a:effectLst/>
      </p:bgPr>
    </p:bg>
    <p:spTree>
      <p:nvGrpSpPr>
        <p:cNvPr id="1" name="Shape 76"/>
        <p:cNvGrpSpPr/>
        <p:nvPr/>
      </p:nvGrpSpPr>
      <p:grpSpPr>
        <a:xfrm>
          <a:off x="0" y="0"/>
          <a:ext cx="0" cy="0"/>
          <a:chOff x="0" y="0"/>
          <a:chExt cx="0" cy="0"/>
        </a:xfrm>
      </p:grpSpPr>
      <p:sp>
        <p:nvSpPr>
          <p:cNvPr id="77" name="Google Shape;77;p8"/>
          <p:cNvSpPr/>
          <p:nvPr/>
        </p:nvSpPr>
        <p:spPr>
          <a:xfrm>
            <a:off x="9627507" y="0"/>
            <a:ext cx="1733200" cy="1082400"/>
          </a:xfrm>
          <a:prstGeom prst="rect">
            <a:avLst/>
          </a:prstGeom>
          <a:solidFill>
            <a:srgbClr val="FFB8A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8" name="Google Shape;78;p8"/>
          <p:cNvSpPr txBox="1">
            <a:spLocks noGrp="1"/>
          </p:cNvSpPr>
          <p:nvPr>
            <p:ph type="ctrTitle"/>
          </p:nvPr>
        </p:nvSpPr>
        <p:spPr>
          <a:xfrm>
            <a:off x="7425973" y="172833"/>
            <a:ext cx="3822400" cy="6416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338987"/>
              </a:buClr>
              <a:buSzPts val="1100"/>
              <a:buNone/>
              <a:defRPr sz="1467">
                <a:solidFill>
                  <a:srgbClr val="338987"/>
                </a:solidFill>
              </a:defRPr>
            </a:lvl1pPr>
            <a:lvl2pPr lvl="1" algn="r" rtl="0">
              <a:spcBef>
                <a:spcPts val="0"/>
              </a:spcBef>
              <a:spcAft>
                <a:spcPts val="0"/>
              </a:spcAft>
              <a:buClr>
                <a:srgbClr val="338987"/>
              </a:buClr>
              <a:buSzPts val="900"/>
              <a:buNone/>
              <a:defRPr sz="1200">
                <a:solidFill>
                  <a:srgbClr val="338987"/>
                </a:solidFill>
              </a:defRPr>
            </a:lvl2pPr>
            <a:lvl3pPr lvl="2" algn="r" rtl="0">
              <a:spcBef>
                <a:spcPts val="0"/>
              </a:spcBef>
              <a:spcAft>
                <a:spcPts val="0"/>
              </a:spcAft>
              <a:buClr>
                <a:srgbClr val="338987"/>
              </a:buClr>
              <a:buSzPts val="900"/>
              <a:buNone/>
              <a:defRPr sz="1200">
                <a:solidFill>
                  <a:srgbClr val="338987"/>
                </a:solidFill>
              </a:defRPr>
            </a:lvl3pPr>
            <a:lvl4pPr lvl="3" algn="r" rtl="0">
              <a:spcBef>
                <a:spcPts val="0"/>
              </a:spcBef>
              <a:spcAft>
                <a:spcPts val="0"/>
              </a:spcAft>
              <a:buClr>
                <a:srgbClr val="338987"/>
              </a:buClr>
              <a:buSzPts val="900"/>
              <a:buNone/>
              <a:defRPr sz="1200">
                <a:solidFill>
                  <a:srgbClr val="338987"/>
                </a:solidFill>
              </a:defRPr>
            </a:lvl4pPr>
            <a:lvl5pPr lvl="4" algn="r" rtl="0">
              <a:spcBef>
                <a:spcPts val="0"/>
              </a:spcBef>
              <a:spcAft>
                <a:spcPts val="0"/>
              </a:spcAft>
              <a:buClr>
                <a:srgbClr val="338987"/>
              </a:buClr>
              <a:buSzPts val="900"/>
              <a:buNone/>
              <a:defRPr sz="1200">
                <a:solidFill>
                  <a:srgbClr val="338987"/>
                </a:solidFill>
              </a:defRPr>
            </a:lvl5pPr>
            <a:lvl6pPr lvl="5" algn="r" rtl="0">
              <a:spcBef>
                <a:spcPts val="0"/>
              </a:spcBef>
              <a:spcAft>
                <a:spcPts val="0"/>
              </a:spcAft>
              <a:buClr>
                <a:srgbClr val="338987"/>
              </a:buClr>
              <a:buSzPts val="900"/>
              <a:buNone/>
              <a:defRPr sz="1200">
                <a:solidFill>
                  <a:srgbClr val="338987"/>
                </a:solidFill>
              </a:defRPr>
            </a:lvl6pPr>
            <a:lvl7pPr lvl="6" algn="r" rtl="0">
              <a:spcBef>
                <a:spcPts val="0"/>
              </a:spcBef>
              <a:spcAft>
                <a:spcPts val="0"/>
              </a:spcAft>
              <a:buClr>
                <a:srgbClr val="338987"/>
              </a:buClr>
              <a:buSzPts val="900"/>
              <a:buNone/>
              <a:defRPr sz="1200">
                <a:solidFill>
                  <a:srgbClr val="338987"/>
                </a:solidFill>
              </a:defRPr>
            </a:lvl7pPr>
            <a:lvl8pPr lvl="7" algn="r" rtl="0">
              <a:spcBef>
                <a:spcPts val="0"/>
              </a:spcBef>
              <a:spcAft>
                <a:spcPts val="0"/>
              </a:spcAft>
              <a:buClr>
                <a:srgbClr val="338987"/>
              </a:buClr>
              <a:buSzPts val="900"/>
              <a:buNone/>
              <a:defRPr sz="1200">
                <a:solidFill>
                  <a:srgbClr val="338987"/>
                </a:solidFill>
              </a:defRPr>
            </a:lvl8pPr>
            <a:lvl9pPr lvl="8" algn="r" rtl="0">
              <a:spcBef>
                <a:spcPts val="0"/>
              </a:spcBef>
              <a:spcAft>
                <a:spcPts val="0"/>
              </a:spcAft>
              <a:buClr>
                <a:srgbClr val="338987"/>
              </a:buClr>
              <a:buSzPts val="900"/>
              <a:buNone/>
              <a:defRPr sz="1200">
                <a:solidFill>
                  <a:srgbClr val="338987"/>
                </a:solidFill>
              </a:defRPr>
            </a:lvl9pPr>
          </a:lstStyle>
          <a:p>
            <a:endParaRPr/>
          </a:p>
        </p:txBody>
      </p:sp>
      <p:sp>
        <p:nvSpPr>
          <p:cNvPr id="79" name="Google Shape;79;p8"/>
          <p:cNvSpPr txBox="1">
            <a:spLocks noGrp="1"/>
          </p:cNvSpPr>
          <p:nvPr>
            <p:ph type="sldNum" idx="12"/>
          </p:nvPr>
        </p:nvSpPr>
        <p:spPr>
          <a:xfrm>
            <a:off x="10516819" y="630845"/>
            <a:ext cx="731600" cy="524800"/>
          </a:xfrm>
          <a:prstGeom prst="rect">
            <a:avLst/>
          </a:prstGeom>
          <a:noFill/>
          <a:ln>
            <a:noFill/>
          </a:ln>
        </p:spPr>
        <p:txBody>
          <a:bodyPr spcFirstLastPara="1" wrap="square" lIns="91425" tIns="91425" rIns="91425" bIns="91425" anchor="t" anchorCtr="0">
            <a:noAutofit/>
          </a:bodyPr>
          <a:lstStyle>
            <a:lvl1pPr lvl="0" algn="r" rtl="0">
              <a:buNone/>
              <a:defRPr sz="1467" b="1">
                <a:solidFill>
                  <a:schemeClr val="lt1"/>
                </a:solidFill>
                <a:latin typeface="Josefin Sans"/>
                <a:ea typeface="Josefin Sans"/>
                <a:cs typeface="Josefin Sans"/>
                <a:sym typeface="Josefin Sans"/>
              </a:defRPr>
            </a:lvl1pPr>
            <a:lvl2pPr lvl="1" algn="r" rtl="0">
              <a:buNone/>
              <a:defRPr sz="1467" b="1">
                <a:solidFill>
                  <a:schemeClr val="lt1"/>
                </a:solidFill>
                <a:latin typeface="Josefin Sans"/>
                <a:ea typeface="Josefin Sans"/>
                <a:cs typeface="Josefin Sans"/>
                <a:sym typeface="Josefin Sans"/>
              </a:defRPr>
            </a:lvl2pPr>
            <a:lvl3pPr lvl="2" algn="r" rtl="0">
              <a:buNone/>
              <a:defRPr sz="1467" b="1">
                <a:solidFill>
                  <a:schemeClr val="lt1"/>
                </a:solidFill>
                <a:latin typeface="Josefin Sans"/>
                <a:ea typeface="Josefin Sans"/>
                <a:cs typeface="Josefin Sans"/>
                <a:sym typeface="Josefin Sans"/>
              </a:defRPr>
            </a:lvl3pPr>
            <a:lvl4pPr lvl="3" algn="r" rtl="0">
              <a:buNone/>
              <a:defRPr sz="1467" b="1">
                <a:solidFill>
                  <a:schemeClr val="lt1"/>
                </a:solidFill>
                <a:latin typeface="Josefin Sans"/>
                <a:ea typeface="Josefin Sans"/>
                <a:cs typeface="Josefin Sans"/>
                <a:sym typeface="Josefin Sans"/>
              </a:defRPr>
            </a:lvl4pPr>
            <a:lvl5pPr lvl="4" algn="r" rtl="0">
              <a:buNone/>
              <a:defRPr sz="1467" b="1">
                <a:solidFill>
                  <a:schemeClr val="lt1"/>
                </a:solidFill>
                <a:latin typeface="Josefin Sans"/>
                <a:ea typeface="Josefin Sans"/>
                <a:cs typeface="Josefin Sans"/>
                <a:sym typeface="Josefin Sans"/>
              </a:defRPr>
            </a:lvl5pPr>
            <a:lvl6pPr lvl="5" algn="r" rtl="0">
              <a:buNone/>
              <a:defRPr sz="1467" b="1">
                <a:solidFill>
                  <a:schemeClr val="lt1"/>
                </a:solidFill>
                <a:latin typeface="Josefin Sans"/>
                <a:ea typeface="Josefin Sans"/>
                <a:cs typeface="Josefin Sans"/>
                <a:sym typeface="Josefin Sans"/>
              </a:defRPr>
            </a:lvl6pPr>
            <a:lvl7pPr lvl="6" algn="r" rtl="0">
              <a:buNone/>
              <a:defRPr sz="1467" b="1">
                <a:solidFill>
                  <a:schemeClr val="lt1"/>
                </a:solidFill>
                <a:latin typeface="Josefin Sans"/>
                <a:ea typeface="Josefin Sans"/>
                <a:cs typeface="Josefin Sans"/>
                <a:sym typeface="Josefin Sans"/>
              </a:defRPr>
            </a:lvl7pPr>
            <a:lvl8pPr lvl="7" algn="r" rtl="0">
              <a:buNone/>
              <a:defRPr sz="1467" b="1">
                <a:solidFill>
                  <a:schemeClr val="lt1"/>
                </a:solidFill>
                <a:latin typeface="Josefin Sans"/>
                <a:ea typeface="Josefin Sans"/>
                <a:cs typeface="Josefin Sans"/>
                <a:sym typeface="Josefin Sans"/>
              </a:defRPr>
            </a:lvl8pPr>
            <a:lvl9pPr lvl="8" algn="r" rtl="0">
              <a:buNone/>
              <a:defRPr sz="1467" b="1">
                <a:solidFill>
                  <a:schemeClr val="lt1"/>
                </a:solidFill>
                <a:latin typeface="Josefin Sans"/>
                <a:ea typeface="Josefin Sans"/>
                <a:cs typeface="Josefin Sans"/>
                <a:sym typeface="Josefin Sans"/>
              </a:defRPr>
            </a:lvl9pPr>
          </a:lstStyle>
          <a:p>
            <a:fld id="{00000000-1234-1234-1234-123412341234}" type="slidenum">
              <a:rPr lang="es" smtClean="0"/>
              <a:pPr/>
              <a:t>‹#›</a:t>
            </a:fld>
            <a:endParaRPr lang="es"/>
          </a:p>
        </p:txBody>
      </p:sp>
    </p:spTree>
    <p:extLst>
      <p:ext uri="{BB962C8B-B14F-4D97-AF65-F5344CB8AC3E}">
        <p14:creationId xmlns:p14="http://schemas.microsoft.com/office/powerpoint/2010/main" val="18948711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5"/>
        <p:cNvGrpSpPr/>
        <p:nvPr/>
      </p:nvGrpSpPr>
      <p:grpSpPr>
        <a:xfrm>
          <a:off x="0" y="0"/>
          <a:ext cx="0" cy="0"/>
          <a:chOff x="0" y="0"/>
          <a:chExt cx="0" cy="0"/>
        </a:xfrm>
      </p:grpSpPr>
      <p:sp>
        <p:nvSpPr>
          <p:cNvPr id="16" name="Google Shape;16;p4"/>
          <p:cNvSpPr txBox="1">
            <a:spLocks noGrp="1"/>
          </p:cNvSpPr>
          <p:nvPr>
            <p:ph type="body" idx="1"/>
          </p:nvPr>
        </p:nvSpPr>
        <p:spPr>
          <a:xfrm>
            <a:off x="960000" y="1147200"/>
            <a:ext cx="7481600" cy="4987200"/>
          </a:xfrm>
          <a:prstGeom prst="rect">
            <a:avLst/>
          </a:prstGeom>
        </p:spPr>
        <p:txBody>
          <a:bodyPr spcFirstLastPara="1" wrap="square" lIns="91425" tIns="91425" rIns="91425" bIns="91425" anchor="b" anchorCtr="0">
            <a:noAutofit/>
          </a:bodyPr>
          <a:lstStyle>
            <a:lvl1pPr marL="609585" lvl="0" indent="-397923" rtl="0">
              <a:lnSpc>
                <a:spcPct val="100000"/>
              </a:lnSpc>
              <a:spcBef>
                <a:spcPts val="0"/>
              </a:spcBef>
              <a:spcAft>
                <a:spcPts val="0"/>
              </a:spcAft>
              <a:buSzPts val="1100"/>
              <a:buAutoNum type="arabicPeriod"/>
              <a:defRPr/>
            </a:lvl1pPr>
            <a:lvl2pPr marL="1219170" lvl="1" indent="-397923" rtl="0">
              <a:lnSpc>
                <a:spcPct val="100000"/>
              </a:lnSpc>
              <a:spcBef>
                <a:spcPts val="0"/>
              </a:spcBef>
              <a:spcAft>
                <a:spcPts val="0"/>
              </a:spcAft>
              <a:buSzPts val="1100"/>
              <a:buAutoNum type="alphaLcPeriod"/>
              <a:defRPr/>
            </a:lvl2pPr>
            <a:lvl3pPr marL="1828754" lvl="2" indent="-397923" rtl="0">
              <a:spcBef>
                <a:spcPts val="0"/>
              </a:spcBef>
              <a:spcAft>
                <a:spcPts val="0"/>
              </a:spcAft>
              <a:buSzPts val="1100"/>
              <a:buAutoNum type="romanLcPeriod"/>
              <a:defRPr/>
            </a:lvl3pPr>
            <a:lvl4pPr marL="2438339" lvl="3" indent="-397923" rtl="0">
              <a:spcBef>
                <a:spcPts val="2133"/>
              </a:spcBef>
              <a:spcAft>
                <a:spcPts val="0"/>
              </a:spcAft>
              <a:buSzPts val="1100"/>
              <a:buAutoNum type="arabicPeriod"/>
              <a:defRPr/>
            </a:lvl4pPr>
            <a:lvl5pPr marL="3047924" lvl="4" indent="-397923" rtl="0">
              <a:spcBef>
                <a:spcPts val="2133"/>
              </a:spcBef>
              <a:spcAft>
                <a:spcPts val="0"/>
              </a:spcAft>
              <a:buSzPts val="1100"/>
              <a:buAutoNum type="alphaLcPeriod"/>
              <a:defRPr/>
            </a:lvl5pPr>
            <a:lvl6pPr marL="3657509" lvl="5" indent="-397923" rtl="0">
              <a:spcBef>
                <a:spcPts val="2133"/>
              </a:spcBef>
              <a:spcAft>
                <a:spcPts val="0"/>
              </a:spcAft>
              <a:buSzPts val="1100"/>
              <a:buAutoNum type="romanLcPeriod"/>
              <a:defRPr/>
            </a:lvl6pPr>
            <a:lvl7pPr marL="4267093" lvl="6" indent="-397923" rtl="0">
              <a:spcBef>
                <a:spcPts val="2133"/>
              </a:spcBef>
              <a:spcAft>
                <a:spcPts val="0"/>
              </a:spcAft>
              <a:buSzPts val="1100"/>
              <a:buAutoNum type="arabicPeriod"/>
              <a:defRPr/>
            </a:lvl7pPr>
            <a:lvl8pPr marL="4876678" lvl="7" indent="-397923" rtl="0">
              <a:spcBef>
                <a:spcPts val="2133"/>
              </a:spcBef>
              <a:spcAft>
                <a:spcPts val="0"/>
              </a:spcAft>
              <a:buSzPts val="1100"/>
              <a:buAutoNum type="alphaLcPeriod"/>
              <a:defRPr/>
            </a:lvl8pPr>
            <a:lvl9pPr marL="5486263" lvl="8" indent="-397923" rtl="0">
              <a:spcBef>
                <a:spcPts val="2133"/>
              </a:spcBef>
              <a:spcAft>
                <a:spcPts val="2133"/>
              </a:spcAft>
              <a:buSzPts val="1100"/>
              <a:buAutoNum type="romanLcPeriod"/>
              <a:defRPr/>
            </a:lvl9pPr>
          </a:lstStyle>
          <a:p>
            <a:endParaRPr/>
          </a:p>
        </p:txBody>
      </p:sp>
      <p:sp>
        <p:nvSpPr>
          <p:cNvPr id="17" name="Google Shape;17;p4"/>
          <p:cNvSpPr txBox="1">
            <a:spLocks noGrp="1"/>
          </p:cNvSpPr>
          <p:nvPr>
            <p:ph type="title"/>
          </p:nvPr>
        </p:nvSpPr>
        <p:spPr>
          <a:xfrm>
            <a:off x="960000" y="720000"/>
            <a:ext cx="10272000" cy="42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sz="36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18" name="Google Shape;18;p4"/>
          <p:cNvSpPr/>
          <p:nvPr/>
        </p:nvSpPr>
        <p:spPr>
          <a:xfrm>
            <a:off x="-974" y="6230268"/>
            <a:ext cx="12191777" cy="634077"/>
          </a:xfrm>
          <a:custGeom>
            <a:avLst/>
            <a:gdLst/>
            <a:ahLst/>
            <a:cxnLst/>
            <a:rect l="l" t="t" r="r" b="b"/>
            <a:pathLst>
              <a:path w="285299" h="14838" extrusionOk="0">
                <a:moveTo>
                  <a:pt x="0" y="1"/>
                </a:moveTo>
                <a:lnTo>
                  <a:pt x="0" y="14838"/>
                </a:lnTo>
                <a:lnTo>
                  <a:pt x="285299" y="14838"/>
                </a:lnTo>
                <a:lnTo>
                  <a:pt x="285299" y="1"/>
                </a:ln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260491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6153500" y="407933"/>
            <a:ext cx="5393600" cy="1976400"/>
          </a:xfrm>
          <a:prstGeom prst="rect">
            <a:avLst/>
          </a:prstGeom>
        </p:spPr>
        <p:txBody>
          <a:bodyPr spcFirstLastPara="1" wrap="square" lIns="91425" tIns="91425" rIns="91425" bIns="91425" anchor="ctr" anchorCtr="0">
            <a:noAutofit/>
          </a:bodyPr>
          <a:lstStyle>
            <a:lvl1pPr lvl="0" algn="ctr">
              <a:spcBef>
                <a:spcPts val="0"/>
              </a:spcBef>
              <a:spcAft>
                <a:spcPts val="0"/>
              </a:spcAft>
              <a:buSzPts val="4200"/>
              <a:buNone/>
              <a:defRPr sz="8000">
                <a:solidFill>
                  <a:schemeClr val="lt1"/>
                </a:solidFill>
              </a:defRPr>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5" name="Google Shape;35;p10"/>
          <p:cNvSpPr txBox="1">
            <a:spLocks noGrp="1"/>
          </p:cNvSpPr>
          <p:nvPr>
            <p:ph type="subTitle" idx="1"/>
          </p:nvPr>
        </p:nvSpPr>
        <p:spPr>
          <a:xfrm>
            <a:off x="6600100" y="1993133"/>
            <a:ext cx="4500400" cy="1908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1867"/>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6" name="Google Shape;36;p10"/>
          <p:cNvSpPr txBox="1"/>
          <p:nvPr/>
        </p:nvSpPr>
        <p:spPr>
          <a:xfrm>
            <a:off x="828824" y="1224767"/>
            <a:ext cx="3224000" cy="12420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400"/>
              </a:spcBef>
              <a:spcAft>
                <a:spcPts val="0"/>
              </a:spcAft>
              <a:buNone/>
            </a:pPr>
            <a:r>
              <a:rPr lang="en-GB" sz="1333">
                <a:solidFill>
                  <a:schemeClr val="dk1"/>
                </a:solidFill>
                <a:latin typeface="Raleway Thin"/>
                <a:ea typeface="Raleway Thin"/>
                <a:cs typeface="Raleway Thin"/>
                <a:sym typeface="Raleway Thin"/>
              </a:rPr>
              <a:t>CREDITS: This presentation template was created by </a:t>
            </a:r>
            <a:r>
              <a:rPr lang="en-GB" sz="1333">
                <a:solidFill>
                  <a:schemeClr val="dk1"/>
                </a:solidFill>
                <a:uFill>
                  <a:noFill/>
                </a:uFill>
                <a:latin typeface="Raleway Thin"/>
                <a:ea typeface="Raleway Thin"/>
                <a:cs typeface="Raleway Thin"/>
                <a:sym typeface="Raleway Thin"/>
                <a:hlinkClick r:id="rId2">
                  <a:extLst>
                    <a:ext uri="{A12FA001-AC4F-418D-AE19-62706E023703}">
                      <ahyp:hlinkClr xmlns:ahyp="http://schemas.microsoft.com/office/drawing/2018/hyperlinkcolor" val="tx"/>
                    </a:ext>
                  </a:extLst>
                </a:hlinkClick>
              </a:rPr>
              <a:t>Slidesgo</a:t>
            </a:r>
            <a:r>
              <a:rPr lang="en-GB" sz="1333">
                <a:solidFill>
                  <a:schemeClr val="dk1"/>
                </a:solidFill>
                <a:latin typeface="Raleway Thin"/>
                <a:ea typeface="Raleway Thin"/>
                <a:cs typeface="Raleway Thin"/>
                <a:sym typeface="Raleway Thin"/>
              </a:rPr>
              <a:t>, including icons by </a:t>
            </a:r>
            <a:r>
              <a:rPr lang="en-GB" sz="1333">
                <a:solidFill>
                  <a:schemeClr val="dk1"/>
                </a:solidFill>
                <a:uFill>
                  <a:noFill/>
                </a:uFill>
                <a:latin typeface="Raleway Thin"/>
                <a:ea typeface="Raleway Thin"/>
                <a:cs typeface="Raleway Thin"/>
                <a:sym typeface="Raleway Thin"/>
                <a:hlinkClick r:id="rId3">
                  <a:extLst>
                    <a:ext uri="{A12FA001-AC4F-418D-AE19-62706E023703}">
                      <ahyp:hlinkClr xmlns:ahyp="http://schemas.microsoft.com/office/drawing/2018/hyperlinkcolor" val="tx"/>
                    </a:ext>
                  </a:extLst>
                </a:hlinkClick>
              </a:rPr>
              <a:t>Flaticon</a:t>
            </a:r>
            <a:r>
              <a:rPr lang="en-GB" sz="1333">
                <a:solidFill>
                  <a:schemeClr val="dk1"/>
                </a:solidFill>
                <a:latin typeface="Raleway Thin"/>
                <a:ea typeface="Raleway Thin"/>
                <a:cs typeface="Raleway Thin"/>
                <a:sym typeface="Raleway Thin"/>
              </a:rPr>
              <a:t>, and infographics &amp; images by </a:t>
            </a:r>
            <a:r>
              <a:rPr lang="en-GB" sz="1333">
                <a:solidFill>
                  <a:schemeClr val="dk1"/>
                </a:solidFill>
                <a:uFill>
                  <a:noFill/>
                </a:uFill>
                <a:latin typeface="Raleway Thin"/>
                <a:ea typeface="Raleway Thin"/>
                <a:cs typeface="Raleway Thin"/>
                <a:sym typeface="Raleway Thin"/>
                <a:hlinkClick r:id="rId4">
                  <a:extLst>
                    <a:ext uri="{A12FA001-AC4F-418D-AE19-62706E023703}">
                      <ahyp:hlinkClr xmlns:ahyp="http://schemas.microsoft.com/office/drawing/2018/hyperlinkcolor" val="tx"/>
                    </a:ext>
                  </a:extLst>
                </a:hlinkClick>
              </a:rPr>
              <a:t>Freepik</a:t>
            </a:r>
            <a:endParaRPr sz="2400">
              <a:solidFill>
                <a:schemeClr val="dk1"/>
              </a:solidFill>
              <a:latin typeface="Raleway Thin"/>
              <a:ea typeface="Raleway Thin"/>
              <a:cs typeface="Raleway Thin"/>
              <a:sym typeface="Raleway Thin"/>
            </a:endParaRPr>
          </a:p>
          <a:p>
            <a:pPr marL="0" lvl="0" indent="0" algn="l" rtl="0">
              <a:spcBef>
                <a:spcPts val="0"/>
              </a:spcBef>
              <a:spcAft>
                <a:spcPts val="0"/>
              </a:spcAft>
              <a:buNone/>
            </a:pPr>
            <a:endParaRPr sz="2400">
              <a:solidFill>
                <a:schemeClr val="dk1"/>
              </a:solidFill>
              <a:latin typeface="Raleway Thin"/>
              <a:ea typeface="Raleway Thin"/>
              <a:cs typeface="Raleway Thin"/>
              <a:sym typeface="Raleway Thin"/>
            </a:endParaRPr>
          </a:p>
          <a:p>
            <a:pPr marL="0" lvl="0" indent="0" algn="l" rtl="0">
              <a:lnSpc>
                <a:spcPct val="115000"/>
              </a:lnSpc>
              <a:spcBef>
                <a:spcPts val="400"/>
              </a:spcBef>
              <a:spcAft>
                <a:spcPts val="0"/>
              </a:spcAft>
              <a:buNone/>
            </a:pPr>
            <a:endParaRPr sz="1333">
              <a:solidFill>
                <a:schemeClr val="dk1"/>
              </a:solidFill>
              <a:latin typeface="Raleway Thin"/>
              <a:ea typeface="Raleway Thin"/>
              <a:cs typeface="Raleway Thin"/>
              <a:sym typeface="Raleway Thin"/>
            </a:endParaRPr>
          </a:p>
        </p:txBody>
      </p:sp>
    </p:spTree>
    <p:extLst>
      <p:ext uri="{BB962C8B-B14F-4D97-AF65-F5344CB8AC3E}">
        <p14:creationId xmlns:p14="http://schemas.microsoft.com/office/powerpoint/2010/main" val="33264270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1"/>
        <p:cNvGrpSpPr/>
        <p:nvPr/>
      </p:nvGrpSpPr>
      <p:grpSpPr>
        <a:xfrm>
          <a:off x="0" y="0"/>
          <a:ext cx="0" cy="0"/>
          <a:chOff x="0" y="0"/>
          <a:chExt cx="0" cy="0"/>
        </a:xfrm>
      </p:grpSpPr>
      <p:sp>
        <p:nvSpPr>
          <p:cNvPr id="32" name="Google Shape;32;p9"/>
          <p:cNvSpPr txBox="1">
            <a:spLocks noGrp="1"/>
          </p:cNvSpPr>
          <p:nvPr>
            <p:ph type="title"/>
          </p:nvPr>
        </p:nvSpPr>
        <p:spPr>
          <a:xfrm>
            <a:off x="572233" y="362433"/>
            <a:ext cx="6302400" cy="41484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8666">
                <a:solidFill>
                  <a:schemeClr val="accent1"/>
                </a:solidFill>
              </a:defRPr>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Tree>
    <p:extLst>
      <p:ext uri="{BB962C8B-B14F-4D97-AF65-F5344CB8AC3E}">
        <p14:creationId xmlns:p14="http://schemas.microsoft.com/office/powerpoint/2010/main" val="21996014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 DESIGN 4">
  <p:cSld name="TITLE + DESIGN 4">
    <p:spTree>
      <p:nvGrpSpPr>
        <p:cNvPr id="1" name="Shape 54"/>
        <p:cNvGrpSpPr/>
        <p:nvPr/>
      </p:nvGrpSpPr>
      <p:grpSpPr>
        <a:xfrm>
          <a:off x="0" y="0"/>
          <a:ext cx="0" cy="0"/>
          <a:chOff x="0" y="0"/>
          <a:chExt cx="0" cy="0"/>
        </a:xfrm>
      </p:grpSpPr>
      <p:sp>
        <p:nvSpPr>
          <p:cNvPr id="55" name="Google Shape;55;p12"/>
          <p:cNvSpPr/>
          <p:nvPr/>
        </p:nvSpPr>
        <p:spPr>
          <a:xfrm>
            <a:off x="1688034" y="-206367"/>
            <a:ext cx="8815933" cy="6402067"/>
          </a:xfrm>
          <a:custGeom>
            <a:avLst/>
            <a:gdLst/>
            <a:ahLst/>
            <a:cxnLst/>
            <a:rect l="l" t="t" r="r" b="b"/>
            <a:pathLst>
              <a:path w="264478" h="192062" extrusionOk="0">
                <a:moveTo>
                  <a:pt x="175675" y="0"/>
                </a:moveTo>
                <a:cubicBezTo>
                  <a:pt x="151034" y="0"/>
                  <a:pt x="156812" y="24425"/>
                  <a:pt x="139392" y="29868"/>
                </a:cubicBezTo>
                <a:cubicBezTo>
                  <a:pt x="136667" y="30720"/>
                  <a:pt x="134251" y="31081"/>
                  <a:pt x="132017" y="31081"/>
                </a:cubicBezTo>
                <a:cubicBezTo>
                  <a:pt x="119501" y="31081"/>
                  <a:pt x="112651" y="19751"/>
                  <a:pt x="88806" y="19751"/>
                </a:cubicBezTo>
                <a:cubicBezTo>
                  <a:pt x="60702" y="19751"/>
                  <a:pt x="51710" y="35488"/>
                  <a:pt x="50024" y="59657"/>
                </a:cubicBezTo>
                <a:cubicBezTo>
                  <a:pt x="48336" y="83826"/>
                  <a:pt x="38221" y="99564"/>
                  <a:pt x="19111" y="117550"/>
                </a:cubicBezTo>
                <a:cubicBezTo>
                  <a:pt x="0" y="135537"/>
                  <a:pt x="17424" y="169261"/>
                  <a:pt x="38222" y="171509"/>
                </a:cubicBezTo>
                <a:cubicBezTo>
                  <a:pt x="46574" y="172411"/>
                  <a:pt x="55427" y="173849"/>
                  <a:pt x="63319" y="176873"/>
                </a:cubicBezTo>
                <a:cubicBezTo>
                  <a:pt x="71447" y="179986"/>
                  <a:pt x="77601" y="186618"/>
                  <a:pt x="85721" y="189721"/>
                </a:cubicBezTo>
                <a:cubicBezTo>
                  <a:pt x="91741" y="192020"/>
                  <a:pt x="98351" y="192055"/>
                  <a:pt x="104795" y="192062"/>
                </a:cubicBezTo>
                <a:cubicBezTo>
                  <a:pt x="104816" y="192062"/>
                  <a:pt x="104837" y="192062"/>
                  <a:pt x="104858" y="192062"/>
                </a:cubicBezTo>
                <a:cubicBezTo>
                  <a:pt x="118962" y="192062"/>
                  <a:pt x="126904" y="187375"/>
                  <a:pt x="137910" y="179136"/>
                </a:cubicBezTo>
                <a:cubicBezTo>
                  <a:pt x="146028" y="173059"/>
                  <a:pt x="156253" y="162808"/>
                  <a:pt x="166933" y="161954"/>
                </a:cubicBezTo>
                <a:cubicBezTo>
                  <a:pt x="167292" y="161925"/>
                  <a:pt x="167651" y="161911"/>
                  <a:pt x="168010" y="161911"/>
                </a:cubicBezTo>
                <a:cubicBezTo>
                  <a:pt x="181682" y="161911"/>
                  <a:pt x="195092" y="182303"/>
                  <a:pt x="218644" y="186684"/>
                </a:cubicBezTo>
                <a:cubicBezTo>
                  <a:pt x="219557" y="186854"/>
                  <a:pt x="220468" y="186937"/>
                  <a:pt x="221373" y="186937"/>
                </a:cubicBezTo>
                <a:cubicBezTo>
                  <a:pt x="244429" y="186937"/>
                  <a:pt x="264478" y="133542"/>
                  <a:pt x="257989" y="111367"/>
                </a:cubicBezTo>
                <a:cubicBezTo>
                  <a:pt x="251245" y="88323"/>
                  <a:pt x="232134" y="80454"/>
                  <a:pt x="236068" y="61343"/>
                </a:cubicBezTo>
                <a:cubicBezTo>
                  <a:pt x="240002" y="42234"/>
                  <a:pt x="236067" y="30431"/>
                  <a:pt x="227636" y="21999"/>
                </a:cubicBezTo>
                <a:cubicBezTo>
                  <a:pt x="227636" y="21999"/>
                  <a:pt x="205715" y="1765"/>
                  <a:pt x="178175" y="79"/>
                </a:cubicBezTo>
                <a:cubicBezTo>
                  <a:pt x="177309" y="26"/>
                  <a:pt x="176476" y="0"/>
                  <a:pt x="175675" y="0"/>
                </a:cubicBezTo>
                <a:close/>
              </a:path>
            </a:pathLst>
          </a:custGeom>
          <a:solidFill>
            <a:srgbClr val="ECFFA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6" name="Google Shape;56;p12"/>
          <p:cNvSpPr txBox="1">
            <a:spLocks noGrp="1"/>
          </p:cNvSpPr>
          <p:nvPr>
            <p:ph type="title"/>
          </p:nvPr>
        </p:nvSpPr>
        <p:spPr>
          <a:xfrm>
            <a:off x="1236600" y="708800"/>
            <a:ext cx="97188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Tree>
    <p:extLst>
      <p:ext uri="{BB962C8B-B14F-4D97-AF65-F5344CB8AC3E}">
        <p14:creationId xmlns:p14="http://schemas.microsoft.com/office/powerpoint/2010/main" val="28058138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 Text 4">
  <p:cSld name="Title + Text 4">
    <p:bg>
      <p:bgPr>
        <a:solidFill>
          <a:srgbClr val="EFEFEF"/>
        </a:solidFill>
        <a:effectLst/>
      </p:bgPr>
    </p:bg>
    <p:spTree>
      <p:nvGrpSpPr>
        <p:cNvPr id="1" name="Shape 65"/>
        <p:cNvGrpSpPr/>
        <p:nvPr/>
      </p:nvGrpSpPr>
      <p:grpSpPr>
        <a:xfrm>
          <a:off x="0" y="0"/>
          <a:ext cx="0" cy="0"/>
          <a:chOff x="0" y="0"/>
          <a:chExt cx="0" cy="0"/>
        </a:xfrm>
      </p:grpSpPr>
      <p:sp>
        <p:nvSpPr>
          <p:cNvPr id="66" name="Google Shape;66;p10"/>
          <p:cNvSpPr/>
          <p:nvPr/>
        </p:nvSpPr>
        <p:spPr>
          <a:xfrm>
            <a:off x="0" y="1157900"/>
            <a:ext cx="1851600" cy="23564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chemeClr val="accent3"/>
              </a:solidFill>
            </a:endParaRPr>
          </a:p>
        </p:txBody>
      </p:sp>
      <p:sp>
        <p:nvSpPr>
          <p:cNvPr id="67" name="Google Shape;67;p10"/>
          <p:cNvSpPr txBox="1">
            <a:spLocks noGrp="1"/>
          </p:cNvSpPr>
          <p:nvPr>
            <p:ph type="title"/>
          </p:nvPr>
        </p:nvSpPr>
        <p:spPr>
          <a:xfrm flipH="1">
            <a:off x="1141599" y="2274064"/>
            <a:ext cx="3521200" cy="1195600"/>
          </a:xfrm>
          <a:prstGeom prst="rect">
            <a:avLst/>
          </a:prstGeom>
        </p:spPr>
        <p:txBody>
          <a:bodyPr spcFirstLastPara="1" wrap="square" lIns="91425" tIns="91425" rIns="91425" bIns="91425" anchor="b" anchorCtr="0">
            <a:noAutofit/>
          </a:bodyPr>
          <a:lstStyle>
            <a:lvl1pPr lvl="0" rtl="0">
              <a:spcBef>
                <a:spcPts val="0"/>
              </a:spcBef>
              <a:spcAft>
                <a:spcPts val="0"/>
              </a:spcAft>
              <a:buSzPts val="6000"/>
              <a:buNone/>
              <a:defRPr sz="8000">
                <a:solidFill>
                  <a:schemeClr val="accent5"/>
                </a:solidFill>
              </a:defRPr>
            </a:lvl1pPr>
            <a:lvl2pPr lvl="1" rtl="0">
              <a:spcBef>
                <a:spcPts val="0"/>
              </a:spcBef>
              <a:spcAft>
                <a:spcPts val="0"/>
              </a:spcAft>
              <a:buClr>
                <a:srgbClr val="62BCBE"/>
              </a:buClr>
              <a:buSzPts val="6000"/>
              <a:buNone/>
              <a:defRPr sz="8000">
                <a:solidFill>
                  <a:srgbClr val="62BCBE"/>
                </a:solidFill>
              </a:defRPr>
            </a:lvl2pPr>
            <a:lvl3pPr lvl="2" rtl="0">
              <a:spcBef>
                <a:spcPts val="0"/>
              </a:spcBef>
              <a:spcAft>
                <a:spcPts val="0"/>
              </a:spcAft>
              <a:buClr>
                <a:srgbClr val="62BCBE"/>
              </a:buClr>
              <a:buSzPts val="6000"/>
              <a:buNone/>
              <a:defRPr sz="8000">
                <a:solidFill>
                  <a:srgbClr val="62BCBE"/>
                </a:solidFill>
              </a:defRPr>
            </a:lvl3pPr>
            <a:lvl4pPr lvl="3" rtl="0">
              <a:spcBef>
                <a:spcPts val="0"/>
              </a:spcBef>
              <a:spcAft>
                <a:spcPts val="0"/>
              </a:spcAft>
              <a:buClr>
                <a:srgbClr val="62BCBE"/>
              </a:buClr>
              <a:buSzPts val="6000"/>
              <a:buNone/>
              <a:defRPr sz="8000">
                <a:solidFill>
                  <a:srgbClr val="62BCBE"/>
                </a:solidFill>
              </a:defRPr>
            </a:lvl4pPr>
            <a:lvl5pPr lvl="4" rtl="0">
              <a:spcBef>
                <a:spcPts val="0"/>
              </a:spcBef>
              <a:spcAft>
                <a:spcPts val="0"/>
              </a:spcAft>
              <a:buClr>
                <a:srgbClr val="62BCBE"/>
              </a:buClr>
              <a:buSzPts val="6000"/>
              <a:buNone/>
              <a:defRPr sz="8000">
                <a:solidFill>
                  <a:srgbClr val="62BCBE"/>
                </a:solidFill>
              </a:defRPr>
            </a:lvl5pPr>
            <a:lvl6pPr lvl="5" rtl="0">
              <a:spcBef>
                <a:spcPts val="0"/>
              </a:spcBef>
              <a:spcAft>
                <a:spcPts val="0"/>
              </a:spcAft>
              <a:buClr>
                <a:srgbClr val="62BCBE"/>
              </a:buClr>
              <a:buSzPts val="6000"/>
              <a:buNone/>
              <a:defRPr sz="8000">
                <a:solidFill>
                  <a:srgbClr val="62BCBE"/>
                </a:solidFill>
              </a:defRPr>
            </a:lvl6pPr>
            <a:lvl7pPr lvl="6" rtl="0">
              <a:spcBef>
                <a:spcPts val="0"/>
              </a:spcBef>
              <a:spcAft>
                <a:spcPts val="0"/>
              </a:spcAft>
              <a:buClr>
                <a:srgbClr val="62BCBE"/>
              </a:buClr>
              <a:buSzPts val="6000"/>
              <a:buNone/>
              <a:defRPr sz="8000">
                <a:solidFill>
                  <a:srgbClr val="62BCBE"/>
                </a:solidFill>
              </a:defRPr>
            </a:lvl7pPr>
            <a:lvl8pPr lvl="7" rtl="0">
              <a:spcBef>
                <a:spcPts val="0"/>
              </a:spcBef>
              <a:spcAft>
                <a:spcPts val="0"/>
              </a:spcAft>
              <a:buClr>
                <a:srgbClr val="62BCBE"/>
              </a:buClr>
              <a:buSzPts val="6000"/>
              <a:buNone/>
              <a:defRPr sz="8000">
                <a:solidFill>
                  <a:srgbClr val="62BCBE"/>
                </a:solidFill>
              </a:defRPr>
            </a:lvl8pPr>
            <a:lvl9pPr lvl="8" rtl="0">
              <a:spcBef>
                <a:spcPts val="0"/>
              </a:spcBef>
              <a:spcAft>
                <a:spcPts val="0"/>
              </a:spcAft>
              <a:buClr>
                <a:srgbClr val="62BCBE"/>
              </a:buClr>
              <a:buSzPts val="6000"/>
              <a:buNone/>
              <a:defRPr sz="8000">
                <a:solidFill>
                  <a:srgbClr val="62BCBE"/>
                </a:solidFill>
              </a:defRPr>
            </a:lvl9pPr>
          </a:lstStyle>
          <a:p>
            <a:endParaRPr/>
          </a:p>
        </p:txBody>
      </p:sp>
      <p:sp>
        <p:nvSpPr>
          <p:cNvPr id="68" name="Google Shape;68;p10"/>
          <p:cNvSpPr txBox="1">
            <a:spLocks noGrp="1"/>
          </p:cNvSpPr>
          <p:nvPr>
            <p:ph type="subTitle" idx="1"/>
          </p:nvPr>
        </p:nvSpPr>
        <p:spPr>
          <a:xfrm>
            <a:off x="1141733" y="3663100"/>
            <a:ext cx="3732000" cy="2070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1"/>
              </a:buClr>
              <a:buSzPts val="1200"/>
              <a:buNone/>
              <a:defRPr sz="1600">
                <a:solidFill>
                  <a:schemeClr val="lt1"/>
                </a:solidFill>
              </a:defRPr>
            </a:lvl1pPr>
            <a:lvl2pPr lvl="1" rtl="0">
              <a:lnSpc>
                <a:spcPct val="100000"/>
              </a:lnSpc>
              <a:spcBef>
                <a:spcPts val="0"/>
              </a:spcBef>
              <a:spcAft>
                <a:spcPts val="0"/>
              </a:spcAft>
              <a:buClr>
                <a:schemeClr val="lt1"/>
              </a:buClr>
              <a:buSzPts val="1200"/>
              <a:buNone/>
              <a:defRPr sz="1600">
                <a:solidFill>
                  <a:schemeClr val="lt1"/>
                </a:solidFill>
              </a:defRPr>
            </a:lvl2pPr>
            <a:lvl3pPr lvl="2" rtl="0">
              <a:lnSpc>
                <a:spcPct val="100000"/>
              </a:lnSpc>
              <a:spcBef>
                <a:spcPts val="0"/>
              </a:spcBef>
              <a:spcAft>
                <a:spcPts val="0"/>
              </a:spcAft>
              <a:buClr>
                <a:schemeClr val="lt1"/>
              </a:buClr>
              <a:buSzPts val="1200"/>
              <a:buNone/>
              <a:defRPr sz="1600">
                <a:solidFill>
                  <a:schemeClr val="lt1"/>
                </a:solidFill>
              </a:defRPr>
            </a:lvl3pPr>
            <a:lvl4pPr lvl="3" rtl="0">
              <a:lnSpc>
                <a:spcPct val="100000"/>
              </a:lnSpc>
              <a:spcBef>
                <a:spcPts val="0"/>
              </a:spcBef>
              <a:spcAft>
                <a:spcPts val="0"/>
              </a:spcAft>
              <a:buClr>
                <a:schemeClr val="lt1"/>
              </a:buClr>
              <a:buSzPts val="1200"/>
              <a:buNone/>
              <a:defRPr sz="1600">
                <a:solidFill>
                  <a:schemeClr val="lt1"/>
                </a:solidFill>
              </a:defRPr>
            </a:lvl4pPr>
            <a:lvl5pPr lvl="4" rtl="0">
              <a:lnSpc>
                <a:spcPct val="100000"/>
              </a:lnSpc>
              <a:spcBef>
                <a:spcPts val="0"/>
              </a:spcBef>
              <a:spcAft>
                <a:spcPts val="0"/>
              </a:spcAft>
              <a:buClr>
                <a:schemeClr val="lt1"/>
              </a:buClr>
              <a:buSzPts val="1200"/>
              <a:buNone/>
              <a:defRPr sz="1600">
                <a:solidFill>
                  <a:schemeClr val="lt1"/>
                </a:solidFill>
              </a:defRPr>
            </a:lvl5pPr>
            <a:lvl6pPr lvl="5" rtl="0">
              <a:lnSpc>
                <a:spcPct val="100000"/>
              </a:lnSpc>
              <a:spcBef>
                <a:spcPts val="0"/>
              </a:spcBef>
              <a:spcAft>
                <a:spcPts val="0"/>
              </a:spcAft>
              <a:buClr>
                <a:schemeClr val="lt1"/>
              </a:buClr>
              <a:buSzPts val="1200"/>
              <a:buNone/>
              <a:defRPr sz="1600">
                <a:solidFill>
                  <a:schemeClr val="lt1"/>
                </a:solidFill>
              </a:defRPr>
            </a:lvl6pPr>
            <a:lvl7pPr lvl="6" rtl="0">
              <a:lnSpc>
                <a:spcPct val="100000"/>
              </a:lnSpc>
              <a:spcBef>
                <a:spcPts val="0"/>
              </a:spcBef>
              <a:spcAft>
                <a:spcPts val="0"/>
              </a:spcAft>
              <a:buClr>
                <a:schemeClr val="lt1"/>
              </a:buClr>
              <a:buSzPts val="1200"/>
              <a:buNone/>
              <a:defRPr sz="1600">
                <a:solidFill>
                  <a:schemeClr val="lt1"/>
                </a:solidFill>
              </a:defRPr>
            </a:lvl7pPr>
            <a:lvl8pPr lvl="7" rtl="0">
              <a:lnSpc>
                <a:spcPct val="100000"/>
              </a:lnSpc>
              <a:spcBef>
                <a:spcPts val="0"/>
              </a:spcBef>
              <a:spcAft>
                <a:spcPts val="0"/>
              </a:spcAft>
              <a:buClr>
                <a:schemeClr val="lt1"/>
              </a:buClr>
              <a:buSzPts val="1200"/>
              <a:buNone/>
              <a:defRPr sz="1600">
                <a:solidFill>
                  <a:schemeClr val="lt1"/>
                </a:solidFill>
              </a:defRPr>
            </a:lvl8pPr>
            <a:lvl9pPr lvl="8" rtl="0">
              <a:lnSpc>
                <a:spcPct val="100000"/>
              </a:lnSpc>
              <a:spcBef>
                <a:spcPts val="0"/>
              </a:spcBef>
              <a:spcAft>
                <a:spcPts val="0"/>
              </a:spcAft>
              <a:buClr>
                <a:schemeClr val="lt1"/>
              </a:buClr>
              <a:buSzPts val="1200"/>
              <a:buNone/>
              <a:defRPr sz="1600">
                <a:solidFill>
                  <a:schemeClr val="lt1"/>
                </a:solidFill>
              </a:defRPr>
            </a:lvl9pPr>
          </a:lstStyle>
          <a:p>
            <a:endParaRPr/>
          </a:p>
        </p:txBody>
      </p:sp>
    </p:spTree>
    <p:extLst>
      <p:ext uri="{BB962C8B-B14F-4D97-AF65-F5344CB8AC3E}">
        <p14:creationId xmlns:p14="http://schemas.microsoft.com/office/powerpoint/2010/main" val="844900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hree columns 4 ">
  <p:cSld name="Three columns 4 ">
    <p:spTree>
      <p:nvGrpSpPr>
        <p:cNvPr id="1" name="Shape 756"/>
        <p:cNvGrpSpPr/>
        <p:nvPr/>
      </p:nvGrpSpPr>
      <p:grpSpPr>
        <a:xfrm>
          <a:off x="0" y="0"/>
          <a:ext cx="0" cy="0"/>
          <a:chOff x="0" y="0"/>
          <a:chExt cx="0" cy="0"/>
        </a:xfrm>
      </p:grpSpPr>
      <p:grpSp>
        <p:nvGrpSpPr>
          <p:cNvPr id="757" name="Google Shape;757;p28"/>
          <p:cNvGrpSpPr/>
          <p:nvPr/>
        </p:nvGrpSpPr>
        <p:grpSpPr>
          <a:xfrm>
            <a:off x="9334045" y="454210"/>
            <a:ext cx="1608739" cy="2814673"/>
            <a:chOff x="4052859" y="1076757"/>
            <a:chExt cx="1206554" cy="2111005"/>
          </a:xfrm>
        </p:grpSpPr>
        <p:sp>
          <p:nvSpPr>
            <p:cNvPr id="758" name="Google Shape;758;p28"/>
            <p:cNvSpPr/>
            <p:nvPr/>
          </p:nvSpPr>
          <p:spPr>
            <a:xfrm>
              <a:off x="4052859" y="1583884"/>
              <a:ext cx="256015" cy="548408"/>
            </a:xfrm>
            <a:custGeom>
              <a:avLst/>
              <a:gdLst/>
              <a:ahLst/>
              <a:cxnLst/>
              <a:rect l="l" t="t" r="r" b="b"/>
              <a:pathLst>
                <a:path w="7988" h="17111" extrusionOk="0">
                  <a:moveTo>
                    <a:pt x="1" y="1"/>
                  </a:moveTo>
                  <a:lnTo>
                    <a:pt x="1" y="17110"/>
                  </a:lnTo>
                  <a:lnTo>
                    <a:pt x="7987" y="17110"/>
                  </a:lnTo>
                  <a:lnTo>
                    <a:pt x="7987"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9" name="Google Shape;759;p28"/>
            <p:cNvSpPr/>
            <p:nvPr/>
          </p:nvSpPr>
          <p:spPr>
            <a:xfrm>
              <a:off x="4319547" y="2170816"/>
              <a:ext cx="314923" cy="529626"/>
            </a:xfrm>
            <a:custGeom>
              <a:avLst/>
              <a:gdLst/>
              <a:ahLst/>
              <a:cxnLst/>
              <a:rect l="l" t="t" r="r" b="b"/>
              <a:pathLst>
                <a:path w="9826" h="16525" extrusionOk="0">
                  <a:moveTo>
                    <a:pt x="1" y="0"/>
                  </a:moveTo>
                  <a:lnTo>
                    <a:pt x="1" y="16525"/>
                  </a:lnTo>
                  <a:lnTo>
                    <a:pt x="9825" y="16525"/>
                  </a:lnTo>
                  <a:lnTo>
                    <a:pt x="9825"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0" name="Google Shape;760;p28"/>
            <p:cNvSpPr/>
            <p:nvPr/>
          </p:nvSpPr>
          <p:spPr>
            <a:xfrm>
              <a:off x="4672994" y="1076757"/>
              <a:ext cx="586419" cy="497512"/>
            </a:xfrm>
            <a:custGeom>
              <a:avLst/>
              <a:gdLst/>
              <a:ahLst/>
              <a:cxnLst/>
              <a:rect l="l" t="t" r="r" b="b"/>
              <a:pathLst>
                <a:path w="18297" h="15523" extrusionOk="0">
                  <a:moveTo>
                    <a:pt x="0" y="1"/>
                  </a:moveTo>
                  <a:lnTo>
                    <a:pt x="0" y="15523"/>
                  </a:lnTo>
                  <a:lnTo>
                    <a:pt x="9324" y="15523"/>
                  </a:lnTo>
                  <a:lnTo>
                    <a:pt x="9324" y="335"/>
                  </a:lnTo>
                  <a:lnTo>
                    <a:pt x="9658" y="335"/>
                  </a:lnTo>
                  <a:lnTo>
                    <a:pt x="9658" y="15523"/>
                  </a:lnTo>
                  <a:lnTo>
                    <a:pt x="18296" y="15523"/>
                  </a:lnTo>
                  <a:lnTo>
                    <a:pt x="18296"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1" name="Google Shape;761;p28"/>
            <p:cNvSpPr/>
            <p:nvPr/>
          </p:nvSpPr>
          <p:spPr>
            <a:xfrm>
              <a:off x="4052859" y="2170816"/>
              <a:ext cx="256015" cy="529626"/>
            </a:xfrm>
            <a:custGeom>
              <a:avLst/>
              <a:gdLst/>
              <a:ahLst/>
              <a:cxnLst/>
              <a:rect l="l" t="t" r="r" b="b"/>
              <a:pathLst>
                <a:path w="7988" h="16525" extrusionOk="0">
                  <a:moveTo>
                    <a:pt x="1" y="0"/>
                  </a:moveTo>
                  <a:lnTo>
                    <a:pt x="1" y="16525"/>
                  </a:lnTo>
                  <a:lnTo>
                    <a:pt x="7987" y="16525"/>
                  </a:lnTo>
                  <a:lnTo>
                    <a:pt x="7987"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2" name="Google Shape;762;p28"/>
            <p:cNvSpPr/>
            <p:nvPr/>
          </p:nvSpPr>
          <p:spPr>
            <a:xfrm>
              <a:off x="4982501" y="2170816"/>
              <a:ext cx="276912" cy="529626"/>
            </a:xfrm>
            <a:custGeom>
              <a:avLst/>
              <a:gdLst/>
              <a:ahLst/>
              <a:cxnLst/>
              <a:rect l="l" t="t" r="r" b="b"/>
              <a:pathLst>
                <a:path w="8640" h="16525" extrusionOk="0">
                  <a:moveTo>
                    <a:pt x="1" y="0"/>
                  </a:moveTo>
                  <a:lnTo>
                    <a:pt x="1" y="16525"/>
                  </a:lnTo>
                  <a:lnTo>
                    <a:pt x="8639" y="16525"/>
                  </a:lnTo>
                  <a:lnTo>
                    <a:pt x="8639"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3" name="Google Shape;763;p28"/>
            <p:cNvSpPr/>
            <p:nvPr/>
          </p:nvSpPr>
          <p:spPr>
            <a:xfrm>
              <a:off x="4319547" y="1583884"/>
              <a:ext cx="314923" cy="548408"/>
            </a:xfrm>
            <a:custGeom>
              <a:avLst/>
              <a:gdLst/>
              <a:ahLst/>
              <a:cxnLst/>
              <a:rect l="l" t="t" r="r" b="b"/>
              <a:pathLst>
                <a:path w="9826" h="17111" extrusionOk="0">
                  <a:moveTo>
                    <a:pt x="1" y="1"/>
                  </a:moveTo>
                  <a:lnTo>
                    <a:pt x="1" y="17110"/>
                  </a:lnTo>
                  <a:lnTo>
                    <a:pt x="9825" y="17110"/>
                  </a:lnTo>
                  <a:lnTo>
                    <a:pt x="9825"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4" name="Google Shape;764;p28"/>
            <p:cNvSpPr/>
            <p:nvPr/>
          </p:nvSpPr>
          <p:spPr>
            <a:xfrm>
              <a:off x="4982501" y="1583884"/>
              <a:ext cx="276912" cy="548408"/>
            </a:xfrm>
            <a:custGeom>
              <a:avLst/>
              <a:gdLst/>
              <a:ahLst/>
              <a:cxnLst/>
              <a:rect l="l" t="t" r="r" b="b"/>
              <a:pathLst>
                <a:path w="8640" h="17111" extrusionOk="0">
                  <a:moveTo>
                    <a:pt x="1" y="1"/>
                  </a:moveTo>
                  <a:lnTo>
                    <a:pt x="1" y="17110"/>
                  </a:lnTo>
                  <a:lnTo>
                    <a:pt x="8639" y="17110"/>
                  </a:lnTo>
                  <a:lnTo>
                    <a:pt x="8639"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5" name="Google Shape;765;p28"/>
            <p:cNvSpPr/>
            <p:nvPr/>
          </p:nvSpPr>
          <p:spPr>
            <a:xfrm>
              <a:off x="4052859" y="2710057"/>
              <a:ext cx="256015" cy="477705"/>
            </a:xfrm>
            <a:custGeom>
              <a:avLst/>
              <a:gdLst/>
              <a:ahLst/>
              <a:cxnLst/>
              <a:rect l="l" t="t" r="r" b="b"/>
              <a:pathLst>
                <a:path w="7988" h="14905" extrusionOk="0">
                  <a:moveTo>
                    <a:pt x="1" y="1"/>
                  </a:moveTo>
                  <a:lnTo>
                    <a:pt x="1" y="14905"/>
                  </a:lnTo>
                  <a:lnTo>
                    <a:pt x="7987" y="14905"/>
                  </a:lnTo>
                  <a:lnTo>
                    <a:pt x="7987"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6" name="Google Shape;766;p28"/>
            <p:cNvSpPr/>
            <p:nvPr/>
          </p:nvSpPr>
          <p:spPr>
            <a:xfrm>
              <a:off x="4052859" y="1076757"/>
              <a:ext cx="581611" cy="497512"/>
            </a:xfrm>
            <a:custGeom>
              <a:avLst/>
              <a:gdLst/>
              <a:ahLst/>
              <a:cxnLst/>
              <a:rect l="l" t="t" r="r" b="b"/>
              <a:pathLst>
                <a:path w="18147" h="15523" extrusionOk="0">
                  <a:moveTo>
                    <a:pt x="1" y="1"/>
                  </a:moveTo>
                  <a:lnTo>
                    <a:pt x="1" y="15523"/>
                  </a:lnTo>
                  <a:lnTo>
                    <a:pt x="7987" y="15523"/>
                  </a:lnTo>
                  <a:lnTo>
                    <a:pt x="7987" y="335"/>
                  </a:lnTo>
                  <a:lnTo>
                    <a:pt x="8322" y="335"/>
                  </a:lnTo>
                  <a:lnTo>
                    <a:pt x="8322" y="15523"/>
                  </a:lnTo>
                  <a:lnTo>
                    <a:pt x="18146" y="15523"/>
                  </a:lnTo>
                  <a:lnTo>
                    <a:pt x="18146"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7" name="Google Shape;767;p28"/>
            <p:cNvSpPr/>
            <p:nvPr/>
          </p:nvSpPr>
          <p:spPr>
            <a:xfrm>
              <a:off x="4319547" y="2710057"/>
              <a:ext cx="314923" cy="477705"/>
            </a:xfrm>
            <a:custGeom>
              <a:avLst/>
              <a:gdLst/>
              <a:ahLst/>
              <a:cxnLst/>
              <a:rect l="l" t="t" r="r" b="b"/>
              <a:pathLst>
                <a:path w="9826" h="14905" extrusionOk="0">
                  <a:moveTo>
                    <a:pt x="1" y="1"/>
                  </a:moveTo>
                  <a:lnTo>
                    <a:pt x="1" y="14905"/>
                  </a:lnTo>
                  <a:lnTo>
                    <a:pt x="9825" y="14905"/>
                  </a:lnTo>
                  <a:lnTo>
                    <a:pt x="9825"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8" name="Google Shape;768;p28"/>
            <p:cNvSpPr/>
            <p:nvPr/>
          </p:nvSpPr>
          <p:spPr>
            <a:xfrm>
              <a:off x="4982501" y="2710057"/>
              <a:ext cx="276912" cy="477705"/>
            </a:xfrm>
            <a:custGeom>
              <a:avLst/>
              <a:gdLst/>
              <a:ahLst/>
              <a:cxnLst/>
              <a:rect l="l" t="t" r="r" b="b"/>
              <a:pathLst>
                <a:path w="8640" h="14905" extrusionOk="0">
                  <a:moveTo>
                    <a:pt x="1" y="1"/>
                  </a:moveTo>
                  <a:lnTo>
                    <a:pt x="1" y="14905"/>
                  </a:lnTo>
                  <a:lnTo>
                    <a:pt x="8639" y="14905"/>
                  </a:lnTo>
                  <a:lnTo>
                    <a:pt x="8639"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9" name="Google Shape;769;p28"/>
            <p:cNvSpPr/>
            <p:nvPr/>
          </p:nvSpPr>
          <p:spPr>
            <a:xfrm>
              <a:off x="4672994" y="1583884"/>
              <a:ext cx="298834" cy="548408"/>
            </a:xfrm>
            <a:custGeom>
              <a:avLst/>
              <a:gdLst/>
              <a:ahLst/>
              <a:cxnLst/>
              <a:rect l="l" t="t" r="r" b="b"/>
              <a:pathLst>
                <a:path w="9324" h="17111" extrusionOk="0">
                  <a:moveTo>
                    <a:pt x="0" y="1"/>
                  </a:moveTo>
                  <a:lnTo>
                    <a:pt x="0" y="17110"/>
                  </a:lnTo>
                  <a:lnTo>
                    <a:pt x="9324" y="17110"/>
                  </a:lnTo>
                  <a:lnTo>
                    <a:pt x="9324"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0" name="Google Shape;770;p28"/>
            <p:cNvSpPr/>
            <p:nvPr/>
          </p:nvSpPr>
          <p:spPr>
            <a:xfrm>
              <a:off x="4672994" y="2710057"/>
              <a:ext cx="298834" cy="477705"/>
            </a:xfrm>
            <a:custGeom>
              <a:avLst/>
              <a:gdLst/>
              <a:ahLst/>
              <a:cxnLst/>
              <a:rect l="l" t="t" r="r" b="b"/>
              <a:pathLst>
                <a:path w="9324" h="14905" extrusionOk="0">
                  <a:moveTo>
                    <a:pt x="0" y="1"/>
                  </a:moveTo>
                  <a:lnTo>
                    <a:pt x="0" y="14905"/>
                  </a:lnTo>
                  <a:lnTo>
                    <a:pt x="9324" y="14905"/>
                  </a:lnTo>
                  <a:lnTo>
                    <a:pt x="9324"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1" name="Google Shape;771;p28"/>
            <p:cNvSpPr/>
            <p:nvPr/>
          </p:nvSpPr>
          <p:spPr>
            <a:xfrm>
              <a:off x="4672994" y="2170816"/>
              <a:ext cx="298834" cy="529626"/>
            </a:xfrm>
            <a:custGeom>
              <a:avLst/>
              <a:gdLst/>
              <a:ahLst/>
              <a:cxnLst/>
              <a:rect l="l" t="t" r="r" b="b"/>
              <a:pathLst>
                <a:path w="9324" h="16525" extrusionOk="0">
                  <a:moveTo>
                    <a:pt x="0" y="0"/>
                  </a:moveTo>
                  <a:lnTo>
                    <a:pt x="0" y="16525"/>
                  </a:lnTo>
                  <a:lnTo>
                    <a:pt x="9324" y="16525"/>
                  </a:lnTo>
                  <a:lnTo>
                    <a:pt x="9324"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72" name="Google Shape;772;p28"/>
          <p:cNvGrpSpPr/>
          <p:nvPr/>
        </p:nvGrpSpPr>
        <p:grpSpPr>
          <a:xfrm>
            <a:off x="1249212" y="454210"/>
            <a:ext cx="1608739" cy="2814673"/>
            <a:chOff x="4052859" y="1076757"/>
            <a:chExt cx="1206554" cy="2111005"/>
          </a:xfrm>
        </p:grpSpPr>
        <p:sp>
          <p:nvSpPr>
            <p:cNvPr id="773" name="Google Shape;773;p28"/>
            <p:cNvSpPr/>
            <p:nvPr/>
          </p:nvSpPr>
          <p:spPr>
            <a:xfrm>
              <a:off x="4052859" y="1583884"/>
              <a:ext cx="256015" cy="548408"/>
            </a:xfrm>
            <a:custGeom>
              <a:avLst/>
              <a:gdLst/>
              <a:ahLst/>
              <a:cxnLst/>
              <a:rect l="l" t="t" r="r" b="b"/>
              <a:pathLst>
                <a:path w="7988" h="17111" extrusionOk="0">
                  <a:moveTo>
                    <a:pt x="1" y="1"/>
                  </a:moveTo>
                  <a:lnTo>
                    <a:pt x="1" y="17110"/>
                  </a:lnTo>
                  <a:lnTo>
                    <a:pt x="7987" y="17110"/>
                  </a:lnTo>
                  <a:lnTo>
                    <a:pt x="7987"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4" name="Google Shape;774;p28"/>
            <p:cNvSpPr/>
            <p:nvPr/>
          </p:nvSpPr>
          <p:spPr>
            <a:xfrm>
              <a:off x="4319547" y="2170816"/>
              <a:ext cx="314923" cy="529626"/>
            </a:xfrm>
            <a:custGeom>
              <a:avLst/>
              <a:gdLst/>
              <a:ahLst/>
              <a:cxnLst/>
              <a:rect l="l" t="t" r="r" b="b"/>
              <a:pathLst>
                <a:path w="9826" h="16525" extrusionOk="0">
                  <a:moveTo>
                    <a:pt x="1" y="0"/>
                  </a:moveTo>
                  <a:lnTo>
                    <a:pt x="1" y="16525"/>
                  </a:lnTo>
                  <a:lnTo>
                    <a:pt x="9825" y="16525"/>
                  </a:lnTo>
                  <a:lnTo>
                    <a:pt x="9825"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5" name="Google Shape;775;p28"/>
            <p:cNvSpPr/>
            <p:nvPr/>
          </p:nvSpPr>
          <p:spPr>
            <a:xfrm>
              <a:off x="4672994" y="1076757"/>
              <a:ext cx="586419" cy="497512"/>
            </a:xfrm>
            <a:custGeom>
              <a:avLst/>
              <a:gdLst/>
              <a:ahLst/>
              <a:cxnLst/>
              <a:rect l="l" t="t" r="r" b="b"/>
              <a:pathLst>
                <a:path w="18297" h="15523" extrusionOk="0">
                  <a:moveTo>
                    <a:pt x="0" y="1"/>
                  </a:moveTo>
                  <a:lnTo>
                    <a:pt x="0" y="15523"/>
                  </a:lnTo>
                  <a:lnTo>
                    <a:pt x="9324" y="15523"/>
                  </a:lnTo>
                  <a:lnTo>
                    <a:pt x="9324" y="335"/>
                  </a:lnTo>
                  <a:lnTo>
                    <a:pt x="9658" y="335"/>
                  </a:lnTo>
                  <a:lnTo>
                    <a:pt x="9658" y="15523"/>
                  </a:lnTo>
                  <a:lnTo>
                    <a:pt x="18296" y="15523"/>
                  </a:lnTo>
                  <a:lnTo>
                    <a:pt x="18296"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6" name="Google Shape;776;p28"/>
            <p:cNvSpPr/>
            <p:nvPr/>
          </p:nvSpPr>
          <p:spPr>
            <a:xfrm>
              <a:off x="4052859" y="2170816"/>
              <a:ext cx="256015" cy="529626"/>
            </a:xfrm>
            <a:custGeom>
              <a:avLst/>
              <a:gdLst/>
              <a:ahLst/>
              <a:cxnLst/>
              <a:rect l="l" t="t" r="r" b="b"/>
              <a:pathLst>
                <a:path w="7988" h="16525" extrusionOk="0">
                  <a:moveTo>
                    <a:pt x="1" y="0"/>
                  </a:moveTo>
                  <a:lnTo>
                    <a:pt x="1" y="16525"/>
                  </a:lnTo>
                  <a:lnTo>
                    <a:pt x="7987" y="16525"/>
                  </a:lnTo>
                  <a:lnTo>
                    <a:pt x="7987"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7" name="Google Shape;777;p28"/>
            <p:cNvSpPr/>
            <p:nvPr/>
          </p:nvSpPr>
          <p:spPr>
            <a:xfrm>
              <a:off x="4982501" y="2170816"/>
              <a:ext cx="276912" cy="529626"/>
            </a:xfrm>
            <a:custGeom>
              <a:avLst/>
              <a:gdLst/>
              <a:ahLst/>
              <a:cxnLst/>
              <a:rect l="l" t="t" r="r" b="b"/>
              <a:pathLst>
                <a:path w="8640" h="16525" extrusionOk="0">
                  <a:moveTo>
                    <a:pt x="1" y="0"/>
                  </a:moveTo>
                  <a:lnTo>
                    <a:pt x="1" y="16525"/>
                  </a:lnTo>
                  <a:lnTo>
                    <a:pt x="8639" y="16525"/>
                  </a:lnTo>
                  <a:lnTo>
                    <a:pt x="8639"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8" name="Google Shape;778;p28"/>
            <p:cNvSpPr/>
            <p:nvPr/>
          </p:nvSpPr>
          <p:spPr>
            <a:xfrm>
              <a:off x="4319547" y="1583884"/>
              <a:ext cx="314923" cy="548408"/>
            </a:xfrm>
            <a:custGeom>
              <a:avLst/>
              <a:gdLst/>
              <a:ahLst/>
              <a:cxnLst/>
              <a:rect l="l" t="t" r="r" b="b"/>
              <a:pathLst>
                <a:path w="9826" h="17111" extrusionOk="0">
                  <a:moveTo>
                    <a:pt x="1" y="1"/>
                  </a:moveTo>
                  <a:lnTo>
                    <a:pt x="1" y="17110"/>
                  </a:lnTo>
                  <a:lnTo>
                    <a:pt x="9825" y="17110"/>
                  </a:lnTo>
                  <a:lnTo>
                    <a:pt x="9825"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9" name="Google Shape;779;p28"/>
            <p:cNvSpPr/>
            <p:nvPr/>
          </p:nvSpPr>
          <p:spPr>
            <a:xfrm>
              <a:off x="4982501" y="1583884"/>
              <a:ext cx="276912" cy="548408"/>
            </a:xfrm>
            <a:custGeom>
              <a:avLst/>
              <a:gdLst/>
              <a:ahLst/>
              <a:cxnLst/>
              <a:rect l="l" t="t" r="r" b="b"/>
              <a:pathLst>
                <a:path w="8640" h="17111" extrusionOk="0">
                  <a:moveTo>
                    <a:pt x="1" y="1"/>
                  </a:moveTo>
                  <a:lnTo>
                    <a:pt x="1" y="17110"/>
                  </a:lnTo>
                  <a:lnTo>
                    <a:pt x="8639" y="17110"/>
                  </a:lnTo>
                  <a:lnTo>
                    <a:pt x="8639"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0" name="Google Shape;780;p28"/>
            <p:cNvSpPr/>
            <p:nvPr/>
          </p:nvSpPr>
          <p:spPr>
            <a:xfrm>
              <a:off x="4052859" y="2710057"/>
              <a:ext cx="256015" cy="477705"/>
            </a:xfrm>
            <a:custGeom>
              <a:avLst/>
              <a:gdLst/>
              <a:ahLst/>
              <a:cxnLst/>
              <a:rect l="l" t="t" r="r" b="b"/>
              <a:pathLst>
                <a:path w="7988" h="14905" extrusionOk="0">
                  <a:moveTo>
                    <a:pt x="1" y="1"/>
                  </a:moveTo>
                  <a:lnTo>
                    <a:pt x="1" y="14905"/>
                  </a:lnTo>
                  <a:lnTo>
                    <a:pt x="7987" y="14905"/>
                  </a:lnTo>
                  <a:lnTo>
                    <a:pt x="7987"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1" name="Google Shape;781;p28"/>
            <p:cNvSpPr/>
            <p:nvPr/>
          </p:nvSpPr>
          <p:spPr>
            <a:xfrm>
              <a:off x="4052859" y="1076757"/>
              <a:ext cx="581611" cy="497512"/>
            </a:xfrm>
            <a:custGeom>
              <a:avLst/>
              <a:gdLst/>
              <a:ahLst/>
              <a:cxnLst/>
              <a:rect l="l" t="t" r="r" b="b"/>
              <a:pathLst>
                <a:path w="18147" h="15523" extrusionOk="0">
                  <a:moveTo>
                    <a:pt x="1" y="1"/>
                  </a:moveTo>
                  <a:lnTo>
                    <a:pt x="1" y="15523"/>
                  </a:lnTo>
                  <a:lnTo>
                    <a:pt x="7987" y="15523"/>
                  </a:lnTo>
                  <a:lnTo>
                    <a:pt x="7987" y="335"/>
                  </a:lnTo>
                  <a:lnTo>
                    <a:pt x="8322" y="335"/>
                  </a:lnTo>
                  <a:lnTo>
                    <a:pt x="8322" y="15523"/>
                  </a:lnTo>
                  <a:lnTo>
                    <a:pt x="18146" y="15523"/>
                  </a:lnTo>
                  <a:lnTo>
                    <a:pt x="18146"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2" name="Google Shape;782;p28"/>
            <p:cNvSpPr/>
            <p:nvPr/>
          </p:nvSpPr>
          <p:spPr>
            <a:xfrm>
              <a:off x="4319547" y="2710057"/>
              <a:ext cx="314923" cy="477705"/>
            </a:xfrm>
            <a:custGeom>
              <a:avLst/>
              <a:gdLst/>
              <a:ahLst/>
              <a:cxnLst/>
              <a:rect l="l" t="t" r="r" b="b"/>
              <a:pathLst>
                <a:path w="9826" h="14905" extrusionOk="0">
                  <a:moveTo>
                    <a:pt x="1" y="1"/>
                  </a:moveTo>
                  <a:lnTo>
                    <a:pt x="1" y="14905"/>
                  </a:lnTo>
                  <a:lnTo>
                    <a:pt x="9825" y="14905"/>
                  </a:lnTo>
                  <a:lnTo>
                    <a:pt x="9825"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3" name="Google Shape;783;p28"/>
            <p:cNvSpPr/>
            <p:nvPr/>
          </p:nvSpPr>
          <p:spPr>
            <a:xfrm>
              <a:off x="4982501" y="2710057"/>
              <a:ext cx="276912" cy="477705"/>
            </a:xfrm>
            <a:custGeom>
              <a:avLst/>
              <a:gdLst/>
              <a:ahLst/>
              <a:cxnLst/>
              <a:rect l="l" t="t" r="r" b="b"/>
              <a:pathLst>
                <a:path w="8640" h="14905" extrusionOk="0">
                  <a:moveTo>
                    <a:pt x="1" y="1"/>
                  </a:moveTo>
                  <a:lnTo>
                    <a:pt x="1" y="14905"/>
                  </a:lnTo>
                  <a:lnTo>
                    <a:pt x="8639" y="14905"/>
                  </a:lnTo>
                  <a:lnTo>
                    <a:pt x="8639"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4" name="Google Shape;784;p28"/>
            <p:cNvSpPr/>
            <p:nvPr/>
          </p:nvSpPr>
          <p:spPr>
            <a:xfrm>
              <a:off x="4672994" y="1583884"/>
              <a:ext cx="298834" cy="548408"/>
            </a:xfrm>
            <a:custGeom>
              <a:avLst/>
              <a:gdLst/>
              <a:ahLst/>
              <a:cxnLst/>
              <a:rect l="l" t="t" r="r" b="b"/>
              <a:pathLst>
                <a:path w="9324" h="17111" extrusionOk="0">
                  <a:moveTo>
                    <a:pt x="0" y="1"/>
                  </a:moveTo>
                  <a:lnTo>
                    <a:pt x="0" y="17110"/>
                  </a:lnTo>
                  <a:lnTo>
                    <a:pt x="9324" y="17110"/>
                  </a:lnTo>
                  <a:lnTo>
                    <a:pt x="9324"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5" name="Google Shape;785;p28"/>
            <p:cNvSpPr/>
            <p:nvPr/>
          </p:nvSpPr>
          <p:spPr>
            <a:xfrm>
              <a:off x="4672994" y="2710057"/>
              <a:ext cx="298834" cy="477705"/>
            </a:xfrm>
            <a:custGeom>
              <a:avLst/>
              <a:gdLst/>
              <a:ahLst/>
              <a:cxnLst/>
              <a:rect l="l" t="t" r="r" b="b"/>
              <a:pathLst>
                <a:path w="9324" h="14905" extrusionOk="0">
                  <a:moveTo>
                    <a:pt x="0" y="1"/>
                  </a:moveTo>
                  <a:lnTo>
                    <a:pt x="0" y="14905"/>
                  </a:lnTo>
                  <a:lnTo>
                    <a:pt x="9324" y="14905"/>
                  </a:lnTo>
                  <a:lnTo>
                    <a:pt x="9324"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6" name="Google Shape;786;p28"/>
            <p:cNvSpPr/>
            <p:nvPr/>
          </p:nvSpPr>
          <p:spPr>
            <a:xfrm>
              <a:off x="4672994" y="2170816"/>
              <a:ext cx="298834" cy="529626"/>
            </a:xfrm>
            <a:custGeom>
              <a:avLst/>
              <a:gdLst/>
              <a:ahLst/>
              <a:cxnLst/>
              <a:rect l="l" t="t" r="r" b="b"/>
              <a:pathLst>
                <a:path w="9324" h="16525" extrusionOk="0">
                  <a:moveTo>
                    <a:pt x="0" y="0"/>
                  </a:moveTo>
                  <a:lnTo>
                    <a:pt x="0" y="16525"/>
                  </a:lnTo>
                  <a:lnTo>
                    <a:pt x="9324" y="16525"/>
                  </a:lnTo>
                  <a:lnTo>
                    <a:pt x="9324"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87" name="Google Shape;787;p28"/>
          <p:cNvSpPr/>
          <p:nvPr/>
        </p:nvSpPr>
        <p:spPr>
          <a:xfrm>
            <a:off x="-974" y="6230268"/>
            <a:ext cx="12191777" cy="634077"/>
          </a:xfrm>
          <a:custGeom>
            <a:avLst/>
            <a:gdLst/>
            <a:ahLst/>
            <a:cxnLst/>
            <a:rect l="l" t="t" r="r" b="b"/>
            <a:pathLst>
              <a:path w="285299" h="14838" extrusionOk="0">
                <a:moveTo>
                  <a:pt x="0" y="1"/>
                </a:moveTo>
                <a:lnTo>
                  <a:pt x="0" y="14838"/>
                </a:lnTo>
                <a:lnTo>
                  <a:pt x="285299" y="14838"/>
                </a:lnTo>
                <a:lnTo>
                  <a:pt x="285299" y="1"/>
                </a:ln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88" name="Google Shape;788;p28"/>
          <p:cNvSpPr txBox="1">
            <a:spLocks noGrp="1"/>
          </p:cNvSpPr>
          <p:nvPr>
            <p:ph type="title"/>
          </p:nvPr>
        </p:nvSpPr>
        <p:spPr>
          <a:xfrm>
            <a:off x="960000" y="2508347"/>
            <a:ext cx="10272000" cy="42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sz="36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789" name="Google Shape;789;p28"/>
          <p:cNvSpPr txBox="1">
            <a:spLocks noGrp="1"/>
          </p:cNvSpPr>
          <p:nvPr>
            <p:ph type="subTitle" idx="1"/>
          </p:nvPr>
        </p:nvSpPr>
        <p:spPr>
          <a:xfrm>
            <a:off x="1872533" y="4777600"/>
            <a:ext cx="2260800" cy="42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33">
                <a:solidFill>
                  <a:schemeClr val="dk1"/>
                </a:solidFill>
                <a:latin typeface="Lilita One"/>
                <a:ea typeface="Lilita One"/>
                <a:cs typeface="Lilita One"/>
                <a:sym typeface="Lilita 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790" name="Google Shape;790;p28"/>
          <p:cNvSpPr txBox="1">
            <a:spLocks noGrp="1"/>
          </p:cNvSpPr>
          <p:nvPr>
            <p:ph type="subTitle" idx="2"/>
          </p:nvPr>
        </p:nvSpPr>
        <p:spPr>
          <a:xfrm>
            <a:off x="1872533" y="5204800"/>
            <a:ext cx="2260800" cy="929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100"/>
              <a:buNone/>
              <a:defRPr/>
            </a:lvl1pPr>
            <a:lvl2pPr lvl="1" algn="ctr" rtl="0">
              <a:lnSpc>
                <a:spcPct val="100000"/>
              </a:lnSpc>
              <a:spcBef>
                <a:spcPts val="0"/>
              </a:spcBef>
              <a:spcAft>
                <a:spcPts val="0"/>
              </a:spcAft>
              <a:buSzPts val="1100"/>
              <a:buNone/>
              <a:defRPr/>
            </a:lvl2pPr>
            <a:lvl3pPr lvl="2" algn="ctr" rtl="0">
              <a:lnSpc>
                <a:spcPct val="100000"/>
              </a:lnSpc>
              <a:spcBef>
                <a:spcPts val="0"/>
              </a:spcBef>
              <a:spcAft>
                <a:spcPts val="0"/>
              </a:spcAft>
              <a:buSzPts val="1100"/>
              <a:buNone/>
              <a:defRPr/>
            </a:lvl3pPr>
            <a:lvl4pPr lvl="3" algn="ctr" rtl="0">
              <a:lnSpc>
                <a:spcPct val="100000"/>
              </a:lnSpc>
              <a:spcBef>
                <a:spcPts val="0"/>
              </a:spcBef>
              <a:spcAft>
                <a:spcPts val="0"/>
              </a:spcAft>
              <a:buSzPts val="1100"/>
              <a:buNone/>
              <a:defRPr/>
            </a:lvl4pPr>
            <a:lvl5pPr lvl="4" algn="ctr" rtl="0">
              <a:lnSpc>
                <a:spcPct val="100000"/>
              </a:lnSpc>
              <a:spcBef>
                <a:spcPts val="0"/>
              </a:spcBef>
              <a:spcAft>
                <a:spcPts val="0"/>
              </a:spcAft>
              <a:buSzPts val="1100"/>
              <a:buNone/>
              <a:defRPr/>
            </a:lvl5pPr>
            <a:lvl6pPr lvl="5" algn="ctr" rtl="0">
              <a:lnSpc>
                <a:spcPct val="100000"/>
              </a:lnSpc>
              <a:spcBef>
                <a:spcPts val="0"/>
              </a:spcBef>
              <a:spcAft>
                <a:spcPts val="0"/>
              </a:spcAft>
              <a:buSzPts val="1100"/>
              <a:buNone/>
              <a:defRPr/>
            </a:lvl6pPr>
            <a:lvl7pPr lvl="6" algn="ctr" rtl="0">
              <a:lnSpc>
                <a:spcPct val="100000"/>
              </a:lnSpc>
              <a:spcBef>
                <a:spcPts val="0"/>
              </a:spcBef>
              <a:spcAft>
                <a:spcPts val="0"/>
              </a:spcAft>
              <a:buSzPts val="1100"/>
              <a:buNone/>
              <a:defRPr/>
            </a:lvl7pPr>
            <a:lvl8pPr lvl="7" algn="ctr" rtl="0">
              <a:lnSpc>
                <a:spcPct val="100000"/>
              </a:lnSpc>
              <a:spcBef>
                <a:spcPts val="0"/>
              </a:spcBef>
              <a:spcAft>
                <a:spcPts val="0"/>
              </a:spcAft>
              <a:buSzPts val="1100"/>
              <a:buNone/>
              <a:defRPr/>
            </a:lvl8pPr>
            <a:lvl9pPr lvl="8" algn="ctr" rtl="0">
              <a:lnSpc>
                <a:spcPct val="100000"/>
              </a:lnSpc>
              <a:spcBef>
                <a:spcPts val="0"/>
              </a:spcBef>
              <a:spcAft>
                <a:spcPts val="0"/>
              </a:spcAft>
              <a:buSzPts val="1100"/>
              <a:buNone/>
              <a:defRPr/>
            </a:lvl9pPr>
          </a:lstStyle>
          <a:p>
            <a:endParaRPr/>
          </a:p>
        </p:txBody>
      </p:sp>
      <p:sp>
        <p:nvSpPr>
          <p:cNvPr id="791" name="Google Shape;791;p28"/>
          <p:cNvSpPr txBox="1">
            <a:spLocks noGrp="1"/>
          </p:cNvSpPr>
          <p:nvPr>
            <p:ph type="subTitle" idx="3"/>
          </p:nvPr>
        </p:nvSpPr>
        <p:spPr>
          <a:xfrm>
            <a:off x="4965600" y="4777600"/>
            <a:ext cx="2260800" cy="42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33">
                <a:solidFill>
                  <a:schemeClr val="dk1"/>
                </a:solidFill>
                <a:latin typeface="Lilita One"/>
                <a:ea typeface="Lilita One"/>
                <a:cs typeface="Lilita One"/>
                <a:sym typeface="Lilita 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792" name="Google Shape;792;p28"/>
          <p:cNvSpPr txBox="1">
            <a:spLocks noGrp="1"/>
          </p:cNvSpPr>
          <p:nvPr>
            <p:ph type="subTitle" idx="4"/>
          </p:nvPr>
        </p:nvSpPr>
        <p:spPr>
          <a:xfrm>
            <a:off x="4965600" y="5204800"/>
            <a:ext cx="2260800" cy="929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100"/>
              <a:buNone/>
              <a:defRPr/>
            </a:lvl1pPr>
            <a:lvl2pPr lvl="1" algn="ctr" rtl="0">
              <a:lnSpc>
                <a:spcPct val="100000"/>
              </a:lnSpc>
              <a:spcBef>
                <a:spcPts val="0"/>
              </a:spcBef>
              <a:spcAft>
                <a:spcPts val="0"/>
              </a:spcAft>
              <a:buSzPts val="1100"/>
              <a:buNone/>
              <a:defRPr/>
            </a:lvl2pPr>
            <a:lvl3pPr lvl="2" algn="ctr" rtl="0">
              <a:lnSpc>
                <a:spcPct val="100000"/>
              </a:lnSpc>
              <a:spcBef>
                <a:spcPts val="0"/>
              </a:spcBef>
              <a:spcAft>
                <a:spcPts val="0"/>
              </a:spcAft>
              <a:buSzPts val="1100"/>
              <a:buNone/>
              <a:defRPr/>
            </a:lvl3pPr>
            <a:lvl4pPr lvl="3" algn="ctr" rtl="0">
              <a:lnSpc>
                <a:spcPct val="100000"/>
              </a:lnSpc>
              <a:spcBef>
                <a:spcPts val="0"/>
              </a:spcBef>
              <a:spcAft>
                <a:spcPts val="0"/>
              </a:spcAft>
              <a:buSzPts val="1100"/>
              <a:buNone/>
              <a:defRPr/>
            </a:lvl4pPr>
            <a:lvl5pPr lvl="4" algn="ctr" rtl="0">
              <a:lnSpc>
                <a:spcPct val="100000"/>
              </a:lnSpc>
              <a:spcBef>
                <a:spcPts val="0"/>
              </a:spcBef>
              <a:spcAft>
                <a:spcPts val="0"/>
              </a:spcAft>
              <a:buSzPts val="1100"/>
              <a:buNone/>
              <a:defRPr/>
            </a:lvl5pPr>
            <a:lvl6pPr lvl="5" algn="ctr" rtl="0">
              <a:lnSpc>
                <a:spcPct val="100000"/>
              </a:lnSpc>
              <a:spcBef>
                <a:spcPts val="0"/>
              </a:spcBef>
              <a:spcAft>
                <a:spcPts val="0"/>
              </a:spcAft>
              <a:buSzPts val="1100"/>
              <a:buNone/>
              <a:defRPr/>
            </a:lvl6pPr>
            <a:lvl7pPr lvl="6" algn="ctr" rtl="0">
              <a:lnSpc>
                <a:spcPct val="100000"/>
              </a:lnSpc>
              <a:spcBef>
                <a:spcPts val="0"/>
              </a:spcBef>
              <a:spcAft>
                <a:spcPts val="0"/>
              </a:spcAft>
              <a:buSzPts val="1100"/>
              <a:buNone/>
              <a:defRPr/>
            </a:lvl7pPr>
            <a:lvl8pPr lvl="7" algn="ctr" rtl="0">
              <a:lnSpc>
                <a:spcPct val="100000"/>
              </a:lnSpc>
              <a:spcBef>
                <a:spcPts val="0"/>
              </a:spcBef>
              <a:spcAft>
                <a:spcPts val="0"/>
              </a:spcAft>
              <a:buSzPts val="1100"/>
              <a:buNone/>
              <a:defRPr/>
            </a:lvl8pPr>
            <a:lvl9pPr lvl="8" algn="ctr" rtl="0">
              <a:lnSpc>
                <a:spcPct val="100000"/>
              </a:lnSpc>
              <a:spcBef>
                <a:spcPts val="0"/>
              </a:spcBef>
              <a:spcAft>
                <a:spcPts val="0"/>
              </a:spcAft>
              <a:buSzPts val="1100"/>
              <a:buNone/>
              <a:defRPr/>
            </a:lvl9pPr>
          </a:lstStyle>
          <a:p>
            <a:endParaRPr/>
          </a:p>
        </p:txBody>
      </p:sp>
      <p:sp>
        <p:nvSpPr>
          <p:cNvPr id="793" name="Google Shape;793;p28"/>
          <p:cNvSpPr txBox="1">
            <a:spLocks noGrp="1"/>
          </p:cNvSpPr>
          <p:nvPr>
            <p:ph type="subTitle" idx="5"/>
          </p:nvPr>
        </p:nvSpPr>
        <p:spPr>
          <a:xfrm>
            <a:off x="8058667" y="4777600"/>
            <a:ext cx="2260800" cy="42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33">
                <a:solidFill>
                  <a:schemeClr val="dk1"/>
                </a:solidFill>
                <a:latin typeface="Lilita One"/>
                <a:ea typeface="Lilita One"/>
                <a:cs typeface="Lilita One"/>
                <a:sym typeface="Lilita 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794" name="Google Shape;794;p28"/>
          <p:cNvSpPr txBox="1">
            <a:spLocks noGrp="1"/>
          </p:cNvSpPr>
          <p:nvPr>
            <p:ph type="subTitle" idx="6"/>
          </p:nvPr>
        </p:nvSpPr>
        <p:spPr>
          <a:xfrm>
            <a:off x="8058667" y="5204800"/>
            <a:ext cx="2260800" cy="929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100"/>
              <a:buNone/>
              <a:defRPr/>
            </a:lvl1pPr>
            <a:lvl2pPr lvl="1" algn="ctr" rtl="0">
              <a:lnSpc>
                <a:spcPct val="100000"/>
              </a:lnSpc>
              <a:spcBef>
                <a:spcPts val="0"/>
              </a:spcBef>
              <a:spcAft>
                <a:spcPts val="0"/>
              </a:spcAft>
              <a:buSzPts val="1100"/>
              <a:buNone/>
              <a:defRPr/>
            </a:lvl2pPr>
            <a:lvl3pPr lvl="2" algn="ctr" rtl="0">
              <a:lnSpc>
                <a:spcPct val="100000"/>
              </a:lnSpc>
              <a:spcBef>
                <a:spcPts val="0"/>
              </a:spcBef>
              <a:spcAft>
                <a:spcPts val="0"/>
              </a:spcAft>
              <a:buSzPts val="1100"/>
              <a:buNone/>
              <a:defRPr/>
            </a:lvl3pPr>
            <a:lvl4pPr lvl="3" algn="ctr" rtl="0">
              <a:lnSpc>
                <a:spcPct val="100000"/>
              </a:lnSpc>
              <a:spcBef>
                <a:spcPts val="0"/>
              </a:spcBef>
              <a:spcAft>
                <a:spcPts val="0"/>
              </a:spcAft>
              <a:buSzPts val="1100"/>
              <a:buNone/>
              <a:defRPr/>
            </a:lvl4pPr>
            <a:lvl5pPr lvl="4" algn="ctr" rtl="0">
              <a:lnSpc>
                <a:spcPct val="100000"/>
              </a:lnSpc>
              <a:spcBef>
                <a:spcPts val="0"/>
              </a:spcBef>
              <a:spcAft>
                <a:spcPts val="0"/>
              </a:spcAft>
              <a:buSzPts val="1100"/>
              <a:buNone/>
              <a:defRPr/>
            </a:lvl5pPr>
            <a:lvl6pPr lvl="5" algn="ctr" rtl="0">
              <a:lnSpc>
                <a:spcPct val="100000"/>
              </a:lnSpc>
              <a:spcBef>
                <a:spcPts val="0"/>
              </a:spcBef>
              <a:spcAft>
                <a:spcPts val="0"/>
              </a:spcAft>
              <a:buSzPts val="1100"/>
              <a:buNone/>
              <a:defRPr/>
            </a:lvl6pPr>
            <a:lvl7pPr lvl="6" algn="ctr" rtl="0">
              <a:lnSpc>
                <a:spcPct val="100000"/>
              </a:lnSpc>
              <a:spcBef>
                <a:spcPts val="0"/>
              </a:spcBef>
              <a:spcAft>
                <a:spcPts val="0"/>
              </a:spcAft>
              <a:buSzPts val="1100"/>
              <a:buNone/>
              <a:defRPr/>
            </a:lvl7pPr>
            <a:lvl8pPr lvl="7" algn="ctr" rtl="0">
              <a:lnSpc>
                <a:spcPct val="100000"/>
              </a:lnSpc>
              <a:spcBef>
                <a:spcPts val="0"/>
              </a:spcBef>
              <a:spcAft>
                <a:spcPts val="0"/>
              </a:spcAft>
              <a:buSzPts val="1100"/>
              <a:buNone/>
              <a:defRPr/>
            </a:lvl8pPr>
            <a:lvl9pPr lvl="8" algn="ctr" rtl="0">
              <a:lnSpc>
                <a:spcPct val="100000"/>
              </a:lnSpc>
              <a:spcBef>
                <a:spcPts val="0"/>
              </a:spcBef>
              <a:spcAft>
                <a:spcPts val="0"/>
              </a:spcAft>
              <a:buSzPts val="1100"/>
              <a:buNone/>
              <a:defRPr/>
            </a:lvl9pPr>
          </a:lstStyle>
          <a:p>
            <a:endParaRPr/>
          </a:p>
        </p:txBody>
      </p:sp>
    </p:spTree>
    <p:extLst>
      <p:ext uri="{BB962C8B-B14F-4D97-AF65-F5344CB8AC3E}">
        <p14:creationId xmlns:p14="http://schemas.microsoft.com/office/powerpoint/2010/main" val="387815725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641"/>
        <p:cNvGrpSpPr/>
        <p:nvPr/>
      </p:nvGrpSpPr>
      <p:grpSpPr>
        <a:xfrm>
          <a:off x="0" y="0"/>
          <a:ext cx="0" cy="0"/>
          <a:chOff x="0" y="0"/>
          <a:chExt cx="0" cy="0"/>
        </a:xfrm>
      </p:grpSpPr>
      <p:sp>
        <p:nvSpPr>
          <p:cNvPr id="642" name="Google Shape;642;p10"/>
          <p:cNvSpPr/>
          <p:nvPr/>
        </p:nvSpPr>
        <p:spPr>
          <a:xfrm rot="-6795534">
            <a:off x="-2727715" y="1525802"/>
            <a:ext cx="5801188" cy="3806423"/>
          </a:xfrm>
          <a:custGeom>
            <a:avLst/>
            <a:gdLst/>
            <a:ahLst/>
            <a:cxnLst/>
            <a:rect l="l" t="t" r="r" b="b"/>
            <a:pathLst>
              <a:path w="119251" h="78246" extrusionOk="0">
                <a:moveTo>
                  <a:pt x="41005" y="1"/>
                </a:moveTo>
                <a:cubicBezTo>
                  <a:pt x="20034" y="1"/>
                  <a:pt x="4445" y="28141"/>
                  <a:pt x="4445" y="28141"/>
                </a:cubicBezTo>
                <a:cubicBezTo>
                  <a:pt x="1" y="60200"/>
                  <a:pt x="17266" y="74427"/>
                  <a:pt x="33210" y="74427"/>
                </a:cubicBezTo>
                <a:cubicBezTo>
                  <a:pt x="38378" y="74427"/>
                  <a:pt x="43419" y="72922"/>
                  <a:pt x="47536" y="70039"/>
                </a:cubicBezTo>
                <a:cubicBezTo>
                  <a:pt x="50915" y="67683"/>
                  <a:pt x="53556" y="66675"/>
                  <a:pt x="56083" y="66675"/>
                </a:cubicBezTo>
                <a:cubicBezTo>
                  <a:pt x="60598" y="66675"/>
                  <a:pt x="64787" y="69883"/>
                  <a:pt x="72127" y="74483"/>
                </a:cubicBezTo>
                <a:cubicBezTo>
                  <a:pt x="76003" y="76897"/>
                  <a:pt x="81285" y="78246"/>
                  <a:pt x="86808" y="78246"/>
                </a:cubicBezTo>
                <a:cubicBezTo>
                  <a:pt x="97698" y="78246"/>
                  <a:pt x="109581" y="73049"/>
                  <a:pt x="113585" y="60711"/>
                </a:cubicBezTo>
                <a:cubicBezTo>
                  <a:pt x="119250" y="43248"/>
                  <a:pt x="103845" y="26537"/>
                  <a:pt x="86084" y="26537"/>
                </a:cubicBezTo>
                <a:cubicBezTo>
                  <a:pt x="84891" y="26537"/>
                  <a:pt x="83698" y="26608"/>
                  <a:pt x="82520" y="26764"/>
                </a:cubicBezTo>
                <a:cubicBezTo>
                  <a:pt x="81313" y="26920"/>
                  <a:pt x="80092" y="27005"/>
                  <a:pt x="78871" y="27020"/>
                </a:cubicBezTo>
                <a:cubicBezTo>
                  <a:pt x="64460" y="27020"/>
                  <a:pt x="70878" y="12765"/>
                  <a:pt x="52903" y="3138"/>
                </a:cubicBezTo>
                <a:cubicBezTo>
                  <a:pt x="48800" y="938"/>
                  <a:pt x="44810" y="1"/>
                  <a:pt x="41005" y="1"/>
                </a:cubicBezTo>
                <a:close/>
              </a:path>
            </a:pathLst>
          </a:custGeom>
          <a:solidFill>
            <a:srgbClr val="9ABBDB">
              <a:alpha val="2902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43" name="Google Shape;643;p10"/>
          <p:cNvSpPr/>
          <p:nvPr/>
        </p:nvSpPr>
        <p:spPr>
          <a:xfrm rot="-310173">
            <a:off x="-860845" y="4684491"/>
            <a:ext cx="5801308" cy="3806501"/>
          </a:xfrm>
          <a:custGeom>
            <a:avLst/>
            <a:gdLst/>
            <a:ahLst/>
            <a:cxnLst/>
            <a:rect l="l" t="t" r="r" b="b"/>
            <a:pathLst>
              <a:path w="119251" h="78246" extrusionOk="0">
                <a:moveTo>
                  <a:pt x="41005" y="1"/>
                </a:moveTo>
                <a:cubicBezTo>
                  <a:pt x="20034" y="1"/>
                  <a:pt x="4445" y="28141"/>
                  <a:pt x="4445" y="28141"/>
                </a:cubicBezTo>
                <a:cubicBezTo>
                  <a:pt x="1" y="60200"/>
                  <a:pt x="17266" y="74427"/>
                  <a:pt x="33210" y="74427"/>
                </a:cubicBezTo>
                <a:cubicBezTo>
                  <a:pt x="38378" y="74427"/>
                  <a:pt x="43419" y="72922"/>
                  <a:pt x="47536" y="70039"/>
                </a:cubicBezTo>
                <a:cubicBezTo>
                  <a:pt x="50915" y="67683"/>
                  <a:pt x="53556" y="66675"/>
                  <a:pt x="56083" y="66675"/>
                </a:cubicBezTo>
                <a:cubicBezTo>
                  <a:pt x="60598" y="66675"/>
                  <a:pt x="64787" y="69883"/>
                  <a:pt x="72127" y="74483"/>
                </a:cubicBezTo>
                <a:cubicBezTo>
                  <a:pt x="76003" y="76897"/>
                  <a:pt x="81285" y="78246"/>
                  <a:pt x="86808" y="78246"/>
                </a:cubicBezTo>
                <a:cubicBezTo>
                  <a:pt x="97698" y="78246"/>
                  <a:pt x="109581" y="73049"/>
                  <a:pt x="113585" y="60711"/>
                </a:cubicBezTo>
                <a:cubicBezTo>
                  <a:pt x="119250" y="43248"/>
                  <a:pt x="103845" y="26537"/>
                  <a:pt x="86084" y="26537"/>
                </a:cubicBezTo>
                <a:cubicBezTo>
                  <a:pt x="84891" y="26537"/>
                  <a:pt x="83698" y="26608"/>
                  <a:pt x="82520" y="26764"/>
                </a:cubicBezTo>
                <a:cubicBezTo>
                  <a:pt x="81313" y="26920"/>
                  <a:pt x="80092" y="27005"/>
                  <a:pt x="78871" y="27020"/>
                </a:cubicBezTo>
                <a:cubicBezTo>
                  <a:pt x="64460" y="27020"/>
                  <a:pt x="70878" y="12765"/>
                  <a:pt x="52903" y="3138"/>
                </a:cubicBezTo>
                <a:cubicBezTo>
                  <a:pt x="48800" y="938"/>
                  <a:pt x="44810" y="1"/>
                  <a:pt x="41005" y="1"/>
                </a:cubicBezTo>
                <a:close/>
              </a:path>
            </a:pathLst>
          </a:custGeom>
          <a:solidFill>
            <a:srgbClr val="9ABBDB">
              <a:alpha val="2902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44" name="Google Shape;644;p10"/>
          <p:cNvSpPr/>
          <p:nvPr/>
        </p:nvSpPr>
        <p:spPr>
          <a:xfrm rot="-2321465">
            <a:off x="-2829339" y="-1652823"/>
            <a:ext cx="5801152" cy="3806400"/>
          </a:xfrm>
          <a:custGeom>
            <a:avLst/>
            <a:gdLst/>
            <a:ahLst/>
            <a:cxnLst/>
            <a:rect l="l" t="t" r="r" b="b"/>
            <a:pathLst>
              <a:path w="119251" h="78246" extrusionOk="0">
                <a:moveTo>
                  <a:pt x="41005" y="1"/>
                </a:moveTo>
                <a:cubicBezTo>
                  <a:pt x="20034" y="1"/>
                  <a:pt x="4445" y="28141"/>
                  <a:pt x="4445" y="28141"/>
                </a:cubicBezTo>
                <a:cubicBezTo>
                  <a:pt x="1" y="60200"/>
                  <a:pt x="17266" y="74427"/>
                  <a:pt x="33210" y="74427"/>
                </a:cubicBezTo>
                <a:cubicBezTo>
                  <a:pt x="38378" y="74427"/>
                  <a:pt x="43419" y="72922"/>
                  <a:pt x="47536" y="70039"/>
                </a:cubicBezTo>
                <a:cubicBezTo>
                  <a:pt x="50915" y="67683"/>
                  <a:pt x="53556" y="66675"/>
                  <a:pt x="56083" y="66675"/>
                </a:cubicBezTo>
                <a:cubicBezTo>
                  <a:pt x="60598" y="66675"/>
                  <a:pt x="64787" y="69883"/>
                  <a:pt x="72127" y="74483"/>
                </a:cubicBezTo>
                <a:cubicBezTo>
                  <a:pt x="76003" y="76897"/>
                  <a:pt x="81285" y="78246"/>
                  <a:pt x="86808" y="78246"/>
                </a:cubicBezTo>
                <a:cubicBezTo>
                  <a:pt x="97698" y="78246"/>
                  <a:pt x="109581" y="73049"/>
                  <a:pt x="113585" y="60711"/>
                </a:cubicBezTo>
                <a:cubicBezTo>
                  <a:pt x="119250" y="43248"/>
                  <a:pt x="103845" y="26537"/>
                  <a:pt x="86084" y="26537"/>
                </a:cubicBezTo>
                <a:cubicBezTo>
                  <a:pt x="84891" y="26537"/>
                  <a:pt x="83698" y="26608"/>
                  <a:pt x="82520" y="26764"/>
                </a:cubicBezTo>
                <a:cubicBezTo>
                  <a:pt x="81313" y="26920"/>
                  <a:pt x="80092" y="27005"/>
                  <a:pt x="78871" y="27020"/>
                </a:cubicBezTo>
                <a:cubicBezTo>
                  <a:pt x="64460" y="27020"/>
                  <a:pt x="70878" y="12765"/>
                  <a:pt x="52903" y="3138"/>
                </a:cubicBezTo>
                <a:cubicBezTo>
                  <a:pt x="48800" y="938"/>
                  <a:pt x="44810" y="1"/>
                  <a:pt x="41005" y="1"/>
                </a:cubicBezTo>
                <a:close/>
              </a:path>
            </a:pathLst>
          </a:custGeom>
          <a:solidFill>
            <a:srgbClr val="9ABBDB">
              <a:alpha val="2902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645" name="Google Shape;645;p10"/>
          <p:cNvGrpSpPr/>
          <p:nvPr/>
        </p:nvGrpSpPr>
        <p:grpSpPr>
          <a:xfrm rot="6455824">
            <a:off x="-973848" y="560549"/>
            <a:ext cx="1935517" cy="2605756"/>
            <a:chOff x="3124925" y="1432375"/>
            <a:chExt cx="1175625" cy="1582725"/>
          </a:xfrm>
        </p:grpSpPr>
        <p:sp>
          <p:nvSpPr>
            <p:cNvPr id="646" name="Google Shape;646;p10"/>
            <p:cNvSpPr/>
            <p:nvPr/>
          </p:nvSpPr>
          <p:spPr>
            <a:xfrm>
              <a:off x="3808925" y="2293475"/>
              <a:ext cx="491625" cy="433050"/>
            </a:xfrm>
            <a:custGeom>
              <a:avLst/>
              <a:gdLst/>
              <a:ahLst/>
              <a:cxnLst/>
              <a:rect l="l" t="t" r="r" b="b"/>
              <a:pathLst>
                <a:path w="19665" h="17322" extrusionOk="0">
                  <a:moveTo>
                    <a:pt x="19665" y="0"/>
                  </a:moveTo>
                  <a:cubicBezTo>
                    <a:pt x="19664" y="1"/>
                    <a:pt x="12523" y="5112"/>
                    <a:pt x="9925" y="6191"/>
                  </a:cubicBezTo>
                  <a:cubicBezTo>
                    <a:pt x="7312" y="7256"/>
                    <a:pt x="0" y="13346"/>
                    <a:pt x="796" y="17322"/>
                  </a:cubicBezTo>
                  <a:cubicBezTo>
                    <a:pt x="796" y="17322"/>
                    <a:pt x="11629" y="15746"/>
                    <a:pt x="19665"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7" name="Google Shape;647;p10"/>
            <p:cNvSpPr/>
            <p:nvPr/>
          </p:nvSpPr>
          <p:spPr>
            <a:xfrm>
              <a:off x="3670500" y="1678700"/>
              <a:ext cx="317700" cy="584975"/>
            </a:xfrm>
            <a:custGeom>
              <a:avLst/>
              <a:gdLst/>
              <a:ahLst/>
              <a:cxnLst/>
              <a:rect l="l" t="t" r="r" b="b"/>
              <a:pathLst>
                <a:path w="12708" h="23399" extrusionOk="0">
                  <a:moveTo>
                    <a:pt x="12707" y="0"/>
                  </a:moveTo>
                  <a:cubicBezTo>
                    <a:pt x="12707" y="1"/>
                    <a:pt x="8207" y="7540"/>
                    <a:pt x="6233" y="9556"/>
                  </a:cubicBezTo>
                  <a:cubicBezTo>
                    <a:pt x="4274" y="11572"/>
                    <a:pt x="0" y="20076"/>
                    <a:pt x="2300" y="23399"/>
                  </a:cubicBezTo>
                  <a:cubicBezTo>
                    <a:pt x="2300" y="23399"/>
                    <a:pt x="11614" y="17634"/>
                    <a:pt x="12707"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8" name="Google Shape;648;p10"/>
            <p:cNvSpPr/>
            <p:nvPr/>
          </p:nvSpPr>
          <p:spPr>
            <a:xfrm>
              <a:off x="3787625" y="2085125"/>
              <a:ext cx="456150" cy="488075"/>
            </a:xfrm>
            <a:custGeom>
              <a:avLst/>
              <a:gdLst/>
              <a:ahLst/>
              <a:cxnLst/>
              <a:rect l="l" t="t" r="r" b="b"/>
              <a:pathLst>
                <a:path w="18246" h="19523" extrusionOk="0">
                  <a:moveTo>
                    <a:pt x="18245" y="0"/>
                  </a:moveTo>
                  <a:lnTo>
                    <a:pt x="18245" y="0"/>
                  </a:lnTo>
                  <a:cubicBezTo>
                    <a:pt x="18231" y="0"/>
                    <a:pt x="1889" y="8618"/>
                    <a:pt x="1" y="19522"/>
                  </a:cubicBezTo>
                  <a:cubicBezTo>
                    <a:pt x="1" y="19522"/>
                    <a:pt x="11458" y="12821"/>
                    <a:pt x="14908" y="5438"/>
                  </a:cubicBezTo>
                  <a:cubicBezTo>
                    <a:pt x="14908" y="5438"/>
                    <a:pt x="16868" y="767"/>
                    <a:pt x="18245"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9" name="Google Shape;649;p10"/>
            <p:cNvSpPr/>
            <p:nvPr/>
          </p:nvSpPr>
          <p:spPr>
            <a:xfrm>
              <a:off x="3754250" y="1907650"/>
              <a:ext cx="421725" cy="517900"/>
            </a:xfrm>
            <a:custGeom>
              <a:avLst/>
              <a:gdLst/>
              <a:ahLst/>
              <a:cxnLst/>
              <a:rect l="l" t="t" r="r" b="b"/>
              <a:pathLst>
                <a:path w="16869" h="20716" extrusionOk="0">
                  <a:moveTo>
                    <a:pt x="16868" y="0"/>
                  </a:moveTo>
                  <a:cubicBezTo>
                    <a:pt x="16865" y="2"/>
                    <a:pt x="1137" y="9713"/>
                    <a:pt x="1" y="20715"/>
                  </a:cubicBezTo>
                  <a:cubicBezTo>
                    <a:pt x="1" y="20715"/>
                    <a:pt x="10976" y="13261"/>
                    <a:pt x="13915" y="5637"/>
                  </a:cubicBezTo>
                  <a:cubicBezTo>
                    <a:pt x="13915" y="5637"/>
                    <a:pt x="15534" y="852"/>
                    <a:pt x="16868"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0" name="Google Shape;650;p10"/>
            <p:cNvSpPr/>
            <p:nvPr/>
          </p:nvSpPr>
          <p:spPr>
            <a:xfrm>
              <a:off x="3656650" y="1556600"/>
              <a:ext cx="214425" cy="511850"/>
            </a:xfrm>
            <a:custGeom>
              <a:avLst/>
              <a:gdLst/>
              <a:ahLst/>
              <a:cxnLst/>
              <a:rect l="l" t="t" r="r" b="b"/>
              <a:pathLst>
                <a:path w="8577" h="20474" extrusionOk="0">
                  <a:moveTo>
                    <a:pt x="8576" y="0"/>
                  </a:moveTo>
                  <a:cubicBezTo>
                    <a:pt x="8576" y="1"/>
                    <a:pt x="0" y="10706"/>
                    <a:pt x="696" y="20474"/>
                  </a:cubicBezTo>
                  <a:cubicBezTo>
                    <a:pt x="696" y="20474"/>
                    <a:pt x="7312" y="14156"/>
                    <a:pt x="8576"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1" name="Google Shape;651;p10"/>
            <p:cNvSpPr/>
            <p:nvPr/>
          </p:nvSpPr>
          <p:spPr>
            <a:xfrm>
              <a:off x="3604125" y="1432375"/>
              <a:ext cx="153700" cy="462500"/>
            </a:xfrm>
            <a:custGeom>
              <a:avLst/>
              <a:gdLst/>
              <a:ahLst/>
              <a:cxnLst/>
              <a:rect l="l" t="t" r="r" b="b"/>
              <a:pathLst>
                <a:path w="6148" h="18500" extrusionOk="0">
                  <a:moveTo>
                    <a:pt x="4714" y="0"/>
                  </a:moveTo>
                  <a:lnTo>
                    <a:pt x="4714" y="0"/>
                  </a:lnTo>
                  <a:cubicBezTo>
                    <a:pt x="4714" y="0"/>
                    <a:pt x="0" y="3507"/>
                    <a:pt x="753" y="18500"/>
                  </a:cubicBezTo>
                  <a:cubicBezTo>
                    <a:pt x="753" y="18500"/>
                    <a:pt x="6148" y="11245"/>
                    <a:pt x="4714"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2" name="Google Shape;652;p10"/>
            <p:cNvSpPr/>
            <p:nvPr/>
          </p:nvSpPr>
          <p:spPr>
            <a:xfrm>
              <a:off x="3194500" y="2622650"/>
              <a:ext cx="635400" cy="137550"/>
            </a:xfrm>
            <a:custGeom>
              <a:avLst/>
              <a:gdLst/>
              <a:ahLst/>
              <a:cxnLst/>
              <a:rect l="l" t="t" r="r" b="b"/>
              <a:pathLst>
                <a:path w="25416" h="5502" extrusionOk="0">
                  <a:moveTo>
                    <a:pt x="13982" y="1"/>
                  </a:moveTo>
                  <a:cubicBezTo>
                    <a:pt x="12954" y="1"/>
                    <a:pt x="12087" y="75"/>
                    <a:pt x="11515" y="208"/>
                  </a:cubicBezTo>
                  <a:cubicBezTo>
                    <a:pt x="8892" y="820"/>
                    <a:pt x="736" y="833"/>
                    <a:pt x="47" y="833"/>
                  </a:cubicBezTo>
                  <a:cubicBezTo>
                    <a:pt x="16" y="833"/>
                    <a:pt x="1" y="833"/>
                    <a:pt x="1" y="833"/>
                  </a:cubicBezTo>
                  <a:lnTo>
                    <a:pt x="1" y="833"/>
                  </a:lnTo>
                  <a:cubicBezTo>
                    <a:pt x="7041" y="4493"/>
                    <a:pt x="12884" y="5501"/>
                    <a:pt x="17185" y="5501"/>
                  </a:cubicBezTo>
                  <a:cubicBezTo>
                    <a:pt x="22460" y="5501"/>
                    <a:pt x="25415" y="3985"/>
                    <a:pt x="25415" y="3985"/>
                  </a:cubicBezTo>
                  <a:cubicBezTo>
                    <a:pt x="24101" y="1064"/>
                    <a:pt x="17879" y="1"/>
                    <a:pt x="13982" y="1"/>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3" name="Google Shape;653;p10"/>
            <p:cNvSpPr/>
            <p:nvPr/>
          </p:nvSpPr>
          <p:spPr>
            <a:xfrm>
              <a:off x="3145875" y="1998875"/>
              <a:ext cx="581800" cy="269950"/>
            </a:xfrm>
            <a:custGeom>
              <a:avLst/>
              <a:gdLst/>
              <a:ahLst/>
              <a:cxnLst/>
              <a:rect l="l" t="t" r="r" b="b"/>
              <a:pathLst>
                <a:path w="23272" h="10798" extrusionOk="0">
                  <a:moveTo>
                    <a:pt x="0" y="0"/>
                  </a:moveTo>
                  <a:lnTo>
                    <a:pt x="0" y="0"/>
                  </a:lnTo>
                  <a:cubicBezTo>
                    <a:pt x="9662" y="9706"/>
                    <a:pt x="18326" y="10797"/>
                    <a:pt x="21735" y="10797"/>
                  </a:cubicBezTo>
                  <a:cubicBezTo>
                    <a:pt x="22724" y="10797"/>
                    <a:pt x="23271" y="10705"/>
                    <a:pt x="23271" y="10705"/>
                  </a:cubicBezTo>
                  <a:cubicBezTo>
                    <a:pt x="22817" y="6673"/>
                    <a:pt x="13986" y="3109"/>
                    <a:pt x="11174" y="2896"/>
                  </a:cubicBezTo>
                  <a:cubicBezTo>
                    <a:pt x="8363" y="2683"/>
                    <a:pt x="1" y="0"/>
                    <a:pt x="0"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4" name="Google Shape;654;p10"/>
            <p:cNvSpPr/>
            <p:nvPr/>
          </p:nvSpPr>
          <p:spPr>
            <a:xfrm>
              <a:off x="3140900" y="2425775"/>
              <a:ext cx="654200" cy="146325"/>
            </a:xfrm>
            <a:custGeom>
              <a:avLst/>
              <a:gdLst/>
              <a:ahLst/>
              <a:cxnLst/>
              <a:rect l="l" t="t" r="r" b="b"/>
              <a:pathLst>
                <a:path w="26168" h="5853" extrusionOk="0">
                  <a:moveTo>
                    <a:pt x="6599" y="1"/>
                  </a:moveTo>
                  <a:cubicBezTo>
                    <a:pt x="2761" y="1"/>
                    <a:pt x="1" y="373"/>
                    <a:pt x="1" y="373"/>
                  </a:cubicBezTo>
                  <a:cubicBezTo>
                    <a:pt x="49" y="368"/>
                    <a:pt x="100" y="366"/>
                    <a:pt x="153" y="366"/>
                  </a:cubicBezTo>
                  <a:cubicBezTo>
                    <a:pt x="1812" y="366"/>
                    <a:pt x="5850" y="2858"/>
                    <a:pt x="5850" y="2858"/>
                  </a:cubicBezTo>
                  <a:cubicBezTo>
                    <a:pt x="10291" y="5380"/>
                    <a:pt x="17126" y="5853"/>
                    <a:pt x="21623" y="5853"/>
                  </a:cubicBezTo>
                  <a:cubicBezTo>
                    <a:pt x="24314" y="5853"/>
                    <a:pt x="26168" y="5683"/>
                    <a:pt x="26168" y="5683"/>
                  </a:cubicBezTo>
                  <a:cubicBezTo>
                    <a:pt x="21357" y="925"/>
                    <a:pt x="12643" y="1"/>
                    <a:pt x="6599" y="1"/>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5" name="Google Shape;655;p10"/>
            <p:cNvSpPr/>
            <p:nvPr/>
          </p:nvSpPr>
          <p:spPr>
            <a:xfrm>
              <a:off x="3124925" y="2245050"/>
              <a:ext cx="643925" cy="178450"/>
            </a:xfrm>
            <a:custGeom>
              <a:avLst/>
              <a:gdLst/>
              <a:ahLst/>
              <a:cxnLst/>
              <a:rect l="l" t="t" r="r" b="b"/>
              <a:pathLst>
                <a:path w="25757" h="7138" extrusionOk="0">
                  <a:moveTo>
                    <a:pt x="2516" y="0"/>
                  </a:moveTo>
                  <a:cubicBezTo>
                    <a:pt x="955" y="0"/>
                    <a:pt x="1" y="63"/>
                    <a:pt x="1" y="63"/>
                  </a:cubicBezTo>
                  <a:cubicBezTo>
                    <a:pt x="19" y="62"/>
                    <a:pt x="39" y="62"/>
                    <a:pt x="58" y="62"/>
                  </a:cubicBezTo>
                  <a:cubicBezTo>
                    <a:pt x="1674" y="62"/>
                    <a:pt x="5680" y="2945"/>
                    <a:pt x="5680" y="2945"/>
                  </a:cubicBezTo>
                  <a:cubicBezTo>
                    <a:pt x="11696" y="6906"/>
                    <a:pt x="22733" y="7138"/>
                    <a:pt x="25240" y="7138"/>
                  </a:cubicBezTo>
                  <a:cubicBezTo>
                    <a:pt x="25574" y="7138"/>
                    <a:pt x="25756" y="7134"/>
                    <a:pt x="25756" y="7134"/>
                  </a:cubicBezTo>
                  <a:cubicBezTo>
                    <a:pt x="20108" y="729"/>
                    <a:pt x="7817" y="0"/>
                    <a:pt x="2516"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6" name="Google Shape;656;p10"/>
            <p:cNvSpPr/>
            <p:nvPr/>
          </p:nvSpPr>
          <p:spPr>
            <a:xfrm>
              <a:off x="3223250" y="1765300"/>
              <a:ext cx="457550" cy="302450"/>
            </a:xfrm>
            <a:custGeom>
              <a:avLst/>
              <a:gdLst/>
              <a:ahLst/>
              <a:cxnLst/>
              <a:rect l="l" t="t" r="r" b="b"/>
              <a:pathLst>
                <a:path w="18302" h="12098" extrusionOk="0">
                  <a:moveTo>
                    <a:pt x="1" y="1"/>
                  </a:moveTo>
                  <a:cubicBezTo>
                    <a:pt x="9244" y="10791"/>
                    <a:pt x="18302" y="12097"/>
                    <a:pt x="18302" y="12097"/>
                  </a:cubicBezTo>
                  <a:cubicBezTo>
                    <a:pt x="13205" y="3735"/>
                    <a:pt x="15" y="1"/>
                    <a:pt x="1" y="1"/>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7" name="Google Shape;657;p10"/>
            <p:cNvSpPr/>
            <p:nvPr/>
          </p:nvSpPr>
          <p:spPr>
            <a:xfrm>
              <a:off x="3283600" y="1576125"/>
              <a:ext cx="348925" cy="319125"/>
            </a:xfrm>
            <a:custGeom>
              <a:avLst/>
              <a:gdLst/>
              <a:ahLst/>
              <a:cxnLst/>
              <a:rect l="l" t="t" r="r" b="b"/>
              <a:pathLst>
                <a:path w="13957" h="12765" extrusionOk="0">
                  <a:moveTo>
                    <a:pt x="0" y="0"/>
                  </a:moveTo>
                  <a:lnTo>
                    <a:pt x="0" y="0"/>
                  </a:lnTo>
                  <a:cubicBezTo>
                    <a:pt x="5367" y="9996"/>
                    <a:pt x="13957" y="12764"/>
                    <a:pt x="13957" y="12764"/>
                  </a:cubicBezTo>
                  <a:lnTo>
                    <a:pt x="13957" y="12764"/>
                  </a:lnTo>
                  <a:cubicBezTo>
                    <a:pt x="5879" y="128"/>
                    <a:pt x="1" y="0"/>
                    <a:pt x="0"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8" name="Google Shape;658;p10"/>
            <p:cNvSpPr/>
            <p:nvPr/>
          </p:nvSpPr>
          <p:spPr>
            <a:xfrm>
              <a:off x="3608375" y="1866825"/>
              <a:ext cx="282200" cy="1148275"/>
            </a:xfrm>
            <a:custGeom>
              <a:avLst/>
              <a:gdLst/>
              <a:ahLst/>
              <a:cxnLst/>
              <a:rect l="l" t="t" r="r" b="b"/>
              <a:pathLst>
                <a:path w="11288" h="45931" extrusionOk="0">
                  <a:moveTo>
                    <a:pt x="725" y="0"/>
                  </a:moveTo>
                  <a:lnTo>
                    <a:pt x="1" y="100"/>
                  </a:lnTo>
                  <a:cubicBezTo>
                    <a:pt x="3394" y="5140"/>
                    <a:pt x="9911" y="45931"/>
                    <a:pt x="9911" y="45931"/>
                  </a:cubicBezTo>
                  <a:lnTo>
                    <a:pt x="11288" y="45746"/>
                  </a:lnTo>
                  <a:cubicBezTo>
                    <a:pt x="8221" y="26977"/>
                    <a:pt x="725" y="0"/>
                    <a:pt x="725"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9" name="Google Shape;659;p10"/>
            <p:cNvSpPr/>
            <p:nvPr/>
          </p:nvSpPr>
          <p:spPr>
            <a:xfrm>
              <a:off x="3623650" y="1880675"/>
              <a:ext cx="246350" cy="1114925"/>
            </a:xfrm>
            <a:custGeom>
              <a:avLst/>
              <a:gdLst/>
              <a:ahLst/>
              <a:cxnLst/>
              <a:rect l="l" t="t" r="r" b="b"/>
              <a:pathLst>
                <a:path w="9854" h="44597" extrusionOk="0">
                  <a:moveTo>
                    <a:pt x="0" y="0"/>
                  </a:moveTo>
                  <a:lnTo>
                    <a:pt x="9853" y="44596"/>
                  </a:lnTo>
                  <a:cubicBezTo>
                    <a:pt x="3734" y="8805"/>
                    <a:pt x="0" y="1"/>
                    <a:pt x="0"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0" name="Google Shape;660;p10"/>
            <p:cNvSpPr/>
            <p:nvPr/>
          </p:nvSpPr>
          <p:spPr>
            <a:xfrm>
              <a:off x="3827725" y="2399250"/>
              <a:ext cx="371325" cy="306700"/>
            </a:xfrm>
            <a:custGeom>
              <a:avLst/>
              <a:gdLst/>
              <a:ahLst/>
              <a:cxnLst/>
              <a:rect l="l" t="t" r="r" b="b"/>
              <a:pathLst>
                <a:path w="14853" h="12268" extrusionOk="0">
                  <a:moveTo>
                    <a:pt x="14852" y="0"/>
                  </a:moveTo>
                  <a:lnTo>
                    <a:pt x="1" y="12267"/>
                  </a:lnTo>
                  <a:cubicBezTo>
                    <a:pt x="1" y="12267"/>
                    <a:pt x="11814" y="4530"/>
                    <a:pt x="14852"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1" name="Google Shape;661;p10"/>
            <p:cNvSpPr/>
            <p:nvPr/>
          </p:nvSpPr>
          <p:spPr>
            <a:xfrm>
              <a:off x="3324425" y="2663325"/>
              <a:ext cx="488075" cy="47600"/>
            </a:xfrm>
            <a:custGeom>
              <a:avLst/>
              <a:gdLst/>
              <a:ahLst/>
              <a:cxnLst/>
              <a:rect l="l" t="t" r="r" b="b"/>
              <a:pathLst>
                <a:path w="19523" h="1904" extrusionOk="0">
                  <a:moveTo>
                    <a:pt x="0" y="1"/>
                  </a:moveTo>
                  <a:lnTo>
                    <a:pt x="0" y="1"/>
                  </a:lnTo>
                  <a:cubicBezTo>
                    <a:pt x="2119" y="1592"/>
                    <a:pt x="8903" y="1903"/>
                    <a:pt x="13881" y="1903"/>
                  </a:cubicBezTo>
                  <a:cubicBezTo>
                    <a:pt x="17073" y="1903"/>
                    <a:pt x="19522" y="1775"/>
                    <a:pt x="19522" y="1775"/>
                  </a:cubicBezTo>
                  <a:lnTo>
                    <a:pt x="0" y="1"/>
                  </a:ln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2" name="Google Shape;662;p10"/>
            <p:cNvSpPr/>
            <p:nvPr/>
          </p:nvSpPr>
          <p:spPr>
            <a:xfrm>
              <a:off x="3797925" y="2173850"/>
              <a:ext cx="351075" cy="375575"/>
            </a:xfrm>
            <a:custGeom>
              <a:avLst/>
              <a:gdLst/>
              <a:ahLst/>
              <a:cxnLst/>
              <a:rect l="l" t="t" r="r" b="b"/>
              <a:pathLst>
                <a:path w="14043" h="15023" extrusionOk="0">
                  <a:moveTo>
                    <a:pt x="14042" y="1"/>
                  </a:moveTo>
                  <a:lnTo>
                    <a:pt x="14042" y="1"/>
                  </a:lnTo>
                  <a:cubicBezTo>
                    <a:pt x="11770" y="1747"/>
                    <a:pt x="0" y="15022"/>
                    <a:pt x="0" y="15022"/>
                  </a:cubicBezTo>
                  <a:lnTo>
                    <a:pt x="14042" y="1"/>
                  </a:ln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3" name="Google Shape;663;p10"/>
            <p:cNvSpPr/>
            <p:nvPr/>
          </p:nvSpPr>
          <p:spPr>
            <a:xfrm>
              <a:off x="3282175" y="2454150"/>
              <a:ext cx="494825" cy="103775"/>
            </a:xfrm>
            <a:custGeom>
              <a:avLst/>
              <a:gdLst/>
              <a:ahLst/>
              <a:cxnLst/>
              <a:rect l="l" t="t" r="r" b="b"/>
              <a:pathLst>
                <a:path w="19793" h="4151" extrusionOk="0">
                  <a:moveTo>
                    <a:pt x="357" y="1"/>
                  </a:moveTo>
                  <a:cubicBezTo>
                    <a:pt x="236" y="1"/>
                    <a:pt x="117" y="2"/>
                    <a:pt x="1" y="5"/>
                  </a:cubicBezTo>
                  <a:lnTo>
                    <a:pt x="19793" y="4151"/>
                  </a:lnTo>
                  <a:cubicBezTo>
                    <a:pt x="19793" y="4151"/>
                    <a:pt x="7014" y="1"/>
                    <a:pt x="357" y="1"/>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4" name="Google Shape;664;p10"/>
            <p:cNvSpPr/>
            <p:nvPr/>
          </p:nvSpPr>
          <p:spPr>
            <a:xfrm>
              <a:off x="3232475" y="2258325"/>
              <a:ext cx="516475" cy="153375"/>
            </a:xfrm>
            <a:custGeom>
              <a:avLst/>
              <a:gdLst/>
              <a:ahLst/>
              <a:cxnLst/>
              <a:rect l="l" t="t" r="r" b="b"/>
              <a:pathLst>
                <a:path w="20659" h="6135" extrusionOk="0">
                  <a:moveTo>
                    <a:pt x="1" y="1"/>
                  </a:moveTo>
                  <a:lnTo>
                    <a:pt x="1" y="1"/>
                  </a:lnTo>
                  <a:cubicBezTo>
                    <a:pt x="4516" y="2842"/>
                    <a:pt x="20362" y="6060"/>
                    <a:pt x="20655" y="6133"/>
                  </a:cubicBezTo>
                  <a:lnTo>
                    <a:pt x="20655" y="6133"/>
                  </a:lnTo>
                  <a:lnTo>
                    <a:pt x="1" y="1"/>
                  </a:lnTo>
                  <a:close/>
                  <a:moveTo>
                    <a:pt x="20655" y="6133"/>
                  </a:moveTo>
                  <a:lnTo>
                    <a:pt x="20659" y="6134"/>
                  </a:lnTo>
                  <a:cubicBezTo>
                    <a:pt x="20659" y="6134"/>
                    <a:pt x="20658" y="6134"/>
                    <a:pt x="20655" y="6133"/>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5" name="Google Shape;665;p10"/>
            <p:cNvSpPr/>
            <p:nvPr/>
          </p:nvSpPr>
          <p:spPr>
            <a:xfrm>
              <a:off x="3764200" y="2009150"/>
              <a:ext cx="317350" cy="395100"/>
            </a:xfrm>
            <a:custGeom>
              <a:avLst/>
              <a:gdLst/>
              <a:ahLst/>
              <a:cxnLst/>
              <a:rect l="l" t="t" r="r" b="b"/>
              <a:pathLst>
                <a:path w="12694" h="15804" extrusionOk="0">
                  <a:moveTo>
                    <a:pt x="12694" y="1"/>
                  </a:moveTo>
                  <a:lnTo>
                    <a:pt x="12694" y="1"/>
                  </a:lnTo>
                  <a:cubicBezTo>
                    <a:pt x="10578" y="1591"/>
                    <a:pt x="0" y="15803"/>
                    <a:pt x="0" y="15803"/>
                  </a:cubicBezTo>
                  <a:lnTo>
                    <a:pt x="12694" y="1"/>
                  </a:ln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6" name="Google Shape;666;p10"/>
            <p:cNvSpPr/>
            <p:nvPr/>
          </p:nvSpPr>
          <p:spPr>
            <a:xfrm>
              <a:off x="3244200" y="2054225"/>
              <a:ext cx="471400" cy="190300"/>
            </a:xfrm>
            <a:custGeom>
              <a:avLst/>
              <a:gdLst/>
              <a:ahLst/>
              <a:cxnLst/>
              <a:rect l="l" t="t" r="r" b="b"/>
              <a:pathLst>
                <a:path w="18856" h="7612" extrusionOk="0">
                  <a:moveTo>
                    <a:pt x="0" y="1"/>
                  </a:moveTo>
                  <a:cubicBezTo>
                    <a:pt x="2599" y="2486"/>
                    <a:pt x="18855" y="7611"/>
                    <a:pt x="18855" y="7611"/>
                  </a:cubicBezTo>
                  <a:lnTo>
                    <a:pt x="0" y="1"/>
                  </a:ln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7" name="Google Shape;667;p10"/>
            <p:cNvSpPr/>
            <p:nvPr/>
          </p:nvSpPr>
          <p:spPr>
            <a:xfrm>
              <a:off x="3723025" y="1789800"/>
              <a:ext cx="230750" cy="445850"/>
            </a:xfrm>
            <a:custGeom>
              <a:avLst/>
              <a:gdLst/>
              <a:ahLst/>
              <a:cxnLst/>
              <a:rect l="l" t="t" r="r" b="b"/>
              <a:pathLst>
                <a:path w="9230" h="17834" extrusionOk="0">
                  <a:moveTo>
                    <a:pt x="9229" y="0"/>
                  </a:moveTo>
                  <a:lnTo>
                    <a:pt x="0" y="17833"/>
                  </a:lnTo>
                  <a:cubicBezTo>
                    <a:pt x="0" y="17833"/>
                    <a:pt x="8519" y="3337"/>
                    <a:pt x="9229"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8" name="Google Shape;668;p10"/>
            <p:cNvSpPr/>
            <p:nvPr/>
          </p:nvSpPr>
          <p:spPr>
            <a:xfrm>
              <a:off x="3679000" y="1642500"/>
              <a:ext cx="161175" cy="409975"/>
            </a:xfrm>
            <a:custGeom>
              <a:avLst/>
              <a:gdLst/>
              <a:ahLst/>
              <a:cxnLst/>
              <a:rect l="l" t="t" r="r" b="b"/>
              <a:pathLst>
                <a:path w="6447" h="16399" extrusionOk="0">
                  <a:moveTo>
                    <a:pt x="6447" y="0"/>
                  </a:moveTo>
                  <a:lnTo>
                    <a:pt x="6447" y="0"/>
                  </a:lnTo>
                  <a:cubicBezTo>
                    <a:pt x="4942" y="1562"/>
                    <a:pt x="1" y="16399"/>
                    <a:pt x="1" y="16399"/>
                  </a:cubicBezTo>
                  <a:lnTo>
                    <a:pt x="6447" y="0"/>
                  </a:ln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9" name="Google Shape;669;p10"/>
            <p:cNvSpPr/>
            <p:nvPr/>
          </p:nvSpPr>
          <p:spPr>
            <a:xfrm>
              <a:off x="3294950" y="1807550"/>
              <a:ext cx="378050" cy="250625"/>
            </a:xfrm>
            <a:custGeom>
              <a:avLst/>
              <a:gdLst/>
              <a:ahLst/>
              <a:cxnLst/>
              <a:rect l="l" t="t" r="r" b="b"/>
              <a:pathLst>
                <a:path w="15122" h="10025" extrusionOk="0">
                  <a:moveTo>
                    <a:pt x="3" y="0"/>
                  </a:moveTo>
                  <a:cubicBezTo>
                    <a:pt x="2" y="0"/>
                    <a:pt x="1" y="0"/>
                    <a:pt x="1" y="0"/>
                  </a:cubicBezTo>
                  <a:lnTo>
                    <a:pt x="15122" y="10024"/>
                  </a:lnTo>
                  <a:cubicBezTo>
                    <a:pt x="15122" y="10024"/>
                    <a:pt x="567" y="0"/>
                    <a:pt x="3"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0" name="Google Shape;670;p10"/>
            <p:cNvSpPr/>
            <p:nvPr/>
          </p:nvSpPr>
          <p:spPr>
            <a:xfrm>
              <a:off x="3627900" y="1508325"/>
              <a:ext cx="73850" cy="364200"/>
            </a:xfrm>
            <a:custGeom>
              <a:avLst/>
              <a:gdLst/>
              <a:ahLst/>
              <a:cxnLst/>
              <a:rect l="l" t="t" r="r" b="b"/>
              <a:pathLst>
                <a:path w="2954" h="14568" extrusionOk="0">
                  <a:moveTo>
                    <a:pt x="2954" y="0"/>
                  </a:moveTo>
                  <a:lnTo>
                    <a:pt x="0" y="14568"/>
                  </a:lnTo>
                  <a:cubicBezTo>
                    <a:pt x="0" y="14568"/>
                    <a:pt x="2840" y="2315"/>
                    <a:pt x="2954"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1" name="Google Shape;671;p10"/>
            <p:cNvSpPr/>
            <p:nvPr/>
          </p:nvSpPr>
          <p:spPr>
            <a:xfrm>
              <a:off x="3327250" y="1610200"/>
              <a:ext cx="281150" cy="259125"/>
            </a:xfrm>
            <a:custGeom>
              <a:avLst/>
              <a:gdLst/>
              <a:ahLst/>
              <a:cxnLst/>
              <a:rect l="l" t="t" r="r" b="b"/>
              <a:pathLst>
                <a:path w="11246" h="10365" extrusionOk="0">
                  <a:moveTo>
                    <a:pt x="1" y="0"/>
                  </a:moveTo>
                  <a:lnTo>
                    <a:pt x="1" y="0"/>
                  </a:lnTo>
                  <a:cubicBezTo>
                    <a:pt x="2358" y="2627"/>
                    <a:pt x="11246" y="10365"/>
                    <a:pt x="11246" y="10365"/>
                  </a:cubicBezTo>
                  <a:lnTo>
                    <a:pt x="1" y="0"/>
                  </a:ln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72" name="Google Shape;672;p10"/>
          <p:cNvGrpSpPr/>
          <p:nvPr/>
        </p:nvGrpSpPr>
        <p:grpSpPr>
          <a:xfrm rot="-10178172">
            <a:off x="-1414497" y="3270866"/>
            <a:ext cx="2538333" cy="1631711"/>
            <a:chOff x="6328375" y="2851100"/>
            <a:chExt cx="1042875" cy="670425"/>
          </a:xfrm>
        </p:grpSpPr>
        <p:sp>
          <p:nvSpPr>
            <p:cNvPr id="673" name="Google Shape;673;p10"/>
            <p:cNvSpPr/>
            <p:nvPr/>
          </p:nvSpPr>
          <p:spPr>
            <a:xfrm>
              <a:off x="6695750" y="2891575"/>
              <a:ext cx="335100" cy="291075"/>
            </a:xfrm>
            <a:custGeom>
              <a:avLst/>
              <a:gdLst/>
              <a:ahLst/>
              <a:cxnLst/>
              <a:rect l="l" t="t" r="r" b="b"/>
              <a:pathLst>
                <a:path w="13404" h="11643" extrusionOk="0">
                  <a:moveTo>
                    <a:pt x="0" y="0"/>
                  </a:moveTo>
                  <a:cubicBezTo>
                    <a:pt x="0" y="0"/>
                    <a:pt x="0" y="85"/>
                    <a:pt x="14" y="241"/>
                  </a:cubicBezTo>
                  <a:lnTo>
                    <a:pt x="11643" y="11642"/>
                  </a:lnTo>
                  <a:cubicBezTo>
                    <a:pt x="11799" y="10790"/>
                    <a:pt x="13403" y="639"/>
                    <a:pt x="0"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4" name="Google Shape;674;p10"/>
            <p:cNvSpPr/>
            <p:nvPr/>
          </p:nvSpPr>
          <p:spPr>
            <a:xfrm>
              <a:off x="6696100" y="2897600"/>
              <a:ext cx="290725" cy="290500"/>
            </a:xfrm>
            <a:custGeom>
              <a:avLst/>
              <a:gdLst/>
              <a:ahLst/>
              <a:cxnLst/>
              <a:rect l="l" t="t" r="r" b="b"/>
              <a:pathLst>
                <a:path w="11629" h="11620" extrusionOk="0">
                  <a:moveTo>
                    <a:pt x="0" y="0"/>
                  </a:moveTo>
                  <a:lnTo>
                    <a:pt x="0" y="0"/>
                  </a:lnTo>
                  <a:cubicBezTo>
                    <a:pt x="146" y="1709"/>
                    <a:pt x="1366" y="11619"/>
                    <a:pt x="9699" y="11619"/>
                  </a:cubicBezTo>
                  <a:cubicBezTo>
                    <a:pt x="10300" y="11619"/>
                    <a:pt x="10938" y="11568"/>
                    <a:pt x="11614" y="11458"/>
                  </a:cubicBezTo>
                  <a:cubicBezTo>
                    <a:pt x="11614" y="11458"/>
                    <a:pt x="11614" y="11444"/>
                    <a:pt x="11629" y="11401"/>
                  </a:cubicBezTo>
                  <a:lnTo>
                    <a:pt x="0" y="0"/>
                  </a:ln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5" name="Google Shape;675;p10"/>
            <p:cNvSpPr/>
            <p:nvPr/>
          </p:nvSpPr>
          <p:spPr>
            <a:xfrm>
              <a:off x="7107475" y="2851100"/>
              <a:ext cx="239625" cy="410000"/>
            </a:xfrm>
            <a:custGeom>
              <a:avLst/>
              <a:gdLst/>
              <a:ahLst/>
              <a:cxnLst/>
              <a:rect l="l" t="t" r="r" b="b"/>
              <a:pathLst>
                <a:path w="9585" h="16400" extrusionOk="0">
                  <a:moveTo>
                    <a:pt x="1520" y="0"/>
                  </a:moveTo>
                  <a:cubicBezTo>
                    <a:pt x="1520" y="0"/>
                    <a:pt x="1449" y="57"/>
                    <a:pt x="1350" y="185"/>
                  </a:cubicBezTo>
                  <a:lnTo>
                    <a:pt x="1" y="16399"/>
                  </a:lnTo>
                  <a:cubicBezTo>
                    <a:pt x="768" y="15973"/>
                    <a:pt x="9585" y="10720"/>
                    <a:pt x="1520"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6" name="Google Shape;676;p10"/>
            <p:cNvSpPr/>
            <p:nvPr/>
          </p:nvSpPr>
          <p:spPr>
            <a:xfrm>
              <a:off x="6914025" y="2855350"/>
              <a:ext cx="226850" cy="406450"/>
            </a:xfrm>
            <a:custGeom>
              <a:avLst/>
              <a:gdLst/>
              <a:ahLst/>
              <a:cxnLst/>
              <a:rect l="l" t="t" r="r" b="b"/>
              <a:pathLst>
                <a:path w="9074" h="16258" extrusionOk="0">
                  <a:moveTo>
                    <a:pt x="9074" y="1"/>
                  </a:moveTo>
                  <a:cubicBezTo>
                    <a:pt x="7767" y="1293"/>
                    <a:pt x="1" y="9556"/>
                    <a:pt x="7682" y="16258"/>
                  </a:cubicBezTo>
                  <a:lnTo>
                    <a:pt x="7739" y="16229"/>
                  </a:lnTo>
                  <a:lnTo>
                    <a:pt x="9074" y="1"/>
                  </a:ln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7" name="Google Shape;677;p10"/>
            <p:cNvSpPr/>
            <p:nvPr/>
          </p:nvSpPr>
          <p:spPr>
            <a:xfrm>
              <a:off x="6966925" y="3155650"/>
              <a:ext cx="403950" cy="191350"/>
            </a:xfrm>
            <a:custGeom>
              <a:avLst/>
              <a:gdLst/>
              <a:ahLst/>
              <a:cxnLst/>
              <a:rect l="l" t="t" r="r" b="b"/>
              <a:pathLst>
                <a:path w="16158" h="7654" extrusionOk="0">
                  <a:moveTo>
                    <a:pt x="57" y="0"/>
                  </a:moveTo>
                  <a:lnTo>
                    <a:pt x="0" y="497"/>
                  </a:lnTo>
                  <a:lnTo>
                    <a:pt x="1236" y="3025"/>
                  </a:lnTo>
                  <a:cubicBezTo>
                    <a:pt x="1236" y="3025"/>
                    <a:pt x="1151" y="3351"/>
                    <a:pt x="412" y="3706"/>
                  </a:cubicBezTo>
                  <a:lnTo>
                    <a:pt x="1037" y="3891"/>
                  </a:lnTo>
                  <a:lnTo>
                    <a:pt x="1946" y="3692"/>
                  </a:lnTo>
                  <a:cubicBezTo>
                    <a:pt x="1946" y="3692"/>
                    <a:pt x="4686" y="4317"/>
                    <a:pt x="5438" y="4913"/>
                  </a:cubicBezTo>
                  <a:cubicBezTo>
                    <a:pt x="5424" y="4913"/>
                    <a:pt x="11685" y="7213"/>
                    <a:pt x="16087" y="7653"/>
                  </a:cubicBezTo>
                  <a:lnTo>
                    <a:pt x="16158" y="6972"/>
                  </a:lnTo>
                  <a:cubicBezTo>
                    <a:pt x="16158" y="6972"/>
                    <a:pt x="6958" y="5736"/>
                    <a:pt x="5595" y="3507"/>
                  </a:cubicBezTo>
                  <a:lnTo>
                    <a:pt x="5140" y="3635"/>
                  </a:lnTo>
                  <a:lnTo>
                    <a:pt x="5098" y="3947"/>
                  </a:lnTo>
                  <a:cubicBezTo>
                    <a:pt x="3848" y="3649"/>
                    <a:pt x="2641" y="3166"/>
                    <a:pt x="1534" y="2513"/>
                  </a:cubicBezTo>
                  <a:cubicBezTo>
                    <a:pt x="1534" y="2513"/>
                    <a:pt x="554" y="57"/>
                    <a:pt x="57"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8" name="Google Shape;678;p10"/>
            <p:cNvSpPr/>
            <p:nvPr/>
          </p:nvSpPr>
          <p:spPr>
            <a:xfrm>
              <a:off x="6675875" y="3308625"/>
              <a:ext cx="30175" cy="41550"/>
            </a:xfrm>
            <a:custGeom>
              <a:avLst/>
              <a:gdLst/>
              <a:ahLst/>
              <a:cxnLst/>
              <a:rect l="l" t="t" r="r" b="b"/>
              <a:pathLst>
                <a:path w="1207" h="1662" extrusionOk="0">
                  <a:moveTo>
                    <a:pt x="1207" y="1"/>
                  </a:moveTo>
                  <a:cubicBezTo>
                    <a:pt x="1008" y="72"/>
                    <a:pt x="795" y="171"/>
                    <a:pt x="596" y="256"/>
                  </a:cubicBezTo>
                  <a:lnTo>
                    <a:pt x="0" y="1264"/>
                  </a:lnTo>
                  <a:lnTo>
                    <a:pt x="14" y="1662"/>
                  </a:lnTo>
                  <a:cubicBezTo>
                    <a:pt x="312" y="1648"/>
                    <a:pt x="951" y="483"/>
                    <a:pt x="1207" y="1"/>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9" name="Google Shape;679;p10"/>
            <p:cNvSpPr/>
            <p:nvPr/>
          </p:nvSpPr>
          <p:spPr>
            <a:xfrm>
              <a:off x="6752900" y="3237475"/>
              <a:ext cx="246700" cy="53425"/>
            </a:xfrm>
            <a:custGeom>
              <a:avLst/>
              <a:gdLst/>
              <a:ahLst/>
              <a:cxnLst/>
              <a:rect l="l" t="t" r="r" b="b"/>
              <a:pathLst>
                <a:path w="9868" h="2137" extrusionOk="0">
                  <a:moveTo>
                    <a:pt x="9120" y="0"/>
                  </a:moveTo>
                  <a:cubicBezTo>
                    <a:pt x="7729" y="0"/>
                    <a:pt x="6350" y="84"/>
                    <a:pt x="4941" y="433"/>
                  </a:cubicBezTo>
                  <a:cubicBezTo>
                    <a:pt x="3890" y="674"/>
                    <a:pt x="2840" y="816"/>
                    <a:pt x="1803" y="958"/>
                  </a:cubicBezTo>
                  <a:cubicBezTo>
                    <a:pt x="1391" y="1058"/>
                    <a:pt x="1008" y="1214"/>
                    <a:pt x="653" y="1427"/>
                  </a:cubicBezTo>
                  <a:cubicBezTo>
                    <a:pt x="454" y="1640"/>
                    <a:pt x="241" y="1824"/>
                    <a:pt x="0" y="1981"/>
                  </a:cubicBezTo>
                  <a:cubicBezTo>
                    <a:pt x="355" y="1881"/>
                    <a:pt x="724" y="1810"/>
                    <a:pt x="1079" y="1753"/>
                  </a:cubicBezTo>
                  <a:lnTo>
                    <a:pt x="1079" y="2009"/>
                  </a:lnTo>
                  <a:lnTo>
                    <a:pt x="1434" y="2137"/>
                  </a:lnTo>
                  <a:cubicBezTo>
                    <a:pt x="2641" y="490"/>
                    <a:pt x="9868" y="106"/>
                    <a:pt x="9868" y="106"/>
                  </a:cubicBezTo>
                  <a:lnTo>
                    <a:pt x="9868" y="7"/>
                  </a:lnTo>
                  <a:cubicBezTo>
                    <a:pt x="9618" y="3"/>
                    <a:pt x="9369" y="0"/>
                    <a:pt x="9120"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0" name="Google Shape;680;p10"/>
            <p:cNvSpPr/>
            <p:nvPr/>
          </p:nvSpPr>
          <p:spPr>
            <a:xfrm>
              <a:off x="6688650" y="3227000"/>
              <a:ext cx="311300" cy="88050"/>
            </a:xfrm>
            <a:custGeom>
              <a:avLst/>
              <a:gdLst/>
              <a:ahLst/>
              <a:cxnLst/>
              <a:rect l="l" t="t" r="r" b="b"/>
              <a:pathLst>
                <a:path w="12452" h="3522" extrusionOk="0">
                  <a:moveTo>
                    <a:pt x="12438" y="0"/>
                  </a:moveTo>
                  <a:cubicBezTo>
                    <a:pt x="8988" y="57"/>
                    <a:pt x="3976" y="1448"/>
                    <a:pt x="3976" y="1448"/>
                  </a:cubicBezTo>
                  <a:cubicBezTo>
                    <a:pt x="3365" y="1860"/>
                    <a:pt x="1193" y="2187"/>
                    <a:pt x="1193" y="2187"/>
                  </a:cubicBezTo>
                  <a:lnTo>
                    <a:pt x="497" y="1974"/>
                  </a:lnTo>
                  <a:lnTo>
                    <a:pt x="0" y="2059"/>
                  </a:lnTo>
                  <a:cubicBezTo>
                    <a:pt x="554" y="2400"/>
                    <a:pt x="597" y="2655"/>
                    <a:pt x="597" y="2655"/>
                  </a:cubicBezTo>
                  <a:lnTo>
                    <a:pt x="85" y="3521"/>
                  </a:lnTo>
                  <a:cubicBezTo>
                    <a:pt x="284" y="3436"/>
                    <a:pt x="483" y="3351"/>
                    <a:pt x="696" y="3266"/>
                  </a:cubicBezTo>
                  <a:cubicBezTo>
                    <a:pt x="753" y="3138"/>
                    <a:pt x="795" y="3067"/>
                    <a:pt x="795" y="3067"/>
                  </a:cubicBezTo>
                  <a:cubicBezTo>
                    <a:pt x="1363" y="2783"/>
                    <a:pt x="1960" y="2556"/>
                    <a:pt x="2584" y="2400"/>
                  </a:cubicBezTo>
                  <a:cubicBezTo>
                    <a:pt x="2826" y="2243"/>
                    <a:pt x="3039" y="2059"/>
                    <a:pt x="3237" y="1846"/>
                  </a:cubicBezTo>
                  <a:cubicBezTo>
                    <a:pt x="3578" y="1633"/>
                    <a:pt x="3976" y="1477"/>
                    <a:pt x="4373" y="1377"/>
                  </a:cubicBezTo>
                  <a:cubicBezTo>
                    <a:pt x="5424" y="1235"/>
                    <a:pt x="6475" y="1093"/>
                    <a:pt x="7511" y="852"/>
                  </a:cubicBezTo>
                  <a:cubicBezTo>
                    <a:pt x="8955" y="509"/>
                    <a:pt x="10346" y="420"/>
                    <a:pt x="11767" y="420"/>
                  </a:cubicBezTo>
                  <a:cubicBezTo>
                    <a:pt x="11994" y="420"/>
                    <a:pt x="12223" y="422"/>
                    <a:pt x="12452" y="426"/>
                  </a:cubicBezTo>
                  <a:lnTo>
                    <a:pt x="12438" y="0"/>
                  </a:ln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1" name="Google Shape;681;p10"/>
            <p:cNvSpPr/>
            <p:nvPr/>
          </p:nvSpPr>
          <p:spPr>
            <a:xfrm>
              <a:off x="6505250" y="3138600"/>
              <a:ext cx="199750" cy="148450"/>
            </a:xfrm>
            <a:custGeom>
              <a:avLst/>
              <a:gdLst/>
              <a:ahLst/>
              <a:cxnLst/>
              <a:rect l="l" t="t" r="r" b="b"/>
              <a:pathLst>
                <a:path w="7990" h="5938" extrusionOk="0">
                  <a:moveTo>
                    <a:pt x="53" y="1"/>
                  </a:moveTo>
                  <a:cubicBezTo>
                    <a:pt x="39" y="494"/>
                    <a:pt x="1" y="5938"/>
                    <a:pt x="6602" y="5938"/>
                  </a:cubicBezTo>
                  <a:cubicBezTo>
                    <a:pt x="7035" y="5938"/>
                    <a:pt x="7497" y="5914"/>
                    <a:pt x="7989" y="5865"/>
                  </a:cubicBezTo>
                  <a:cubicBezTo>
                    <a:pt x="7989" y="5865"/>
                    <a:pt x="7975" y="5808"/>
                    <a:pt x="7961" y="5723"/>
                  </a:cubicBezTo>
                  <a:lnTo>
                    <a:pt x="53" y="1"/>
                  </a:ln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2" name="Google Shape;682;p10"/>
            <p:cNvSpPr/>
            <p:nvPr/>
          </p:nvSpPr>
          <p:spPr>
            <a:xfrm>
              <a:off x="6506550" y="3129625"/>
              <a:ext cx="197725" cy="152050"/>
            </a:xfrm>
            <a:custGeom>
              <a:avLst/>
              <a:gdLst/>
              <a:ahLst/>
              <a:cxnLst/>
              <a:rect l="l" t="t" r="r" b="b"/>
              <a:pathLst>
                <a:path w="7909" h="6082" extrusionOk="0">
                  <a:moveTo>
                    <a:pt x="1974" y="1"/>
                  </a:moveTo>
                  <a:cubicBezTo>
                    <a:pt x="1374" y="1"/>
                    <a:pt x="718" y="102"/>
                    <a:pt x="1" y="331"/>
                  </a:cubicBezTo>
                  <a:cubicBezTo>
                    <a:pt x="1" y="346"/>
                    <a:pt x="1" y="346"/>
                    <a:pt x="1" y="360"/>
                  </a:cubicBezTo>
                  <a:lnTo>
                    <a:pt x="7909" y="6082"/>
                  </a:lnTo>
                  <a:cubicBezTo>
                    <a:pt x="7672" y="5148"/>
                    <a:pt x="6246" y="1"/>
                    <a:pt x="1974" y="1"/>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3" name="Google Shape;683;p10"/>
            <p:cNvSpPr/>
            <p:nvPr/>
          </p:nvSpPr>
          <p:spPr>
            <a:xfrm>
              <a:off x="6328375" y="3286250"/>
              <a:ext cx="359925" cy="226850"/>
            </a:xfrm>
            <a:custGeom>
              <a:avLst/>
              <a:gdLst/>
              <a:ahLst/>
              <a:cxnLst/>
              <a:rect l="l" t="t" r="r" b="b"/>
              <a:pathLst>
                <a:path w="14397" h="9074" extrusionOk="0">
                  <a:moveTo>
                    <a:pt x="9905" y="0"/>
                  </a:moveTo>
                  <a:cubicBezTo>
                    <a:pt x="6677" y="0"/>
                    <a:pt x="2489" y="1640"/>
                    <a:pt x="0" y="9017"/>
                  </a:cubicBezTo>
                  <a:cubicBezTo>
                    <a:pt x="0" y="9017"/>
                    <a:pt x="85" y="9045"/>
                    <a:pt x="242" y="9074"/>
                  </a:cubicBezTo>
                  <a:lnTo>
                    <a:pt x="14397" y="1023"/>
                  </a:lnTo>
                  <a:cubicBezTo>
                    <a:pt x="14069" y="857"/>
                    <a:pt x="12238" y="0"/>
                    <a:pt x="9905"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4" name="Google Shape;684;p10"/>
            <p:cNvSpPr/>
            <p:nvPr/>
          </p:nvSpPr>
          <p:spPr>
            <a:xfrm>
              <a:off x="6334400" y="3311825"/>
              <a:ext cx="354975" cy="209700"/>
            </a:xfrm>
            <a:custGeom>
              <a:avLst/>
              <a:gdLst/>
              <a:ahLst/>
              <a:cxnLst/>
              <a:rect l="l" t="t" r="r" b="b"/>
              <a:pathLst>
                <a:path w="14199" h="8388" extrusionOk="0">
                  <a:moveTo>
                    <a:pt x="14142" y="0"/>
                  </a:moveTo>
                  <a:lnTo>
                    <a:pt x="1" y="8051"/>
                  </a:lnTo>
                  <a:cubicBezTo>
                    <a:pt x="540" y="8157"/>
                    <a:pt x="1922" y="8388"/>
                    <a:pt x="3625" y="8388"/>
                  </a:cubicBezTo>
                  <a:cubicBezTo>
                    <a:pt x="7612" y="8388"/>
                    <a:pt x="13363" y="7122"/>
                    <a:pt x="14199" y="29"/>
                  </a:cubicBezTo>
                  <a:lnTo>
                    <a:pt x="14142" y="0"/>
                  </a:ln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5" name="Google Shape;685;p10"/>
            <p:cNvSpPr/>
            <p:nvPr/>
          </p:nvSpPr>
          <p:spPr>
            <a:xfrm>
              <a:off x="6966925" y="3155650"/>
              <a:ext cx="35525" cy="56100"/>
            </a:xfrm>
            <a:custGeom>
              <a:avLst/>
              <a:gdLst/>
              <a:ahLst/>
              <a:cxnLst/>
              <a:rect l="l" t="t" r="r" b="b"/>
              <a:pathLst>
                <a:path w="1421" h="2244" extrusionOk="0">
                  <a:moveTo>
                    <a:pt x="57" y="0"/>
                  </a:moveTo>
                  <a:lnTo>
                    <a:pt x="0" y="497"/>
                  </a:lnTo>
                  <a:lnTo>
                    <a:pt x="668" y="1860"/>
                  </a:lnTo>
                  <a:cubicBezTo>
                    <a:pt x="909" y="1988"/>
                    <a:pt x="1165" y="2116"/>
                    <a:pt x="1420" y="2244"/>
                  </a:cubicBezTo>
                  <a:cubicBezTo>
                    <a:pt x="1151" y="1591"/>
                    <a:pt x="455" y="43"/>
                    <a:pt x="57"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6" name="Google Shape;686;p10"/>
            <p:cNvSpPr/>
            <p:nvPr/>
          </p:nvSpPr>
          <p:spPr>
            <a:xfrm>
              <a:off x="7060625" y="3243325"/>
              <a:ext cx="310625" cy="90175"/>
            </a:xfrm>
            <a:custGeom>
              <a:avLst/>
              <a:gdLst/>
              <a:ahLst/>
              <a:cxnLst/>
              <a:rect l="l" t="t" r="r" b="b"/>
              <a:pathLst>
                <a:path w="12425" h="3607" extrusionOk="0">
                  <a:moveTo>
                    <a:pt x="1861" y="0"/>
                  </a:moveTo>
                  <a:lnTo>
                    <a:pt x="1406" y="128"/>
                  </a:lnTo>
                  <a:lnTo>
                    <a:pt x="1364" y="455"/>
                  </a:lnTo>
                  <a:cubicBezTo>
                    <a:pt x="909" y="341"/>
                    <a:pt x="455" y="199"/>
                    <a:pt x="1" y="43"/>
                  </a:cubicBezTo>
                  <a:lnTo>
                    <a:pt x="1" y="43"/>
                  </a:lnTo>
                  <a:cubicBezTo>
                    <a:pt x="285" y="270"/>
                    <a:pt x="540" y="540"/>
                    <a:pt x="767" y="824"/>
                  </a:cubicBezTo>
                  <a:cubicBezTo>
                    <a:pt x="1137" y="1136"/>
                    <a:pt x="1662" y="1335"/>
                    <a:pt x="2187" y="1534"/>
                  </a:cubicBezTo>
                  <a:cubicBezTo>
                    <a:pt x="3508" y="1818"/>
                    <a:pt x="4842" y="2116"/>
                    <a:pt x="6149" y="2542"/>
                  </a:cubicBezTo>
                  <a:cubicBezTo>
                    <a:pt x="8236" y="3237"/>
                    <a:pt x="10294" y="3450"/>
                    <a:pt x="12410" y="3607"/>
                  </a:cubicBezTo>
                  <a:lnTo>
                    <a:pt x="12424" y="3479"/>
                  </a:lnTo>
                  <a:cubicBezTo>
                    <a:pt x="12424" y="3479"/>
                    <a:pt x="3224" y="2229"/>
                    <a:pt x="1861"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7" name="Google Shape;687;p10"/>
            <p:cNvSpPr/>
            <p:nvPr/>
          </p:nvSpPr>
          <p:spPr>
            <a:xfrm>
              <a:off x="6976875" y="3202150"/>
              <a:ext cx="393300" cy="144850"/>
            </a:xfrm>
            <a:custGeom>
              <a:avLst/>
              <a:gdLst/>
              <a:ahLst/>
              <a:cxnLst/>
              <a:rect l="l" t="t" r="r" b="b"/>
              <a:pathLst>
                <a:path w="15732" h="5794" extrusionOk="0">
                  <a:moveTo>
                    <a:pt x="256" y="0"/>
                  </a:moveTo>
                  <a:lnTo>
                    <a:pt x="824" y="1165"/>
                  </a:lnTo>
                  <a:cubicBezTo>
                    <a:pt x="824" y="1165"/>
                    <a:pt x="738" y="1491"/>
                    <a:pt x="0" y="1846"/>
                  </a:cubicBezTo>
                  <a:lnTo>
                    <a:pt x="625" y="2031"/>
                  </a:lnTo>
                  <a:lnTo>
                    <a:pt x="1533" y="1832"/>
                  </a:lnTo>
                  <a:cubicBezTo>
                    <a:pt x="1533" y="1832"/>
                    <a:pt x="4274" y="2457"/>
                    <a:pt x="5026" y="3053"/>
                  </a:cubicBezTo>
                  <a:cubicBezTo>
                    <a:pt x="5026" y="3053"/>
                    <a:pt x="11287" y="5339"/>
                    <a:pt x="15675" y="5793"/>
                  </a:cubicBezTo>
                  <a:lnTo>
                    <a:pt x="15731" y="5239"/>
                  </a:lnTo>
                  <a:cubicBezTo>
                    <a:pt x="13630" y="5097"/>
                    <a:pt x="11571" y="4884"/>
                    <a:pt x="9484" y="4174"/>
                  </a:cubicBezTo>
                  <a:cubicBezTo>
                    <a:pt x="8178" y="3763"/>
                    <a:pt x="6858" y="3465"/>
                    <a:pt x="5523" y="3181"/>
                  </a:cubicBezTo>
                  <a:cubicBezTo>
                    <a:pt x="5012" y="2982"/>
                    <a:pt x="4487" y="2783"/>
                    <a:pt x="4103" y="2471"/>
                  </a:cubicBezTo>
                  <a:cubicBezTo>
                    <a:pt x="3876" y="2173"/>
                    <a:pt x="3621" y="1917"/>
                    <a:pt x="3337" y="1690"/>
                  </a:cubicBezTo>
                  <a:cubicBezTo>
                    <a:pt x="2570" y="1420"/>
                    <a:pt x="1817" y="1079"/>
                    <a:pt x="1122" y="653"/>
                  </a:cubicBezTo>
                  <a:cubicBezTo>
                    <a:pt x="1122" y="653"/>
                    <a:pt x="1079" y="554"/>
                    <a:pt x="1008" y="384"/>
                  </a:cubicBezTo>
                  <a:cubicBezTo>
                    <a:pt x="753" y="256"/>
                    <a:pt x="497" y="128"/>
                    <a:pt x="256"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8" name="Google Shape;688;p10"/>
            <p:cNvSpPr/>
            <p:nvPr/>
          </p:nvSpPr>
          <p:spPr>
            <a:xfrm>
              <a:off x="6747575" y="3242475"/>
              <a:ext cx="385125" cy="192175"/>
            </a:xfrm>
            <a:custGeom>
              <a:avLst/>
              <a:gdLst/>
              <a:ahLst/>
              <a:cxnLst/>
              <a:rect l="l" t="t" r="r" b="b"/>
              <a:pathLst>
                <a:path w="15405" h="7687" extrusionOk="0">
                  <a:moveTo>
                    <a:pt x="9793" y="0"/>
                  </a:moveTo>
                  <a:cubicBezTo>
                    <a:pt x="6779" y="0"/>
                    <a:pt x="3072" y="1559"/>
                    <a:pt x="0" y="7588"/>
                  </a:cubicBezTo>
                  <a:cubicBezTo>
                    <a:pt x="0" y="7588"/>
                    <a:pt x="85" y="7630"/>
                    <a:pt x="241" y="7687"/>
                  </a:cubicBezTo>
                  <a:lnTo>
                    <a:pt x="15405" y="1752"/>
                  </a:lnTo>
                  <a:cubicBezTo>
                    <a:pt x="15046" y="1506"/>
                    <a:pt x="12754" y="0"/>
                    <a:pt x="9793"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9" name="Google Shape;689;p10"/>
            <p:cNvSpPr/>
            <p:nvPr/>
          </p:nvSpPr>
          <p:spPr>
            <a:xfrm>
              <a:off x="6753600" y="3286275"/>
              <a:ext cx="380175" cy="174100"/>
            </a:xfrm>
            <a:custGeom>
              <a:avLst/>
              <a:gdLst/>
              <a:ahLst/>
              <a:cxnLst/>
              <a:rect l="l" t="t" r="r" b="b"/>
              <a:pathLst>
                <a:path w="15207" h="6964" extrusionOk="0">
                  <a:moveTo>
                    <a:pt x="15164" y="0"/>
                  </a:moveTo>
                  <a:lnTo>
                    <a:pt x="0" y="5935"/>
                  </a:lnTo>
                  <a:cubicBezTo>
                    <a:pt x="748" y="6192"/>
                    <a:pt x="3193" y="6963"/>
                    <a:pt x="5942" y="6963"/>
                  </a:cubicBezTo>
                  <a:cubicBezTo>
                    <a:pt x="9560" y="6963"/>
                    <a:pt x="13706" y="5628"/>
                    <a:pt x="15207" y="29"/>
                  </a:cubicBezTo>
                  <a:lnTo>
                    <a:pt x="15164" y="0"/>
                  </a:ln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90" name="Google Shape;690;p10"/>
          <p:cNvGrpSpPr/>
          <p:nvPr/>
        </p:nvGrpSpPr>
        <p:grpSpPr>
          <a:xfrm rot="3225053">
            <a:off x="563781" y="3790139"/>
            <a:ext cx="2248272" cy="3761155"/>
            <a:chOff x="3124925" y="1432375"/>
            <a:chExt cx="1175625" cy="1582725"/>
          </a:xfrm>
        </p:grpSpPr>
        <p:sp>
          <p:nvSpPr>
            <p:cNvPr id="691" name="Google Shape;691;p10"/>
            <p:cNvSpPr/>
            <p:nvPr/>
          </p:nvSpPr>
          <p:spPr>
            <a:xfrm>
              <a:off x="3808925" y="2293475"/>
              <a:ext cx="491625" cy="433050"/>
            </a:xfrm>
            <a:custGeom>
              <a:avLst/>
              <a:gdLst/>
              <a:ahLst/>
              <a:cxnLst/>
              <a:rect l="l" t="t" r="r" b="b"/>
              <a:pathLst>
                <a:path w="19665" h="17322" extrusionOk="0">
                  <a:moveTo>
                    <a:pt x="19665" y="0"/>
                  </a:moveTo>
                  <a:cubicBezTo>
                    <a:pt x="19664" y="1"/>
                    <a:pt x="12523" y="5112"/>
                    <a:pt x="9925" y="6191"/>
                  </a:cubicBezTo>
                  <a:cubicBezTo>
                    <a:pt x="7312" y="7256"/>
                    <a:pt x="0" y="13346"/>
                    <a:pt x="796" y="17322"/>
                  </a:cubicBezTo>
                  <a:cubicBezTo>
                    <a:pt x="796" y="17322"/>
                    <a:pt x="11629" y="15746"/>
                    <a:pt x="19665"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2" name="Google Shape;692;p10"/>
            <p:cNvSpPr/>
            <p:nvPr/>
          </p:nvSpPr>
          <p:spPr>
            <a:xfrm>
              <a:off x="3670500" y="1678700"/>
              <a:ext cx="317700" cy="584975"/>
            </a:xfrm>
            <a:custGeom>
              <a:avLst/>
              <a:gdLst/>
              <a:ahLst/>
              <a:cxnLst/>
              <a:rect l="l" t="t" r="r" b="b"/>
              <a:pathLst>
                <a:path w="12708" h="23399" extrusionOk="0">
                  <a:moveTo>
                    <a:pt x="12707" y="0"/>
                  </a:moveTo>
                  <a:cubicBezTo>
                    <a:pt x="12707" y="1"/>
                    <a:pt x="8207" y="7540"/>
                    <a:pt x="6233" y="9556"/>
                  </a:cubicBezTo>
                  <a:cubicBezTo>
                    <a:pt x="4274" y="11572"/>
                    <a:pt x="0" y="20076"/>
                    <a:pt x="2300" y="23399"/>
                  </a:cubicBezTo>
                  <a:cubicBezTo>
                    <a:pt x="2300" y="23399"/>
                    <a:pt x="11614" y="17634"/>
                    <a:pt x="12707"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3" name="Google Shape;693;p10"/>
            <p:cNvSpPr/>
            <p:nvPr/>
          </p:nvSpPr>
          <p:spPr>
            <a:xfrm>
              <a:off x="3787625" y="2085125"/>
              <a:ext cx="456150" cy="488075"/>
            </a:xfrm>
            <a:custGeom>
              <a:avLst/>
              <a:gdLst/>
              <a:ahLst/>
              <a:cxnLst/>
              <a:rect l="l" t="t" r="r" b="b"/>
              <a:pathLst>
                <a:path w="18246" h="19523" extrusionOk="0">
                  <a:moveTo>
                    <a:pt x="18245" y="0"/>
                  </a:moveTo>
                  <a:lnTo>
                    <a:pt x="18245" y="0"/>
                  </a:lnTo>
                  <a:cubicBezTo>
                    <a:pt x="18231" y="0"/>
                    <a:pt x="1889" y="8618"/>
                    <a:pt x="1" y="19522"/>
                  </a:cubicBezTo>
                  <a:cubicBezTo>
                    <a:pt x="1" y="19522"/>
                    <a:pt x="11458" y="12821"/>
                    <a:pt x="14908" y="5438"/>
                  </a:cubicBezTo>
                  <a:cubicBezTo>
                    <a:pt x="14908" y="5438"/>
                    <a:pt x="16868" y="767"/>
                    <a:pt x="18245"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4" name="Google Shape;694;p10"/>
            <p:cNvSpPr/>
            <p:nvPr/>
          </p:nvSpPr>
          <p:spPr>
            <a:xfrm>
              <a:off x="3754250" y="1907650"/>
              <a:ext cx="421725" cy="517900"/>
            </a:xfrm>
            <a:custGeom>
              <a:avLst/>
              <a:gdLst/>
              <a:ahLst/>
              <a:cxnLst/>
              <a:rect l="l" t="t" r="r" b="b"/>
              <a:pathLst>
                <a:path w="16869" h="20716" extrusionOk="0">
                  <a:moveTo>
                    <a:pt x="16868" y="0"/>
                  </a:moveTo>
                  <a:cubicBezTo>
                    <a:pt x="16865" y="2"/>
                    <a:pt x="1137" y="9713"/>
                    <a:pt x="1" y="20715"/>
                  </a:cubicBezTo>
                  <a:cubicBezTo>
                    <a:pt x="1" y="20715"/>
                    <a:pt x="10976" y="13261"/>
                    <a:pt x="13915" y="5637"/>
                  </a:cubicBezTo>
                  <a:cubicBezTo>
                    <a:pt x="13915" y="5637"/>
                    <a:pt x="15534" y="852"/>
                    <a:pt x="16868"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5" name="Google Shape;695;p10"/>
            <p:cNvSpPr/>
            <p:nvPr/>
          </p:nvSpPr>
          <p:spPr>
            <a:xfrm>
              <a:off x="3656650" y="1556600"/>
              <a:ext cx="214425" cy="511850"/>
            </a:xfrm>
            <a:custGeom>
              <a:avLst/>
              <a:gdLst/>
              <a:ahLst/>
              <a:cxnLst/>
              <a:rect l="l" t="t" r="r" b="b"/>
              <a:pathLst>
                <a:path w="8577" h="20474" extrusionOk="0">
                  <a:moveTo>
                    <a:pt x="8576" y="0"/>
                  </a:moveTo>
                  <a:cubicBezTo>
                    <a:pt x="8576" y="1"/>
                    <a:pt x="0" y="10706"/>
                    <a:pt x="696" y="20474"/>
                  </a:cubicBezTo>
                  <a:cubicBezTo>
                    <a:pt x="696" y="20474"/>
                    <a:pt x="7312" y="14156"/>
                    <a:pt x="8576"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6" name="Google Shape;696;p10"/>
            <p:cNvSpPr/>
            <p:nvPr/>
          </p:nvSpPr>
          <p:spPr>
            <a:xfrm>
              <a:off x="3604125" y="1432375"/>
              <a:ext cx="153700" cy="462500"/>
            </a:xfrm>
            <a:custGeom>
              <a:avLst/>
              <a:gdLst/>
              <a:ahLst/>
              <a:cxnLst/>
              <a:rect l="l" t="t" r="r" b="b"/>
              <a:pathLst>
                <a:path w="6148" h="18500" extrusionOk="0">
                  <a:moveTo>
                    <a:pt x="4714" y="0"/>
                  </a:moveTo>
                  <a:lnTo>
                    <a:pt x="4714" y="0"/>
                  </a:lnTo>
                  <a:cubicBezTo>
                    <a:pt x="4714" y="0"/>
                    <a:pt x="0" y="3507"/>
                    <a:pt x="753" y="18500"/>
                  </a:cubicBezTo>
                  <a:cubicBezTo>
                    <a:pt x="753" y="18500"/>
                    <a:pt x="6148" y="11245"/>
                    <a:pt x="4714"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7" name="Google Shape;697;p10"/>
            <p:cNvSpPr/>
            <p:nvPr/>
          </p:nvSpPr>
          <p:spPr>
            <a:xfrm>
              <a:off x="3194500" y="2622650"/>
              <a:ext cx="635400" cy="137550"/>
            </a:xfrm>
            <a:custGeom>
              <a:avLst/>
              <a:gdLst/>
              <a:ahLst/>
              <a:cxnLst/>
              <a:rect l="l" t="t" r="r" b="b"/>
              <a:pathLst>
                <a:path w="25416" h="5502" extrusionOk="0">
                  <a:moveTo>
                    <a:pt x="13982" y="1"/>
                  </a:moveTo>
                  <a:cubicBezTo>
                    <a:pt x="12954" y="1"/>
                    <a:pt x="12087" y="75"/>
                    <a:pt x="11515" y="208"/>
                  </a:cubicBezTo>
                  <a:cubicBezTo>
                    <a:pt x="8892" y="820"/>
                    <a:pt x="736" y="833"/>
                    <a:pt x="47" y="833"/>
                  </a:cubicBezTo>
                  <a:cubicBezTo>
                    <a:pt x="16" y="833"/>
                    <a:pt x="1" y="833"/>
                    <a:pt x="1" y="833"/>
                  </a:cubicBezTo>
                  <a:lnTo>
                    <a:pt x="1" y="833"/>
                  </a:lnTo>
                  <a:cubicBezTo>
                    <a:pt x="7041" y="4493"/>
                    <a:pt x="12884" y="5501"/>
                    <a:pt x="17185" y="5501"/>
                  </a:cubicBezTo>
                  <a:cubicBezTo>
                    <a:pt x="22460" y="5501"/>
                    <a:pt x="25415" y="3985"/>
                    <a:pt x="25415" y="3985"/>
                  </a:cubicBezTo>
                  <a:cubicBezTo>
                    <a:pt x="24101" y="1064"/>
                    <a:pt x="17879" y="1"/>
                    <a:pt x="13982" y="1"/>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8" name="Google Shape;698;p10"/>
            <p:cNvSpPr/>
            <p:nvPr/>
          </p:nvSpPr>
          <p:spPr>
            <a:xfrm>
              <a:off x="3145875" y="1998875"/>
              <a:ext cx="581800" cy="269950"/>
            </a:xfrm>
            <a:custGeom>
              <a:avLst/>
              <a:gdLst/>
              <a:ahLst/>
              <a:cxnLst/>
              <a:rect l="l" t="t" r="r" b="b"/>
              <a:pathLst>
                <a:path w="23272" h="10798" extrusionOk="0">
                  <a:moveTo>
                    <a:pt x="0" y="0"/>
                  </a:moveTo>
                  <a:lnTo>
                    <a:pt x="0" y="0"/>
                  </a:lnTo>
                  <a:cubicBezTo>
                    <a:pt x="9662" y="9706"/>
                    <a:pt x="18326" y="10797"/>
                    <a:pt x="21735" y="10797"/>
                  </a:cubicBezTo>
                  <a:cubicBezTo>
                    <a:pt x="22724" y="10797"/>
                    <a:pt x="23271" y="10705"/>
                    <a:pt x="23271" y="10705"/>
                  </a:cubicBezTo>
                  <a:cubicBezTo>
                    <a:pt x="22817" y="6673"/>
                    <a:pt x="13986" y="3109"/>
                    <a:pt x="11174" y="2896"/>
                  </a:cubicBezTo>
                  <a:cubicBezTo>
                    <a:pt x="8363" y="2683"/>
                    <a:pt x="1" y="0"/>
                    <a:pt x="0"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9" name="Google Shape;699;p10"/>
            <p:cNvSpPr/>
            <p:nvPr/>
          </p:nvSpPr>
          <p:spPr>
            <a:xfrm>
              <a:off x="3140900" y="2425775"/>
              <a:ext cx="654200" cy="146325"/>
            </a:xfrm>
            <a:custGeom>
              <a:avLst/>
              <a:gdLst/>
              <a:ahLst/>
              <a:cxnLst/>
              <a:rect l="l" t="t" r="r" b="b"/>
              <a:pathLst>
                <a:path w="26168" h="5853" extrusionOk="0">
                  <a:moveTo>
                    <a:pt x="6599" y="1"/>
                  </a:moveTo>
                  <a:cubicBezTo>
                    <a:pt x="2761" y="1"/>
                    <a:pt x="1" y="373"/>
                    <a:pt x="1" y="373"/>
                  </a:cubicBezTo>
                  <a:cubicBezTo>
                    <a:pt x="49" y="368"/>
                    <a:pt x="100" y="366"/>
                    <a:pt x="153" y="366"/>
                  </a:cubicBezTo>
                  <a:cubicBezTo>
                    <a:pt x="1812" y="366"/>
                    <a:pt x="5850" y="2858"/>
                    <a:pt x="5850" y="2858"/>
                  </a:cubicBezTo>
                  <a:cubicBezTo>
                    <a:pt x="10291" y="5380"/>
                    <a:pt x="17126" y="5853"/>
                    <a:pt x="21623" y="5853"/>
                  </a:cubicBezTo>
                  <a:cubicBezTo>
                    <a:pt x="24314" y="5853"/>
                    <a:pt x="26168" y="5683"/>
                    <a:pt x="26168" y="5683"/>
                  </a:cubicBezTo>
                  <a:cubicBezTo>
                    <a:pt x="21357" y="925"/>
                    <a:pt x="12643" y="1"/>
                    <a:pt x="6599" y="1"/>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0" name="Google Shape;700;p10"/>
            <p:cNvSpPr/>
            <p:nvPr/>
          </p:nvSpPr>
          <p:spPr>
            <a:xfrm>
              <a:off x="3124925" y="2245050"/>
              <a:ext cx="643925" cy="178450"/>
            </a:xfrm>
            <a:custGeom>
              <a:avLst/>
              <a:gdLst/>
              <a:ahLst/>
              <a:cxnLst/>
              <a:rect l="l" t="t" r="r" b="b"/>
              <a:pathLst>
                <a:path w="25757" h="7138" extrusionOk="0">
                  <a:moveTo>
                    <a:pt x="2516" y="0"/>
                  </a:moveTo>
                  <a:cubicBezTo>
                    <a:pt x="955" y="0"/>
                    <a:pt x="1" y="63"/>
                    <a:pt x="1" y="63"/>
                  </a:cubicBezTo>
                  <a:cubicBezTo>
                    <a:pt x="19" y="62"/>
                    <a:pt x="39" y="62"/>
                    <a:pt x="58" y="62"/>
                  </a:cubicBezTo>
                  <a:cubicBezTo>
                    <a:pt x="1674" y="62"/>
                    <a:pt x="5680" y="2945"/>
                    <a:pt x="5680" y="2945"/>
                  </a:cubicBezTo>
                  <a:cubicBezTo>
                    <a:pt x="11696" y="6906"/>
                    <a:pt x="22733" y="7138"/>
                    <a:pt x="25240" y="7138"/>
                  </a:cubicBezTo>
                  <a:cubicBezTo>
                    <a:pt x="25574" y="7138"/>
                    <a:pt x="25756" y="7134"/>
                    <a:pt x="25756" y="7134"/>
                  </a:cubicBezTo>
                  <a:cubicBezTo>
                    <a:pt x="20108" y="729"/>
                    <a:pt x="7817" y="0"/>
                    <a:pt x="2516"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1" name="Google Shape;701;p10"/>
            <p:cNvSpPr/>
            <p:nvPr/>
          </p:nvSpPr>
          <p:spPr>
            <a:xfrm>
              <a:off x="3223250" y="1765300"/>
              <a:ext cx="457550" cy="302450"/>
            </a:xfrm>
            <a:custGeom>
              <a:avLst/>
              <a:gdLst/>
              <a:ahLst/>
              <a:cxnLst/>
              <a:rect l="l" t="t" r="r" b="b"/>
              <a:pathLst>
                <a:path w="18302" h="12098" extrusionOk="0">
                  <a:moveTo>
                    <a:pt x="1" y="1"/>
                  </a:moveTo>
                  <a:cubicBezTo>
                    <a:pt x="9244" y="10791"/>
                    <a:pt x="18302" y="12097"/>
                    <a:pt x="18302" y="12097"/>
                  </a:cubicBezTo>
                  <a:cubicBezTo>
                    <a:pt x="13205" y="3735"/>
                    <a:pt x="15" y="1"/>
                    <a:pt x="1" y="1"/>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2" name="Google Shape;702;p10"/>
            <p:cNvSpPr/>
            <p:nvPr/>
          </p:nvSpPr>
          <p:spPr>
            <a:xfrm>
              <a:off x="3283600" y="1576125"/>
              <a:ext cx="348925" cy="319125"/>
            </a:xfrm>
            <a:custGeom>
              <a:avLst/>
              <a:gdLst/>
              <a:ahLst/>
              <a:cxnLst/>
              <a:rect l="l" t="t" r="r" b="b"/>
              <a:pathLst>
                <a:path w="13957" h="12765" extrusionOk="0">
                  <a:moveTo>
                    <a:pt x="0" y="0"/>
                  </a:moveTo>
                  <a:lnTo>
                    <a:pt x="0" y="0"/>
                  </a:lnTo>
                  <a:cubicBezTo>
                    <a:pt x="5367" y="9996"/>
                    <a:pt x="13957" y="12764"/>
                    <a:pt x="13957" y="12764"/>
                  </a:cubicBezTo>
                  <a:lnTo>
                    <a:pt x="13957" y="12764"/>
                  </a:lnTo>
                  <a:cubicBezTo>
                    <a:pt x="5879" y="128"/>
                    <a:pt x="1" y="0"/>
                    <a:pt x="0"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3" name="Google Shape;703;p10"/>
            <p:cNvSpPr/>
            <p:nvPr/>
          </p:nvSpPr>
          <p:spPr>
            <a:xfrm>
              <a:off x="3608375" y="1866825"/>
              <a:ext cx="282200" cy="1148275"/>
            </a:xfrm>
            <a:custGeom>
              <a:avLst/>
              <a:gdLst/>
              <a:ahLst/>
              <a:cxnLst/>
              <a:rect l="l" t="t" r="r" b="b"/>
              <a:pathLst>
                <a:path w="11288" h="45931" extrusionOk="0">
                  <a:moveTo>
                    <a:pt x="725" y="0"/>
                  </a:moveTo>
                  <a:lnTo>
                    <a:pt x="1" y="100"/>
                  </a:lnTo>
                  <a:cubicBezTo>
                    <a:pt x="3394" y="5140"/>
                    <a:pt x="9911" y="45931"/>
                    <a:pt x="9911" y="45931"/>
                  </a:cubicBezTo>
                  <a:lnTo>
                    <a:pt x="11288" y="45746"/>
                  </a:lnTo>
                  <a:cubicBezTo>
                    <a:pt x="8221" y="26977"/>
                    <a:pt x="725" y="0"/>
                    <a:pt x="725"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4" name="Google Shape;704;p10"/>
            <p:cNvSpPr/>
            <p:nvPr/>
          </p:nvSpPr>
          <p:spPr>
            <a:xfrm>
              <a:off x="3623650" y="1880675"/>
              <a:ext cx="246350" cy="1114925"/>
            </a:xfrm>
            <a:custGeom>
              <a:avLst/>
              <a:gdLst/>
              <a:ahLst/>
              <a:cxnLst/>
              <a:rect l="l" t="t" r="r" b="b"/>
              <a:pathLst>
                <a:path w="9854" h="44597" extrusionOk="0">
                  <a:moveTo>
                    <a:pt x="0" y="0"/>
                  </a:moveTo>
                  <a:lnTo>
                    <a:pt x="9853" y="44596"/>
                  </a:lnTo>
                  <a:cubicBezTo>
                    <a:pt x="3734" y="8805"/>
                    <a:pt x="0" y="1"/>
                    <a:pt x="0"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5" name="Google Shape;705;p10"/>
            <p:cNvSpPr/>
            <p:nvPr/>
          </p:nvSpPr>
          <p:spPr>
            <a:xfrm>
              <a:off x="3827725" y="2399250"/>
              <a:ext cx="371325" cy="306700"/>
            </a:xfrm>
            <a:custGeom>
              <a:avLst/>
              <a:gdLst/>
              <a:ahLst/>
              <a:cxnLst/>
              <a:rect l="l" t="t" r="r" b="b"/>
              <a:pathLst>
                <a:path w="14853" h="12268" extrusionOk="0">
                  <a:moveTo>
                    <a:pt x="14852" y="0"/>
                  </a:moveTo>
                  <a:lnTo>
                    <a:pt x="1" y="12267"/>
                  </a:lnTo>
                  <a:cubicBezTo>
                    <a:pt x="1" y="12267"/>
                    <a:pt x="11814" y="4530"/>
                    <a:pt x="14852"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6" name="Google Shape;706;p10"/>
            <p:cNvSpPr/>
            <p:nvPr/>
          </p:nvSpPr>
          <p:spPr>
            <a:xfrm>
              <a:off x="3324425" y="2663325"/>
              <a:ext cx="488075" cy="47600"/>
            </a:xfrm>
            <a:custGeom>
              <a:avLst/>
              <a:gdLst/>
              <a:ahLst/>
              <a:cxnLst/>
              <a:rect l="l" t="t" r="r" b="b"/>
              <a:pathLst>
                <a:path w="19523" h="1904" extrusionOk="0">
                  <a:moveTo>
                    <a:pt x="0" y="1"/>
                  </a:moveTo>
                  <a:lnTo>
                    <a:pt x="0" y="1"/>
                  </a:lnTo>
                  <a:cubicBezTo>
                    <a:pt x="2119" y="1592"/>
                    <a:pt x="8903" y="1903"/>
                    <a:pt x="13881" y="1903"/>
                  </a:cubicBezTo>
                  <a:cubicBezTo>
                    <a:pt x="17073" y="1903"/>
                    <a:pt x="19522" y="1775"/>
                    <a:pt x="19522" y="1775"/>
                  </a:cubicBezTo>
                  <a:lnTo>
                    <a:pt x="0" y="1"/>
                  </a:ln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7" name="Google Shape;707;p10"/>
            <p:cNvSpPr/>
            <p:nvPr/>
          </p:nvSpPr>
          <p:spPr>
            <a:xfrm>
              <a:off x="3797925" y="2173850"/>
              <a:ext cx="351075" cy="375575"/>
            </a:xfrm>
            <a:custGeom>
              <a:avLst/>
              <a:gdLst/>
              <a:ahLst/>
              <a:cxnLst/>
              <a:rect l="l" t="t" r="r" b="b"/>
              <a:pathLst>
                <a:path w="14043" h="15023" extrusionOk="0">
                  <a:moveTo>
                    <a:pt x="14042" y="1"/>
                  </a:moveTo>
                  <a:lnTo>
                    <a:pt x="14042" y="1"/>
                  </a:lnTo>
                  <a:cubicBezTo>
                    <a:pt x="11770" y="1747"/>
                    <a:pt x="0" y="15022"/>
                    <a:pt x="0" y="15022"/>
                  </a:cubicBezTo>
                  <a:lnTo>
                    <a:pt x="14042" y="1"/>
                  </a:ln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8" name="Google Shape;708;p10"/>
            <p:cNvSpPr/>
            <p:nvPr/>
          </p:nvSpPr>
          <p:spPr>
            <a:xfrm>
              <a:off x="3282175" y="2454150"/>
              <a:ext cx="494825" cy="103775"/>
            </a:xfrm>
            <a:custGeom>
              <a:avLst/>
              <a:gdLst/>
              <a:ahLst/>
              <a:cxnLst/>
              <a:rect l="l" t="t" r="r" b="b"/>
              <a:pathLst>
                <a:path w="19793" h="4151" extrusionOk="0">
                  <a:moveTo>
                    <a:pt x="357" y="1"/>
                  </a:moveTo>
                  <a:cubicBezTo>
                    <a:pt x="236" y="1"/>
                    <a:pt x="117" y="2"/>
                    <a:pt x="1" y="5"/>
                  </a:cubicBezTo>
                  <a:lnTo>
                    <a:pt x="19793" y="4151"/>
                  </a:lnTo>
                  <a:cubicBezTo>
                    <a:pt x="19793" y="4151"/>
                    <a:pt x="7014" y="1"/>
                    <a:pt x="357" y="1"/>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9" name="Google Shape;709;p10"/>
            <p:cNvSpPr/>
            <p:nvPr/>
          </p:nvSpPr>
          <p:spPr>
            <a:xfrm>
              <a:off x="3232475" y="2258325"/>
              <a:ext cx="516475" cy="153375"/>
            </a:xfrm>
            <a:custGeom>
              <a:avLst/>
              <a:gdLst/>
              <a:ahLst/>
              <a:cxnLst/>
              <a:rect l="l" t="t" r="r" b="b"/>
              <a:pathLst>
                <a:path w="20659" h="6135" extrusionOk="0">
                  <a:moveTo>
                    <a:pt x="1" y="1"/>
                  </a:moveTo>
                  <a:lnTo>
                    <a:pt x="1" y="1"/>
                  </a:lnTo>
                  <a:cubicBezTo>
                    <a:pt x="4516" y="2842"/>
                    <a:pt x="20362" y="6060"/>
                    <a:pt x="20655" y="6133"/>
                  </a:cubicBezTo>
                  <a:lnTo>
                    <a:pt x="20655" y="6133"/>
                  </a:lnTo>
                  <a:lnTo>
                    <a:pt x="1" y="1"/>
                  </a:lnTo>
                  <a:close/>
                  <a:moveTo>
                    <a:pt x="20655" y="6133"/>
                  </a:moveTo>
                  <a:lnTo>
                    <a:pt x="20659" y="6134"/>
                  </a:lnTo>
                  <a:cubicBezTo>
                    <a:pt x="20659" y="6134"/>
                    <a:pt x="20658" y="6134"/>
                    <a:pt x="20655" y="6133"/>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0" name="Google Shape;710;p10"/>
            <p:cNvSpPr/>
            <p:nvPr/>
          </p:nvSpPr>
          <p:spPr>
            <a:xfrm>
              <a:off x="3764200" y="2009150"/>
              <a:ext cx="317350" cy="395100"/>
            </a:xfrm>
            <a:custGeom>
              <a:avLst/>
              <a:gdLst/>
              <a:ahLst/>
              <a:cxnLst/>
              <a:rect l="l" t="t" r="r" b="b"/>
              <a:pathLst>
                <a:path w="12694" h="15804" extrusionOk="0">
                  <a:moveTo>
                    <a:pt x="12694" y="1"/>
                  </a:moveTo>
                  <a:lnTo>
                    <a:pt x="12694" y="1"/>
                  </a:lnTo>
                  <a:cubicBezTo>
                    <a:pt x="10578" y="1591"/>
                    <a:pt x="0" y="15803"/>
                    <a:pt x="0" y="15803"/>
                  </a:cubicBezTo>
                  <a:lnTo>
                    <a:pt x="12694" y="1"/>
                  </a:ln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1" name="Google Shape;711;p10"/>
            <p:cNvSpPr/>
            <p:nvPr/>
          </p:nvSpPr>
          <p:spPr>
            <a:xfrm>
              <a:off x="3244200" y="2054225"/>
              <a:ext cx="471400" cy="190300"/>
            </a:xfrm>
            <a:custGeom>
              <a:avLst/>
              <a:gdLst/>
              <a:ahLst/>
              <a:cxnLst/>
              <a:rect l="l" t="t" r="r" b="b"/>
              <a:pathLst>
                <a:path w="18856" h="7612" extrusionOk="0">
                  <a:moveTo>
                    <a:pt x="0" y="1"/>
                  </a:moveTo>
                  <a:cubicBezTo>
                    <a:pt x="2599" y="2486"/>
                    <a:pt x="18855" y="7611"/>
                    <a:pt x="18855" y="7611"/>
                  </a:cubicBezTo>
                  <a:lnTo>
                    <a:pt x="0" y="1"/>
                  </a:ln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2" name="Google Shape;712;p10"/>
            <p:cNvSpPr/>
            <p:nvPr/>
          </p:nvSpPr>
          <p:spPr>
            <a:xfrm>
              <a:off x="3723025" y="1789800"/>
              <a:ext cx="230750" cy="445850"/>
            </a:xfrm>
            <a:custGeom>
              <a:avLst/>
              <a:gdLst/>
              <a:ahLst/>
              <a:cxnLst/>
              <a:rect l="l" t="t" r="r" b="b"/>
              <a:pathLst>
                <a:path w="9230" h="17834" extrusionOk="0">
                  <a:moveTo>
                    <a:pt x="9229" y="0"/>
                  </a:moveTo>
                  <a:lnTo>
                    <a:pt x="0" y="17833"/>
                  </a:lnTo>
                  <a:cubicBezTo>
                    <a:pt x="0" y="17833"/>
                    <a:pt x="8519" y="3337"/>
                    <a:pt x="9229"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3" name="Google Shape;713;p10"/>
            <p:cNvSpPr/>
            <p:nvPr/>
          </p:nvSpPr>
          <p:spPr>
            <a:xfrm>
              <a:off x="3679000" y="1642500"/>
              <a:ext cx="161175" cy="409975"/>
            </a:xfrm>
            <a:custGeom>
              <a:avLst/>
              <a:gdLst/>
              <a:ahLst/>
              <a:cxnLst/>
              <a:rect l="l" t="t" r="r" b="b"/>
              <a:pathLst>
                <a:path w="6447" h="16399" extrusionOk="0">
                  <a:moveTo>
                    <a:pt x="6447" y="0"/>
                  </a:moveTo>
                  <a:lnTo>
                    <a:pt x="6447" y="0"/>
                  </a:lnTo>
                  <a:cubicBezTo>
                    <a:pt x="4942" y="1562"/>
                    <a:pt x="1" y="16399"/>
                    <a:pt x="1" y="16399"/>
                  </a:cubicBezTo>
                  <a:lnTo>
                    <a:pt x="6447" y="0"/>
                  </a:ln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4" name="Google Shape;714;p10"/>
            <p:cNvSpPr/>
            <p:nvPr/>
          </p:nvSpPr>
          <p:spPr>
            <a:xfrm>
              <a:off x="3294950" y="1807550"/>
              <a:ext cx="378050" cy="250625"/>
            </a:xfrm>
            <a:custGeom>
              <a:avLst/>
              <a:gdLst/>
              <a:ahLst/>
              <a:cxnLst/>
              <a:rect l="l" t="t" r="r" b="b"/>
              <a:pathLst>
                <a:path w="15122" h="10025" extrusionOk="0">
                  <a:moveTo>
                    <a:pt x="3" y="0"/>
                  </a:moveTo>
                  <a:cubicBezTo>
                    <a:pt x="2" y="0"/>
                    <a:pt x="1" y="0"/>
                    <a:pt x="1" y="0"/>
                  </a:cubicBezTo>
                  <a:lnTo>
                    <a:pt x="15122" y="10024"/>
                  </a:lnTo>
                  <a:cubicBezTo>
                    <a:pt x="15122" y="10024"/>
                    <a:pt x="567" y="0"/>
                    <a:pt x="3"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5" name="Google Shape;715;p10"/>
            <p:cNvSpPr/>
            <p:nvPr/>
          </p:nvSpPr>
          <p:spPr>
            <a:xfrm>
              <a:off x="3627900" y="1508325"/>
              <a:ext cx="73850" cy="364200"/>
            </a:xfrm>
            <a:custGeom>
              <a:avLst/>
              <a:gdLst/>
              <a:ahLst/>
              <a:cxnLst/>
              <a:rect l="l" t="t" r="r" b="b"/>
              <a:pathLst>
                <a:path w="2954" h="14568" extrusionOk="0">
                  <a:moveTo>
                    <a:pt x="2954" y="0"/>
                  </a:moveTo>
                  <a:lnTo>
                    <a:pt x="0" y="14568"/>
                  </a:lnTo>
                  <a:cubicBezTo>
                    <a:pt x="0" y="14568"/>
                    <a:pt x="2840" y="2315"/>
                    <a:pt x="2954" y="0"/>
                  </a:cubicBez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6" name="Google Shape;716;p10"/>
            <p:cNvSpPr/>
            <p:nvPr/>
          </p:nvSpPr>
          <p:spPr>
            <a:xfrm>
              <a:off x="3327250" y="1610200"/>
              <a:ext cx="281150" cy="259125"/>
            </a:xfrm>
            <a:custGeom>
              <a:avLst/>
              <a:gdLst/>
              <a:ahLst/>
              <a:cxnLst/>
              <a:rect l="l" t="t" r="r" b="b"/>
              <a:pathLst>
                <a:path w="11246" h="10365" extrusionOk="0">
                  <a:moveTo>
                    <a:pt x="1" y="0"/>
                  </a:moveTo>
                  <a:lnTo>
                    <a:pt x="1" y="0"/>
                  </a:lnTo>
                  <a:cubicBezTo>
                    <a:pt x="2358" y="2627"/>
                    <a:pt x="11246" y="10365"/>
                    <a:pt x="11246" y="10365"/>
                  </a:cubicBezTo>
                  <a:lnTo>
                    <a:pt x="1" y="0"/>
                  </a:lnTo>
                  <a:close/>
                </a:path>
              </a:pathLst>
            </a:custGeom>
            <a:solidFill>
              <a:srgbClr val="F272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17" name="Google Shape;717;p10"/>
          <p:cNvGrpSpPr/>
          <p:nvPr/>
        </p:nvGrpSpPr>
        <p:grpSpPr>
          <a:xfrm rot="5998482">
            <a:off x="1786466" y="5980022"/>
            <a:ext cx="2538349" cy="1631721"/>
            <a:chOff x="6328375" y="2851100"/>
            <a:chExt cx="1042875" cy="670425"/>
          </a:xfrm>
        </p:grpSpPr>
        <p:sp>
          <p:nvSpPr>
            <p:cNvPr id="718" name="Google Shape;718;p10"/>
            <p:cNvSpPr/>
            <p:nvPr/>
          </p:nvSpPr>
          <p:spPr>
            <a:xfrm>
              <a:off x="6695750" y="2891575"/>
              <a:ext cx="335100" cy="291075"/>
            </a:xfrm>
            <a:custGeom>
              <a:avLst/>
              <a:gdLst/>
              <a:ahLst/>
              <a:cxnLst/>
              <a:rect l="l" t="t" r="r" b="b"/>
              <a:pathLst>
                <a:path w="13404" h="11643" extrusionOk="0">
                  <a:moveTo>
                    <a:pt x="0" y="0"/>
                  </a:moveTo>
                  <a:cubicBezTo>
                    <a:pt x="0" y="0"/>
                    <a:pt x="0" y="85"/>
                    <a:pt x="14" y="241"/>
                  </a:cubicBezTo>
                  <a:lnTo>
                    <a:pt x="11643" y="11642"/>
                  </a:lnTo>
                  <a:cubicBezTo>
                    <a:pt x="11799" y="10790"/>
                    <a:pt x="13403" y="639"/>
                    <a:pt x="0"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9" name="Google Shape;719;p10"/>
            <p:cNvSpPr/>
            <p:nvPr/>
          </p:nvSpPr>
          <p:spPr>
            <a:xfrm>
              <a:off x="6696100" y="2897600"/>
              <a:ext cx="290725" cy="290500"/>
            </a:xfrm>
            <a:custGeom>
              <a:avLst/>
              <a:gdLst/>
              <a:ahLst/>
              <a:cxnLst/>
              <a:rect l="l" t="t" r="r" b="b"/>
              <a:pathLst>
                <a:path w="11629" h="11620" extrusionOk="0">
                  <a:moveTo>
                    <a:pt x="0" y="0"/>
                  </a:moveTo>
                  <a:lnTo>
                    <a:pt x="0" y="0"/>
                  </a:lnTo>
                  <a:cubicBezTo>
                    <a:pt x="146" y="1709"/>
                    <a:pt x="1366" y="11619"/>
                    <a:pt x="9699" y="11619"/>
                  </a:cubicBezTo>
                  <a:cubicBezTo>
                    <a:pt x="10300" y="11619"/>
                    <a:pt x="10938" y="11568"/>
                    <a:pt x="11614" y="11458"/>
                  </a:cubicBezTo>
                  <a:cubicBezTo>
                    <a:pt x="11614" y="11458"/>
                    <a:pt x="11614" y="11444"/>
                    <a:pt x="11629" y="11401"/>
                  </a:cubicBezTo>
                  <a:lnTo>
                    <a:pt x="0" y="0"/>
                  </a:ln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0" name="Google Shape;720;p10"/>
            <p:cNvSpPr/>
            <p:nvPr/>
          </p:nvSpPr>
          <p:spPr>
            <a:xfrm>
              <a:off x="7107475" y="2851100"/>
              <a:ext cx="239625" cy="410000"/>
            </a:xfrm>
            <a:custGeom>
              <a:avLst/>
              <a:gdLst/>
              <a:ahLst/>
              <a:cxnLst/>
              <a:rect l="l" t="t" r="r" b="b"/>
              <a:pathLst>
                <a:path w="9585" h="16400" extrusionOk="0">
                  <a:moveTo>
                    <a:pt x="1520" y="0"/>
                  </a:moveTo>
                  <a:cubicBezTo>
                    <a:pt x="1520" y="0"/>
                    <a:pt x="1449" y="57"/>
                    <a:pt x="1350" y="185"/>
                  </a:cubicBezTo>
                  <a:lnTo>
                    <a:pt x="1" y="16399"/>
                  </a:lnTo>
                  <a:cubicBezTo>
                    <a:pt x="768" y="15973"/>
                    <a:pt x="9585" y="10720"/>
                    <a:pt x="1520"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1" name="Google Shape;721;p10"/>
            <p:cNvSpPr/>
            <p:nvPr/>
          </p:nvSpPr>
          <p:spPr>
            <a:xfrm>
              <a:off x="6914025" y="2855350"/>
              <a:ext cx="226850" cy="406450"/>
            </a:xfrm>
            <a:custGeom>
              <a:avLst/>
              <a:gdLst/>
              <a:ahLst/>
              <a:cxnLst/>
              <a:rect l="l" t="t" r="r" b="b"/>
              <a:pathLst>
                <a:path w="9074" h="16258" extrusionOk="0">
                  <a:moveTo>
                    <a:pt x="9074" y="1"/>
                  </a:moveTo>
                  <a:cubicBezTo>
                    <a:pt x="7767" y="1293"/>
                    <a:pt x="1" y="9556"/>
                    <a:pt x="7682" y="16258"/>
                  </a:cubicBezTo>
                  <a:lnTo>
                    <a:pt x="7739" y="16229"/>
                  </a:lnTo>
                  <a:lnTo>
                    <a:pt x="9074" y="1"/>
                  </a:ln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2" name="Google Shape;722;p10"/>
            <p:cNvSpPr/>
            <p:nvPr/>
          </p:nvSpPr>
          <p:spPr>
            <a:xfrm>
              <a:off x="6966925" y="3155650"/>
              <a:ext cx="403950" cy="191350"/>
            </a:xfrm>
            <a:custGeom>
              <a:avLst/>
              <a:gdLst/>
              <a:ahLst/>
              <a:cxnLst/>
              <a:rect l="l" t="t" r="r" b="b"/>
              <a:pathLst>
                <a:path w="16158" h="7654" extrusionOk="0">
                  <a:moveTo>
                    <a:pt x="57" y="0"/>
                  </a:moveTo>
                  <a:lnTo>
                    <a:pt x="0" y="497"/>
                  </a:lnTo>
                  <a:lnTo>
                    <a:pt x="1236" y="3025"/>
                  </a:lnTo>
                  <a:cubicBezTo>
                    <a:pt x="1236" y="3025"/>
                    <a:pt x="1151" y="3351"/>
                    <a:pt x="412" y="3706"/>
                  </a:cubicBezTo>
                  <a:lnTo>
                    <a:pt x="1037" y="3891"/>
                  </a:lnTo>
                  <a:lnTo>
                    <a:pt x="1946" y="3692"/>
                  </a:lnTo>
                  <a:cubicBezTo>
                    <a:pt x="1946" y="3692"/>
                    <a:pt x="4686" y="4317"/>
                    <a:pt x="5438" y="4913"/>
                  </a:cubicBezTo>
                  <a:cubicBezTo>
                    <a:pt x="5424" y="4913"/>
                    <a:pt x="11685" y="7213"/>
                    <a:pt x="16087" y="7653"/>
                  </a:cubicBezTo>
                  <a:lnTo>
                    <a:pt x="16158" y="6972"/>
                  </a:lnTo>
                  <a:cubicBezTo>
                    <a:pt x="16158" y="6972"/>
                    <a:pt x="6958" y="5736"/>
                    <a:pt x="5595" y="3507"/>
                  </a:cubicBezTo>
                  <a:lnTo>
                    <a:pt x="5140" y="3635"/>
                  </a:lnTo>
                  <a:lnTo>
                    <a:pt x="5098" y="3947"/>
                  </a:lnTo>
                  <a:cubicBezTo>
                    <a:pt x="3848" y="3649"/>
                    <a:pt x="2641" y="3166"/>
                    <a:pt x="1534" y="2513"/>
                  </a:cubicBezTo>
                  <a:cubicBezTo>
                    <a:pt x="1534" y="2513"/>
                    <a:pt x="554" y="57"/>
                    <a:pt x="57"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3" name="Google Shape;723;p10"/>
            <p:cNvSpPr/>
            <p:nvPr/>
          </p:nvSpPr>
          <p:spPr>
            <a:xfrm>
              <a:off x="6675875" y="3308625"/>
              <a:ext cx="30175" cy="41550"/>
            </a:xfrm>
            <a:custGeom>
              <a:avLst/>
              <a:gdLst/>
              <a:ahLst/>
              <a:cxnLst/>
              <a:rect l="l" t="t" r="r" b="b"/>
              <a:pathLst>
                <a:path w="1207" h="1662" extrusionOk="0">
                  <a:moveTo>
                    <a:pt x="1207" y="1"/>
                  </a:moveTo>
                  <a:cubicBezTo>
                    <a:pt x="1008" y="72"/>
                    <a:pt x="795" y="171"/>
                    <a:pt x="596" y="256"/>
                  </a:cubicBezTo>
                  <a:lnTo>
                    <a:pt x="0" y="1264"/>
                  </a:lnTo>
                  <a:lnTo>
                    <a:pt x="14" y="1662"/>
                  </a:lnTo>
                  <a:cubicBezTo>
                    <a:pt x="312" y="1648"/>
                    <a:pt x="951" y="483"/>
                    <a:pt x="1207" y="1"/>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4" name="Google Shape;724;p10"/>
            <p:cNvSpPr/>
            <p:nvPr/>
          </p:nvSpPr>
          <p:spPr>
            <a:xfrm>
              <a:off x="6752900" y="3237475"/>
              <a:ext cx="246700" cy="53425"/>
            </a:xfrm>
            <a:custGeom>
              <a:avLst/>
              <a:gdLst/>
              <a:ahLst/>
              <a:cxnLst/>
              <a:rect l="l" t="t" r="r" b="b"/>
              <a:pathLst>
                <a:path w="9868" h="2137" extrusionOk="0">
                  <a:moveTo>
                    <a:pt x="9120" y="0"/>
                  </a:moveTo>
                  <a:cubicBezTo>
                    <a:pt x="7729" y="0"/>
                    <a:pt x="6350" y="84"/>
                    <a:pt x="4941" y="433"/>
                  </a:cubicBezTo>
                  <a:cubicBezTo>
                    <a:pt x="3890" y="674"/>
                    <a:pt x="2840" y="816"/>
                    <a:pt x="1803" y="958"/>
                  </a:cubicBezTo>
                  <a:cubicBezTo>
                    <a:pt x="1391" y="1058"/>
                    <a:pt x="1008" y="1214"/>
                    <a:pt x="653" y="1427"/>
                  </a:cubicBezTo>
                  <a:cubicBezTo>
                    <a:pt x="454" y="1640"/>
                    <a:pt x="241" y="1824"/>
                    <a:pt x="0" y="1981"/>
                  </a:cubicBezTo>
                  <a:cubicBezTo>
                    <a:pt x="355" y="1881"/>
                    <a:pt x="724" y="1810"/>
                    <a:pt x="1079" y="1753"/>
                  </a:cubicBezTo>
                  <a:lnTo>
                    <a:pt x="1079" y="2009"/>
                  </a:lnTo>
                  <a:lnTo>
                    <a:pt x="1434" y="2137"/>
                  </a:lnTo>
                  <a:cubicBezTo>
                    <a:pt x="2641" y="490"/>
                    <a:pt x="9868" y="106"/>
                    <a:pt x="9868" y="106"/>
                  </a:cubicBezTo>
                  <a:lnTo>
                    <a:pt x="9868" y="7"/>
                  </a:lnTo>
                  <a:cubicBezTo>
                    <a:pt x="9618" y="3"/>
                    <a:pt x="9369" y="0"/>
                    <a:pt x="9120"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5" name="Google Shape;725;p10"/>
            <p:cNvSpPr/>
            <p:nvPr/>
          </p:nvSpPr>
          <p:spPr>
            <a:xfrm>
              <a:off x="6688650" y="3227000"/>
              <a:ext cx="311300" cy="88050"/>
            </a:xfrm>
            <a:custGeom>
              <a:avLst/>
              <a:gdLst/>
              <a:ahLst/>
              <a:cxnLst/>
              <a:rect l="l" t="t" r="r" b="b"/>
              <a:pathLst>
                <a:path w="12452" h="3522" extrusionOk="0">
                  <a:moveTo>
                    <a:pt x="12438" y="0"/>
                  </a:moveTo>
                  <a:cubicBezTo>
                    <a:pt x="8988" y="57"/>
                    <a:pt x="3976" y="1448"/>
                    <a:pt x="3976" y="1448"/>
                  </a:cubicBezTo>
                  <a:cubicBezTo>
                    <a:pt x="3365" y="1860"/>
                    <a:pt x="1193" y="2187"/>
                    <a:pt x="1193" y="2187"/>
                  </a:cubicBezTo>
                  <a:lnTo>
                    <a:pt x="497" y="1974"/>
                  </a:lnTo>
                  <a:lnTo>
                    <a:pt x="0" y="2059"/>
                  </a:lnTo>
                  <a:cubicBezTo>
                    <a:pt x="554" y="2400"/>
                    <a:pt x="597" y="2655"/>
                    <a:pt x="597" y="2655"/>
                  </a:cubicBezTo>
                  <a:lnTo>
                    <a:pt x="85" y="3521"/>
                  </a:lnTo>
                  <a:cubicBezTo>
                    <a:pt x="284" y="3436"/>
                    <a:pt x="483" y="3351"/>
                    <a:pt x="696" y="3266"/>
                  </a:cubicBezTo>
                  <a:cubicBezTo>
                    <a:pt x="753" y="3138"/>
                    <a:pt x="795" y="3067"/>
                    <a:pt x="795" y="3067"/>
                  </a:cubicBezTo>
                  <a:cubicBezTo>
                    <a:pt x="1363" y="2783"/>
                    <a:pt x="1960" y="2556"/>
                    <a:pt x="2584" y="2400"/>
                  </a:cubicBezTo>
                  <a:cubicBezTo>
                    <a:pt x="2826" y="2243"/>
                    <a:pt x="3039" y="2059"/>
                    <a:pt x="3237" y="1846"/>
                  </a:cubicBezTo>
                  <a:cubicBezTo>
                    <a:pt x="3578" y="1633"/>
                    <a:pt x="3976" y="1477"/>
                    <a:pt x="4373" y="1377"/>
                  </a:cubicBezTo>
                  <a:cubicBezTo>
                    <a:pt x="5424" y="1235"/>
                    <a:pt x="6475" y="1093"/>
                    <a:pt x="7511" y="852"/>
                  </a:cubicBezTo>
                  <a:cubicBezTo>
                    <a:pt x="8955" y="509"/>
                    <a:pt x="10346" y="420"/>
                    <a:pt x="11767" y="420"/>
                  </a:cubicBezTo>
                  <a:cubicBezTo>
                    <a:pt x="11994" y="420"/>
                    <a:pt x="12223" y="422"/>
                    <a:pt x="12452" y="426"/>
                  </a:cubicBezTo>
                  <a:lnTo>
                    <a:pt x="12438" y="0"/>
                  </a:ln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6" name="Google Shape;726;p10"/>
            <p:cNvSpPr/>
            <p:nvPr/>
          </p:nvSpPr>
          <p:spPr>
            <a:xfrm>
              <a:off x="6505250" y="3138600"/>
              <a:ext cx="199750" cy="148450"/>
            </a:xfrm>
            <a:custGeom>
              <a:avLst/>
              <a:gdLst/>
              <a:ahLst/>
              <a:cxnLst/>
              <a:rect l="l" t="t" r="r" b="b"/>
              <a:pathLst>
                <a:path w="7990" h="5938" extrusionOk="0">
                  <a:moveTo>
                    <a:pt x="53" y="1"/>
                  </a:moveTo>
                  <a:cubicBezTo>
                    <a:pt x="39" y="494"/>
                    <a:pt x="1" y="5938"/>
                    <a:pt x="6602" y="5938"/>
                  </a:cubicBezTo>
                  <a:cubicBezTo>
                    <a:pt x="7035" y="5938"/>
                    <a:pt x="7497" y="5914"/>
                    <a:pt x="7989" y="5865"/>
                  </a:cubicBezTo>
                  <a:cubicBezTo>
                    <a:pt x="7989" y="5865"/>
                    <a:pt x="7975" y="5808"/>
                    <a:pt x="7961" y="5723"/>
                  </a:cubicBezTo>
                  <a:lnTo>
                    <a:pt x="53" y="1"/>
                  </a:ln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7" name="Google Shape;727;p10"/>
            <p:cNvSpPr/>
            <p:nvPr/>
          </p:nvSpPr>
          <p:spPr>
            <a:xfrm>
              <a:off x="6506550" y="3129625"/>
              <a:ext cx="197725" cy="152050"/>
            </a:xfrm>
            <a:custGeom>
              <a:avLst/>
              <a:gdLst/>
              <a:ahLst/>
              <a:cxnLst/>
              <a:rect l="l" t="t" r="r" b="b"/>
              <a:pathLst>
                <a:path w="7909" h="6082" extrusionOk="0">
                  <a:moveTo>
                    <a:pt x="1974" y="1"/>
                  </a:moveTo>
                  <a:cubicBezTo>
                    <a:pt x="1374" y="1"/>
                    <a:pt x="718" y="102"/>
                    <a:pt x="1" y="331"/>
                  </a:cubicBezTo>
                  <a:cubicBezTo>
                    <a:pt x="1" y="346"/>
                    <a:pt x="1" y="346"/>
                    <a:pt x="1" y="360"/>
                  </a:cubicBezTo>
                  <a:lnTo>
                    <a:pt x="7909" y="6082"/>
                  </a:lnTo>
                  <a:cubicBezTo>
                    <a:pt x="7672" y="5148"/>
                    <a:pt x="6246" y="1"/>
                    <a:pt x="1974" y="1"/>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8" name="Google Shape;728;p10"/>
            <p:cNvSpPr/>
            <p:nvPr/>
          </p:nvSpPr>
          <p:spPr>
            <a:xfrm>
              <a:off x="6328375" y="3286250"/>
              <a:ext cx="359925" cy="226850"/>
            </a:xfrm>
            <a:custGeom>
              <a:avLst/>
              <a:gdLst/>
              <a:ahLst/>
              <a:cxnLst/>
              <a:rect l="l" t="t" r="r" b="b"/>
              <a:pathLst>
                <a:path w="14397" h="9074" extrusionOk="0">
                  <a:moveTo>
                    <a:pt x="9905" y="0"/>
                  </a:moveTo>
                  <a:cubicBezTo>
                    <a:pt x="6677" y="0"/>
                    <a:pt x="2489" y="1640"/>
                    <a:pt x="0" y="9017"/>
                  </a:cubicBezTo>
                  <a:cubicBezTo>
                    <a:pt x="0" y="9017"/>
                    <a:pt x="85" y="9045"/>
                    <a:pt x="242" y="9074"/>
                  </a:cubicBezTo>
                  <a:lnTo>
                    <a:pt x="14397" y="1023"/>
                  </a:lnTo>
                  <a:cubicBezTo>
                    <a:pt x="14069" y="857"/>
                    <a:pt x="12238" y="0"/>
                    <a:pt x="9905"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9" name="Google Shape;729;p10"/>
            <p:cNvSpPr/>
            <p:nvPr/>
          </p:nvSpPr>
          <p:spPr>
            <a:xfrm>
              <a:off x="6334400" y="3311825"/>
              <a:ext cx="354975" cy="209700"/>
            </a:xfrm>
            <a:custGeom>
              <a:avLst/>
              <a:gdLst/>
              <a:ahLst/>
              <a:cxnLst/>
              <a:rect l="l" t="t" r="r" b="b"/>
              <a:pathLst>
                <a:path w="14199" h="8388" extrusionOk="0">
                  <a:moveTo>
                    <a:pt x="14142" y="0"/>
                  </a:moveTo>
                  <a:lnTo>
                    <a:pt x="1" y="8051"/>
                  </a:lnTo>
                  <a:cubicBezTo>
                    <a:pt x="540" y="8157"/>
                    <a:pt x="1922" y="8388"/>
                    <a:pt x="3625" y="8388"/>
                  </a:cubicBezTo>
                  <a:cubicBezTo>
                    <a:pt x="7612" y="8388"/>
                    <a:pt x="13363" y="7122"/>
                    <a:pt x="14199" y="29"/>
                  </a:cubicBezTo>
                  <a:lnTo>
                    <a:pt x="14142" y="0"/>
                  </a:ln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0" name="Google Shape;730;p10"/>
            <p:cNvSpPr/>
            <p:nvPr/>
          </p:nvSpPr>
          <p:spPr>
            <a:xfrm>
              <a:off x="6966925" y="3155650"/>
              <a:ext cx="35525" cy="56100"/>
            </a:xfrm>
            <a:custGeom>
              <a:avLst/>
              <a:gdLst/>
              <a:ahLst/>
              <a:cxnLst/>
              <a:rect l="l" t="t" r="r" b="b"/>
              <a:pathLst>
                <a:path w="1421" h="2244" extrusionOk="0">
                  <a:moveTo>
                    <a:pt x="57" y="0"/>
                  </a:moveTo>
                  <a:lnTo>
                    <a:pt x="0" y="497"/>
                  </a:lnTo>
                  <a:lnTo>
                    <a:pt x="668" y="1860"/>
                  </a:lnTo>
                  <a:cubicBezTo>
                    <a:pt x="909" y="1988"/>
                    <a:pt x="1165" y="2116"/>
                    <a:pt x="1420" y="2244"/>
                  </a:cubicBezTo>
                  <a:cubicBezTo>
                    <a:pt x="1151" y="1591"/>
                    <a:pt x="455" y="43"/>
                    <a:pt x="57"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1" name="Google Shape;731;p10"/>
            <p:cNvSpPr/>
            <p:nvPr/>
          </p:nvSpPr>
          <p:spPr>
            <a:xfrm>
              <a:off x="7060625" y="3243325"/>
              <a:ext cx="310625" cy="90175"/>
            </a:xfrm>
            <a:custGeom>
              <a:avLst/>
              <a:gdLst/>
              <a:ahLst/>
              <a:cxnLst/>
              <a:rect l="l" t="t" r="r" b="b"/>
              <a:pathLst>
                <a:path w="12425" h="3607" extrusionOk="0">
                  <a:moveTo>
                    <a:pt x="1861" y="0"/>
                  </a:moveTo>
                  <a:lnTo>
                    <a:pt x="1406" y="128"/>
                  </a:lnTo>
                  <a:lnTo>
                    <a:pt x="1364" y="455"/>
                  </a:lnTo>
                  <a:cubicBezTo>
                    <a:pt x="909" y="341"/>
                    <a:pt x="455" y="199"/>
                    <a:pt x="1" y="43"/>
                  </a:cubicBezTo>
                  <a:lnTo>
                    <a:pt x="1" y="43"/>
                  </a:lnTo>
                  <a:cubicBezTo>
                    <a:pt x="285" y="270"/>
                    <a:pt x="540" y="540"/>
                    <a:pt x="767" y="824"/>
                  </a:cubicBezTo>
                  <a:cubicBezTo>
                    <a:pt x="1137" y="1136"/>
                    <a:pt x="1662" y="1335"/>
                    <a:pt x="2187" y="1534"/>
                  </a:cubicBezTo>
                  <a:cubicBezTo>
                    <a:pt x="3508" y="1818"/>
                    <a:pt x="4842" y="2116"/>
                    <a:pt x="6149" y="2542"/>
                  </a:cubicBezTo>
                  <a:cubicBezTo>
                    <a:pt x="8236" y="3237"/>
                    <a:pt x="10294" y="3450"/>
                    <a:pt x="12410" y="3607"/>
                  </a:cubicBezTo>
                  <a:lnTo>
                    <a:pt x="12424" y="3479"/>
                  </a:lnTo>
                  <a:cubicBezTo>
                    <a:pt x="12424" y="3479"/>
                    <a:pt x="3224" y="2229"/>
                    <a:pt x="1861"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2" name="Google Shape;732;p10"/>
            <p:cNvSpPr/>
            <p:nvPr/>
          </p:nvSpPr>
          <p:spPr>
            <a:xfrm>
              <a:off x="6976875" y="3202150"/>
              <a:ext cx="393300" cy="144850"/>
            </a:xfrm>
            <a:custGeom>
              <a:avLst/>
              <a:gdLst/>
              <a:ahLst/>
              <a:cxnLst/>
              <a:rect l="l" t="t" r="r" b="b"/>
              <a:pathLst>
                <a:path w="15732" h="5794" extrusionOk="0">
                  <a:moveTo>
                    <a:pt x="256" y="0"/>
                  </a:moveTo>
                  <a:lnTo>
                    <a:pt x="824" y="1165"/>
                  </a:lnTo>
                  <a:cubicBezTo>
                    <a:pt x="824" y="1165"/>
                    <a:pt x="738" y="1491"/>
                    <a:pt x="0" y="1846"/>
                  </a:cubicBezTo>
                  <a:lnTo>
                    <a:pt x="625" y="2031"/>
                  </a:lnTo>
                  <a:lnTo>
                    <a:pt x="1533" y="1832"/>
                  </a:lnTo>
                  <a:cubicBezTo>
                    <a:pt x="1533" y="1832"/>
                    <a:pt x="4274" y="2457"/>
                    <a:pt x="5026" y="3053"/>
                  </a:cubicBezTo>
                  <a:cubicBezTo>
                    <a:pt x="5026" y="3053"/>
                    <a:pt x="11287" y="5339"/>
                    <a:pt x="15675" y="5793"/>
                  </a:cubicBezTo>
                  <a:lnTo>
                    <a:pt x="15731" y="5239"/>
                  </a:lnTo>
                  <a:cubicBezTo>
                    <a:pt x="13630" y="5097"/>
                    <a:pt x="11571" y="4884"/>
                    <a:pt x="9484" y="4174"/>
                  </a:cubicBezTo>
                  <a:cubicBezTo>
                    <a:pt x="8178" y="3763"/>
                    <a:pt x="6858" y="3465"/>
                    <a:pt x="5523" y="3181"/>
                  </a:cubicBezTo>
                  <a:cubicBezTo>
                    <a:pt x="5012" y="2982"/>
                    <a:pt x="4487" y="2783"/>
                    <a:pt x="4103" y="2471"/>
                  </a:cubicBezTo>
                  <a:cubicBezTo>
                    <a:pt x="3876" y="2173"/>
                    <a:pt x="3621" y="1917"/>
                    <a:pt x="3337" y="1690"/>
                  </a:cubicBezTo>
                  <a:cubicBezTo>
                    <a:pt x="2570" y="1420"/>
                    <a:pt x="1817" y="1079"/>
                    <a:pt x="1122" y="653"/>
                  </a:cubicBezTo>
                  <a:cubicBezTo>
                    <a:pt x="1122" y="653"/>
                    <a:pt x="1079" y="554"/>
                    <a:pt x="1008" y="384"/>
                  </a:cubicBezTo>
                  <a:cubicBezTo>
                    <a:pt x="753" y="256"/>
                    <a:pt x="497" y="128"/>
                    <a:pt x="256"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3" name="Google Shape;733;p10"/>
            <p:cNvSpPr/>
            <p:nvPr/>
          </p:nvSpPr>
          <p:spPr>
            <a:xfrm>
              <a:off x="6747575" y="3242475"/>
              <a:ext cx="385125" cy="192175"/>
            </a:xfrm>
            <a:custGeom>
              <a:avLst/>
              <a:gdLst/>
              <a:ahLst/>
              <a:cxnLst/>
              <a:rect l="l" t="t" r="r" b="b"/>
              <a:pathLst>
                <a:path w="15405" h="7687" extrusionOk="0">
                  <a:moveTo>
                    <a:pt x="9793" y="0"/>
                  </a:moveTo>
                  <a:cubicBezTo>
                    <a:pt x="6779" y="0"/>
                    <a:pt x="3072" y="1559"/>
                    <a:pt x="0" y="7588"/>
                  </a:cubicBezTo>
                  <a:cubicBezTo>
                    <a:pt x="0" y="7588"/>
                    <a:pt x="85" y="7630"/>
                    <a:pt x="241" y="7687"/>
                  </a:cubicBezTo>
                  <a:lnTo>
                    <a:pt x="15405" y="1752"/>
                  </a:lnTo>
                  <a:cubicBezTo>
                    <a:pt x="15046" y="1506"/>
                    <a:pt x="12754" y="0"/>
                    <a:pt x="9793" y="0"/>
                  </a:cubicBez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4" name="Google Shape;734;p10"/>
            <p:cNvSpPr/>
            <p:nvPr/>
          </p:nvSpPr>
          <p:spPr>
            <a:xfrm>
              <a:off x="6753600" y="3286275"/>
              <a:ext cx="380175" cy="174100"/>
            </a:xfrm>
            <a:custGeom>
              <a:avLst/>
              <a:gdLst/>
              <a:ahLst/>
              <a:cxnLst/>
              <a:rect l="l" t="t" r="r" b="b"/>
              <a:pathLst>
                <a:path w="15207" h="6964" extrusionOk="0">
                  <a:moveTo>
                    <a:pt x="15164" y="0"/>
                  </a:moveTo>
                  <a:lnTo>
                    <a:pt x="0" y="5935"/>
                  </a:lnTo>
                  <a:cubicBezTo>
                    <a:pt x="748" y="6192"/>
                    <a:pt x="3193" y="6963"/>
                    <a:pt x="5942" y="6963"/>
                  </a:cubicBezTo>
                  <a:cubicBezTo>
                    <a:pt x="9560" y="6963"/>
                    <a:pt x="13706" y="5628"/>
                    <a:pt x="15207" y="29"/>
                  </a:cubicBezTo>
                  <a:lnTo>
                    <a:pt x="15164" y="0"/>
                  </a:lnTo>
                  <a:close/>
                </a:path>
              </a:pathLst>
            </a:custGeom>
            <a:solidFill>
              <a:srgbClr val="F1B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35" name="Google Shape;735;p10"/>
          <p:cNvSpPr txBox="1">
            <a:spLocks noGrp="1"/>
          </p:cNvSpPr>
          <p:nvPr>
            <p:ph type="subTitle" idx="1"/>
          </p:nvPr>
        </p:nvSpPr>
        <p:spPr>
          <a:xfrm flipH="1">
            <a:off x="3939367" y="1720833"/>
            <a:ext cx="6155200" cy="21528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None/>
              <a:defRPr sz="3200">
                <a:solidFill>
                  <a:schemeClr val="accent2"/>
                </a:solidFill>
              </a:defRPr>
            </a:lvl1pPr>
            <a:lvl2pPr lvl="1" algn="r" rtl="0">
              <a:lnSpc>
                <a:spcPct val="100000"/>
              </a:lnSpc>
              <a:spcBef>
                <a:spcPts val="2133"/>
              </a:spcBef>
              <a:spcAft>
                <a:spcPts val="0"/>
              </a:spcAft>
              <a:buNone/>
              <a:defRPr sz="3200">
                <a:solidFill>
                  <a:schemeClr val="accent2"/>
                </a:solidFill>
              </a:defRPr>
            </a:lvl2pPr>
            <a:lvl3pPr lvl="2" algn="r" rtl="0">
              <a:lnSpc>
                <a:spcPct val="100000"/>
              </a:lnSpc>
              <a:spcBef>
                <a:spcPts val="2133"/>
              </a:spcBef>
              <a:spcAft>
                <a:spcPts val="0"/>
              </a:spcAft>
              <a:buNone/>
              <a:defRPr sz="3200">
                <a:solidFill>
                  <a:schemeClr val="accent2"/>
                </a:solidFill>
              </a:defRPr>
            </a:lvl3pPr>
            <a:lvl4pPr lvl="3" algn="r" rtl="0">
              <a:lnSpc>
                <a:spcPct val="100000"/>
              </a:lnSpc>
              <a:spcBef>
                <a:spcPts val="2133"/>
              </a:spcBef>
              <a:spcAft>
                <a:spcPts val="0"/>
              </a:spcAft>
              <a:buNone/>
              <a:defRPr sz="3200">
                <a:solidFill>
                  <a:schemeClr val="accent2"/>
                </a:solidFill>
              </a:defRPr>
            </a:lvl4pPr>
            <a:lvl5pPr lvl="4" algn="r" rtl="0">
              <a:lnSpc>
                <a:spcPct val="100000"/>
              </a:lnSpc>
              <a:spcBef>
                <a:spcPts val="2133"/>
              </a:spcBef>
              <a:spcAft>
                <a:spcPts val="0"/>
              </a:spcAft>
              <a:buNone/>
              <a:defRPr sz="3200">
                <a:solidFill>
                  <a:schemeClr val="accent2"/>
                </a:solidFill>
              </a:defRPr>
            </a:lvl5pPr>
            <a:lvl6pPr lvl="5" algn="r" rtl="0">
              <a:lnSpc>
                <a:spcPct val="100000"/>
              </a:lnSpc>
              <a:spcBef>
                <a:spcPts val="2133"/>
              </a:spcBef>
              <a:spcAft>
                <a:spcPts val="0"/>
              </a:spcAft>
              <a:buNone/>
              <a:defRPr sz="3200">
                <a:solidFill>
                  <a:schemeClr val="accent2"/>
                </a:solidFill>
              </a:defRPr>
            </a:lvl6pPr>
            <a:lvl7pPr lvl="6" algn="r" rtl="0">
              <a:lnSpc>
                <a:spcPct val="100000"/>
              </a:lnSpc>
              <a:spcBef>
                <a:spcPts val="2133"/>
              </a:spcBef>
              <a:spcAft>
                <a:spcPts val="0"/>
              </a:spcAft>
              <a:buNone/>
              <a:defRPr sz="3200">
                <a:solidFill>
                  <a:schemeClr val="accent2"/>
                </a:solidFill>
              </a:defRPr>
            </a:lvl7pPr>
            <a:lvl8pPr lvl="7" algn="r" rtl="0">
              <a:lnSpc>
                <a:spcPct val="100000"/>
              </a:lnSpc>
              <a:spcBef>
                <a:spcPts val="2133"/>
              </a:spcBef>
              <a:spcAft>
                <a:spcPts val="0"/>
              </a:spcAft>
              <a:buNone/>
              <a:defRPr sz="3200">
                <a:solidFill>
                  <a:schemeClr val="accent2"/>
                </a:solidFill>
              </a:defRPr>
            </a:lvl8pPr>
            <a:lvl9pPr lvl="8" algn="r" rtl="0">
              <a:lnSpc>
                <a:spcPct val="100000"/>
              </a:lnSpc>
              <a:spcBef>
                <a:spcPts val="2133"/>
              </a:spcBef>
              <a:spcAft>
                <a:spcPts val="2133"/>
              </a:spcAft>
              <a:buNone/>
              <a:defRPr sz="3200">
                <a:solidFill>
                  <a:schemeClr val="accent2"/>
                </a:solidFill>
              </a:defRPr>
            </a:lvl9pPr>
          </a:lstStyle>
          <a:p>
            <a:endParaRPr/>
          </a:p>
        </p:txBody>
      </p:sp>
      <p:sp>
        <p:nvSpPr>
          <p:cNvPr id="736" name="Google Shape;736;p10"/>
          <p:cNvSpPr txBox="1">
            <a:spLocks noGrp="1"/>
          </p:cNvSpPr>
          <p:nvPr>
            <p:ph type="subTitle" idx="2"/>
          </p:nvPr>
        </p:nvSpPr>
        <p:spPr>
          <a:xfrm flipH="1">
            <a:off x="5524567" y="3989367"/>
            <a:ext cx="4570000" cy="6144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None/>
              <a:defRPr sz="4000" b="1">
                <a:latin typeface="Poiret One"/>
                <a:ea typeface="Poiret One"/>
                <a:cs typeface="Poiret One"/>
                <a:sym typeface="Poiret One"/>
              </a:defRPr>
            </a:lvl1pPr>
            <a:lvl2pPr lvl="1" algn="r" rtl="0">
              <a:lnSpc>
                <a:spcPct val="100000"/>
              </a:lnSpc>
              <a:spcBef>
                <a:spcPts val="0"/>
              </a:spcBef>
              <a:spcAft>
                <a:spcPts val="0"/>
              </a:spcAft>
              <a:buNone/>
              <a:defRPr sz="4000" b="1">
                <a:latin typeface="Poiret One"/>
                <a:ea typeface="Poiret One"/>
                <a:cs typeface="Poiret One"/>
                <a:sym typeface="Poiret One"/>
              </a:defRPr>
            </a:lvl2pPr>
            <a:lvl3pPr lvl="2" algn="r" rtl="0">
              <a:lnSpc>
                <a:spcPct val="100000"/>
              </a:lnSpc>
              <a:spcBef>
                <a:spcPts val="0"/>
              </a:spcBef>
              <a:spcAft>
                <a:spcPts val="0"/>
              </a:spcAft>
              <a:buNone/>
              <a:defRPr sz="4000" b="1">
                <a:latin typeface="Poiret One"/>
                <a:ea typeface="Poiret One"/>
                <a:cs typeface="Poiret One"/>
                <a:sym typeface="Poiret One"/>
              </a:defRPr>
            </a:lvl3pPr>
            <a:lvl4pPr lvl="3" algn="r" rtl="0">
              <a:lnSpc>
                <a:spcPct val="100000"/>
              </a:lnSpc>
              <a:spcBef>
                <a:spcPts val="0"/>
              </a:spcBef>
              <a:spcAft>
                <a:spcPts val="0"/>
              </a:spcAft>
              <a:buNone/>
              <a:defRPr sz="4000" b="1">
                <a:latin typeface="Poiret One"/>
                <a:ea typeface="Poiret One"/>
                <a:cs typeface="Poiret One"/>
                <a:sym typeface="Poiret One"/>
              </a:defRPr>
            </a:lvl4pPr>
            <a:lvl5pPr lvl="4" algn="r" rtl="0">
              <a:lnSpc>
                <a:spcPct val="100000"/>
              </a:lnSpc>
              <a:spcBef>
                <a:spcPts val="0"/>
              </a:spcBef>
              <a:spcAft>
                <a:spcPts val="0"/>
              </a:spcAft>
              <a:buNone/>
              <a:defRPr sz="4000" b="1">
                <a:latin typeface="Poiret One"/>
                <a:ea typeface="Poiret One"/>
                <a:cs typeface="Poiret One"/>
                <a:sym typeface="Poiret One"/>
              </a:defRPr>
            </a:lvl5pPr>
            <a:lvl6pPr lvl="5" algn="r" rtl="0">
              <a:lnSpc>
                <a:spcPct val="100000"/>
              </a:lnSpc>
              <a:spcBef>
                <a:spcPts val="0"/>
              </a:spcBef>
              <a:spcAft>
                <a:spcPts val="0"/>
              </a:spcAft>
              <a:buNone/>
              <a:defRPr sz="4000" b="1">
                <a:latin typeface="Poiret One"/>
                <a:ea typeface="Poiret One"/>
                <a:cs typeface="Poiret One"/>
                <a:sym typeface="Poiret One"/>
              </a:defRPr>
            </a:lvl6pPr>
            <a:lvl7pPr lvl="6" algn="r" rtl="0">
              <a:lnSpc>
                <a:spcPct val="100000"/>
              </a:lnSpc>
              <a:spcBef>
                <a:spcPts val="0"/>
              </a:spcBef>
              <a:spcAft>
                <a:spcPts val="0"/>
              </a:spcAft>
              <a:buNone/>
              <a:defRPr sz="4000" b="1">
                <a:latin typeface="Poiret One"/>
                <a:ea typeface="Poiret One"/>
                <a:cs typeface="Poiret One"/>
                <a:sym typeface="Poiret One"/>
              </a:defRPr>
            </a:lvl7pPr>
            <a:lvl8pPr lvl="7" algn="r" rtl="0">
              <a:lnSpc>
                <a:spcPct val="100000"/>
              </a:lnSpc>
              <a:spcBef>
                <a:spcPts val="0"/>
              </a:spcBef>
              <a:spcAft>
                <a:spcPts val="0"/>
              </a:spcAft>
              <a:buNone/>
              <a:defRPr sz="4000" b="1">
                <a:latin typeface="Poiret One"/>
                <a:ea typeface="Poiret One"/>
                <a:cs typeface="Poiret One"/>
                <a:sym typeface="Poiret One"/>
              </a:defRPr>
            </a:lvl8pPr>
            <a:lvl9pPr lvl="8" algn="r" rtl="0">
              <a:lnSpc>
                <a:spcPct val="100000"/>
              </a:lnSpc>
              <a:spcBef>
                <a:spcPts val="0"/>
              </a:spcBef>
              <a:spcAft>
                <a:spcPts val="0"/>
              </a:spcAft>
              <a:buNone/>
              <a:defRPr sz="4000" b="1">
                <a:latin typeface="Poiret One"/>
                <a:ea typeface="Poiret One"/>
                <a:cs typeface="Poiret One"/>
                <a:sym typeface="Poiret One"/>
              </a:defRPr>
            </a:lvl9pPr>
          </a:lstStyle>
          <a:p>
            <a:endParaRPr/>
          </a:p>
        </p:txBody>
      </p:sp>
      <p:grpSp>
        <p:nvGrpSpPr>
          <p:cNvPr id="737" name="Google Shape;737;p10"/>
          <p:cNvGrpSpPr/>
          <p:nvPr/>
        </p:nvGrpSpPr>
        <p:grpSpPr>
          <a:xfrm rot="1045480" flipH="1">
            <a:off x="-232650" y="-433427"/>
            <a:ext cx="3531131" cy="1367643"/>
            <a:chOff x="5004050" y="3831475"/>
            <a:chExt cx="839475" cy="325150"/>
          </a:xfrm>
        </p:grpSpPr>
        <p:sp>
          <p:nvSpPr>
            <p:cNvPr id="738" name="Google Shape;738;p10"/>
            <p:cNvSpPr/>
            <p:nvPr/>
          </p:nvSpPr>
          <p:spPr>
            <a:xfrm>
              <a:off x="5004050" y="3955550"/>
              <a:ext cx="217600" cy="108275"/>
            </a:xfrm>
            <a:custGeom>
              <a:avLst/>
              <a:gdLst/>
              <a:ahLst/>
              <a:cxnLst/>
              <a:rect l="l" t="t" r="r" b="b"/>
              <a:pathLst>
                <a:path w="8704" h="4331" extrusionOk="0">
                  <a:moveTo>
                    <a:pt x="5469" y="0"/>
                  </a:moveTo>
                  <a:cubicBezTo>
                    <a:pt x="4111" y="0"/>
                    <a:pt x="2303" y="646"/>
                    <a:pt x="0" y="2733"/>
                  </a:cubicBezTo>
                  <a:cubicBezTo>
                    <a:pt x="0" y="2733"/>
                    <a:pt x="2570" y="4331"/>
                    <a:pt x="4997" y="4331"/>
                  </a:cubicBezTo>
                  <a:cubicBezTo>
                    <a:pt x="6505" y="4331"/>
                    <a:pt x="7958" y="3713"/>
                    <a:pt x="8704" y="1710"/>
                  </a:cubicBezTo>
                  <a:cubicBezTo>
                    <a:pt x="8695" y="1710"/>
                    <a:pt x="7679" y="0"/>
                    <a:pt x="54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9" name="Google Shape;739;p10"/>
            <p:cNvSpPr/>
            <p:nvPr/>
          </p:nvSpPr>
          <p:spPr>
            <a:xfrm>
              <a:off x="5035275" y="3998300"/>
              <a:ext cx="186025" cy="22025"/>
            </a:xfrm>
            <a:custGeom>
              <a:avLst/>
              <a:gdLst/>
              <a:ahLst/>
              <a:cxnLst/>
              <a:rect l="l" t="t" r="r" b="b"/>
              <a:pathLst>
                <a:path w="7441" h="881" fill="none" extrusionOk="0">
                  <a:moveTo>
                    <a:pt x="7440" y="0"/>
                  </a:moveTo>
                  <a:lnTo>
                    <a:pt x="1" y="881"/>
                  </a:lnTo>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0" name="Google Shape;740;p10"/>
            <p:cNvSpPr/>
            <p:nvPr/>
          </p:nvSpPr>
          <p:spPr>
            <a:xfrm>
              <a:off x="5173350" y="3855250"/>
              <a:ext cx="192425" cy="137325"/>
            </a:xfrm>
            <a:custGeom>
              <a:avLst/>
              <a:gdLst/>
              <a:ahLst/>
              <a:cxnLst/>
              <a:rect l="l" t="t" r="r" b="b"/>
              <a:pathLst>
                <a:path w="7697" h="5493" extrusionOk="0">
                  <a:moveTo>
                    <a:pt x="1" y="1"/>
                  </a:moveTo>
                  <a:cubicBezTo>
                    <a:pt x="1" y="1"/>
                    <a:pt x="1336" y="5493"/>
                    <a:pt x="4786" y="5493"/>
                  </a:cubicBezTo>
                  <a:cubicBezTo>
                    <a:pt x="5313" y="5493"/>
                    <a:pt x="5889" y="5365"/>
                    <a:pt x="6518" y="5069"/>
                  </a:cubicBezTo>
                  <a:cubicBezTo>
                    <a:pt x="6518" y="5069"/>
                    <a:pt x="7696" y="313"/>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1" name="Google Shape;741;p10"/>
            <p:cNvSpPr/>
            <p:nvPr/>
          </p:nvSpPr>
          <p:spPr>
            <a:xfrm>
              <a:off x="5216775" y="3982350"/>
              <a:ext cx="185900" cy="174275"/>
            </a:xfrm>
            <a:custGeom>
              <a:avLst/>
              <a:gdLst/>
              <a:ahLst/>
              <a:cxnLst/>
              <a:rect l="l" t="t" r="r" b="b"/>
              <a:pathLst>
                <a:path w="7436" h="6971" extrusionOk="0">
                  <a:moveTo>
                    <a:pt x="4473" y="0"/>
                  </a:moveTo>
                  <a:cubicBezTo>
                    <a:pt x="3413" y="0"/>
                    <a:pt x="0" y="473"/>
                    <a:pt x="337" y="6971"/>
                  </a:cubicBezTo>
                  <a:cubicBezTo>
                    <a:pt x="337" y="6971"/>
                    <a:pt x="7436" y="4543"/>
                    <a:pt x="4781" y="14"/>
                  </a:cubicBezTo>
                  <a:lnTo>
                    <a:pt x="4781" y="14"/>
                  </a:lnTo>
                  <a:cubicBezTo>
                    <a:pt x="4781" y="14"/>
                    <a:pt x="4780" y="14"/>
                    <a:pt x="4779" y="14"/>
                  </a:cubicBezTo>
                  <a:cubicBezTo>
                    <a:pt x="4765" y="14"/>
                    <a:pt x="4653" y="0"/>
                    <a:pt x="447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2" name="Google Shape;742;p10"/>
            <p:cNvSpPr/>
            <p:nvPr/>
          </p:nvSpPr>
          <p:spPr>
            <a:xfrm>
              <a:off x="5195725" y="3871575"/>
              <a:ext cx="140575" cy="266250"/>
            </a:xfrm>
            <a:custGeom>
              <a:avLst/>
              <a:gdLst/>
              <a:ahLst/>
              <a:cxnLst/>
              <a:rect l="l" t="t" r="r" b="b"/>
              <a:pathLst>
                <a:path w="5623" h="10650" fill="none" extrusionOk="0">
                  <a:moveTo>
                    <a:pt x="0" y="1"/>
                  </a:moveTo>
                  <a:lnTo>
                    <a:pt x="5623" y="4459"/>
                  </a:lnTo>
                  <a:lnTo>
                    <a:pt x="1846" y="10649"/>
                  </a:lnTo>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3" name="Google Shape;743;p10"/>
            <p:cNvSpPr/>
            <p:nvPr/>
          </p:nvSpPr>
          <p:spPr>
            <a:xfrm>
              <a:off x="5363600" y="3863050"/>
              <a:ext cx="153725" cy="109950"/>
            </a:xfrm>
            <a:custGeom>
              <a:avLst/>
              <a:gdLst/>
              <a:ahLst/>
              <a:cxnLst/>
              <a:rect l="l" t="t" r="r" b="b"/>
              <a:pathLst>
                <a:path w="6149" h="4398" extrusionOk="0">
                  <a:moveTo>
                    <a:pt x="1" y="1"/>
                  </a:moveTo>
                  <a:cubicBezTo>
                    <a:pt x="1" y="1"/>
                    <a:pt x="1060" y="4398"/>
                    <a:pt x="3828" y="4398"/>
                  </a:cubicBezTo>
                  <a:cubicBezTo>
                    <a:pt x="4249" y="4398"/>
                    <a:pt x="4709" y="4296"/>
                    <a:pt x="5212" y="4062"/>
                  </a:cubicBezTo>
                  <a:cubicBezTo>
                    <a:pt x="5212" y="4062"/>
                    <a:pt x="6149" y="257"/>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4" name="Google Shape;744;p10"/>
            <p:cNvSpPr/>
            <p:nvPr/>
          </p:nvSpPr>
          <p:spPr>
            <a:xfrm>
              <a:off x="5398275" y="3964925"/>
              <a:ext cx="148875" cy="139525"/>
            </a:xfrm>
            <a:custGeom>
              <a:avLst/>
              <a:gdLst/>
              <a:ahLst/>
              <a:cxnLst/>
              <a:rect l="l" t="t" r="r" b="b"/>
              <a:pathLst>
                <a:path w="5955" h="5581" extrusionOk="0">
                  <a:moveTo>
                    <a:pt x="3562" y="0"/>
                  </a:moveTo>
                  <a:cubicBezTo>
                    <a:pt x="2697" y="0"/>
                    <a:pt x="0" y="412"/>
                    <a:pt x="275" y="5581"/>
                  </a:cubicBezTo>
                  <a:cubicBezTo>
                    <a:pt x="275" y="5581"/>
                    <a:pt x="5954" y="3635"/>
                    <a:pt x="3825" y="15"/>
                  </a:cubicBezTo>
                  <a:cubicBezTo>
                    <a:pt x="3825" y="15"/>
                    <a:pt x="3726" y="0"/>
                    <a:pt x="356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5" name="Google Shape;745;p10"/>
            <p:cNvSpPr/>
            <p:nvPr/>
          </p:nvSpPr>
          <p:spPr>
            <a:xfrm>
              <a:off x="5381350" y="3876200"/>
              <a:ext cx="112550" cy="213350"/>
            </a:xfrm>
            <a:custGeom>
              <a:avLst/>
              <a:gdLst/>
              <a:ahLst/>
              <a:cxnLst/>
              <a:rect l="l" t="t" r="r" b="b"/>
              <a:pathLst>
                <a:path w="4502" h="8534" fill="none" extrusionOk="0">
                  <a:moveTo>
                    <a:pt x="1" y="0"/>
                  </a:moveTo>
                  <a:lnTo>
                    <a:pt x="4502" y="3564"/>
                  </a:lnTo>
                  <a:lnTo>
                    <a:pt x="1477" y="8533"/>
                  </a:lnTo>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6" name="Google Shape;746;p10"/>
            <p:cNvSpPr/>
            <p:nvPr/>
          </p:nvSpPr>
          <p:spPr>
            <a:xfrm>
              <a:off x="5517650" y="3849925"/>
              <a:ext cx="149825" cy="106925"/>
            </a:xfrm>
            <a:custGeom>
              <a:avLst/>
              <a:gdLst/>
              <a:ahLst/>
              <a:cxnLst/>
              <a:rect l="l" t="t" r="r" b="b"/>
              <a:pathLst>
                <a:path w="5993" h="4277" extrusionOk="0">
                  <a:moveTo>
                    <a:pt x="1" y="1"/>
                  </a:moveTo>
                  <a:cubicBezTo>
                    <a:pt x="1" y="1"/>
                    <a:pt x="1038" y="4276"/>
                    <a:pt x="3724" y="4276"/>
                  </a:cubicBezTo>
                  <a:cubicBezTo>
                    <a:pt x="4133" y="4276"/>
                    <a:pt x="4581" y="4177"/>
                    <a:pt x="5070" y="3948"/>
                  </a:cubicBezTo>
                  <a:cubicBezTo>
                    <a:pt x="5070" y="3948"/>
                    <a:pt x="5992" y="242"/>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7" name="Google Shape;747;p10"/>
            <p:cNvSpPr/>
            <p:nvPr/>
          </p:nvSpPr>
          <p:spPr>
            <a:xfrm>
              <a:off x="5551575" y="3948925"/>
              <a:ext cx="144650" cy="135650"/>
            </a:xfrm>
            <a:custGeom>
              <a:avLst/>
              <a:gdLst/>
              <a:ahLst/>
              <a:cxnLst/>
              <a:rect l="l" t="t" r="r" b="b"/>
              <a:pathLst>
                <a:path w="5786" h="5426" extrusionOk="0">
                  <a:moveTo>
                    <a:pt x="3448" y="1"/>
                  </a:moveTo>
                  <a:cubicBezTo>
                    <a:pt x="2596" y="1"/>
                    <a:pt x="1" y="409"/>
                    <a:pt x="262" y="5426"/>
                  </a:cubicBezTo>
                  <a:cubicBezTo>
                    <a:pt x="262" y="5426"/>
                    <a:pt x="5785" y="3537"/>
                    <a:pt x="3713" y="16"/>
                  </a:cubicBezTo>
                  <a:cubicBezTo>
                    <a:pt x="3713" y="16"/>
                    <a:pt x="3613" y="1"/>
                    <a:pt x="34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8" name="Google Shape;748;p10"/>
            <p:cNvSpPr/>
            <p:nvPr/>
          </p:nvSpPr>
          <p:spPr>
            <a:xfrm>
              <a:off x="5535050" y="3862700"/>
              <a:ext cx="109350" cy="207325"/>
            </a:xfrm>
            <a:custGeom>
              <a:avLst/>
              <a:gdLst/>
              <a:ahLst/>
              <a:cxnLst/>
              <a:rect l="l" t="t" r="r" b="b"/>
              <a:pathLst>
                <a:path w="4374" h="8293" fill="none" extrusionOk="0">
                  <a:moveTo>
                    <a:pt x="1" y="1"/>
                  </a:moveTo>
                  <a:lnTo>
                    <a:pt x="4374" y="3465"/>
                  </a:lnTo>
                  <a:lnTo>
                    <a:pt x="1435" y="8292"/>
                  </a:lnTo>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9" name="Google Shape;749;p10"/>
            <p:cNvSpPr/>
            <p:nvPr/>
          </p:nvSpPr>
          <p:spPr>
            <a:xfrm>
              <a:off x="5673475" y="3831475"/>
              <a:ext cx="142725" cy="101650"/>
            </a:xfrm>
            <a:custGeom>
              <a:avLst/>
              <a:gdLst/>
              <a:ahLst/>
              <a:cxnLst/>
              <a:rect l="l" t="t" r="r" b="b"/>
              <a:pathLst>
                <a:path w="5709" h="4066" extrusionOk="0">
                  <a:moveTo>
                    <a:pt x="1" y="0"/>
                  </a:moveTo>
                  <a:cubicBezTo>
                    <a:pt x="1" y="0"/>
                    <a:pt x="982" y="4066"/>
                    <a:pt x="3547" y="4066"/>
                  </a:cubicBezTo>
                  <a:cubicBezTo>
                    <a:pt x="3941" y="4066"/>
                    <a:pt x="4372" y="3970"/>
                    <a:pt x="4842" y="3749"/>
                  </a:cubicBezTo>
                  <a:cubicBezTo>
                    <a:pt x="4842" y="3749"/>
                    <a:pt x="5708" y="228"/>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0" name="Google Shape;750;p10"/>
            <p:cNvSpPr/>
            <p:nvPr/>
          </p:nvSpPr>
          <p:spPr>
            <a:xfrm>
              <a:off x="5705875" y="3925575"/>
              <a:ext cx="137650" cy="129550"/>
            </a:xfrm>
            <a:custGeom>
              <a:avLst/>
              <a:gdLst/>
              <a:ahLst/>
              <a:cxnLst/>
              <a:rect l="l" t="t" r="r" b="b"/>
              <a:pathLst>
                <a:path w="5506" h="5182" extrusionOk="0">
                  <a:moveTo>
                    <a:pt x="3313" y="0"/>
                  </a:moveTo>
                  <a:cubicBezTo>
                    <a:pt x="2522" y="0"/>
                    <a:pt x="1" y="375"/>
                    <a:pt x="252" y="5181"/>
                  </a:cubicBezTo>
                  <a:cubicBezTo>
                    <a:pt x="252" y="5181"/>
                    <a:pt x="5506" y="3378"/>
                    <a:pt x="3546" y="13"/>
                  </a:cubicBezTo>
                  <a:cubicBezTo>
                    <a:pt x="3546" y="13"/>
                    <a:pt x="3459" y="0"/>
                    <a:pt x="33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1" name="Google Shape;751;p10"/>
            <p:cNvSpPr/>
            <p:nvPr/>
          </p:nvSpPr>
          <p:spPr>
            <a:xfrm>
              <a:off x="5690175" y="3843550"/>
              <a:ext cx="104375" cy="197375"/>
            </a:xfrm>
            <a:custGeom>
              <a:avLst/>
              <a:gdLst/>
              <a:ahLst/>
              <a:cxnLst/>
              <a:rect l="l" t="t" r="r" b="b"/>
              <a:pathLst>
                <a:path w="4175" h="7895" fill="none" extrusionOk="0">
                  <a:moveTo>
                    <a:pt x="0" y="0"/>
                  </a:moveTo>
                  <a:lnTo>
                    <a:pt x="4174" y="3294"/>
                  </a:lnTo>
                  <a:lnTo>
                    <a:pt x="1377" y="7894"/>
                  </a:lnTo>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2" name="Google Shape;752;p10"/>
            <p:cNvSpPr/>
            <p:nvPr/>
          </p:nvSpPr>
          <p:spPr>
            <a:xfrm>
              <a:off x="5221278" y="3918075"/>
              <a:ext cx="616929" cy="80250"/>
            </a:xfrm>
            <a:custGeom>
              <a:avLst/>
              <a:gdLst/>
              <a:ahLst/>
              <a:cxnLst/>
              <a:rect l="l" t="t" r="r" b="b"/>
              <a:pathLst>
                <a:path w="27474" h="3210" fill="none" extrusionOk="0">
                  <a:moveTo>
                    <a:pt x="0" y="3209"/>
                  </a:moveTo>
                  <a:lnTo>
                    <a:pt x="27474" y="1"/>
                  </a:lnTo>
                </a:path>
              </a:pathLst>
            </a:custGeom>
            <a:solidFill>
              <a:schemeClr val="accent3"/>
            </a:solidFill>
            <a:ln w="19050" cap="flat" cmpd="sng">
              <a:solidFill>
                <a:schemeClr val="accent3"/>
              </a:solidFill>
              <a:prstDash val="solid"/>
              <a:miter lim="1419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53" name="Google Shape;753;p10"/>
          <p:cNvGrpSpPr/>
          <p:nvPr/>
        </p:nvGrpSpPr>
        <p:grpSpPr>
          <a:xfrm rot="-493093">
            <a:off x="-902079" y="2066088"/>
            <a:ext cx="2149921" cy="1462289"/>
            <a:chOff x="5108400" y="1920800"/>
            <a:chExt cx="979550" cy="666250"/>
          </a:xfrm>
        </p:grpSpPr>
        <p:sp>
          <p:nvSpPr>
            <p:cNvPr id="754" name="Google Shape;754;p10"/>
            <p:cNvSpPr/>
            <p:nvPr/>
          </p:nvSpPr>
          <p:spPr>
            <a:xfrm>
              <a:off x="5357575" y="1920800"/>
              <a:ext cx="730375" cy="650950"/>
            </a:xfrm>
            <a:custGeom>
              <a:avLst/>
              <a:gdLst/>
              <a:ahLst/>
              <a:cxnLst/>
              <a:rect l="l" t="t" r="r" b="b"/>
              <a:pathLst>
                <a:path w="29215" h="26038" extrusionOk="0">
                  <a:moveTo>
                    <a:pt x="24888" y="1"/>
                  </a:moveTo>
                  <a:cubicBezTo>
                    <a:pt x="21608" y="1"/>
                    <a:pt x="21559" y="5028"/>
                    <a:pt x="20332" y="5764"/>
                  </a:cubicBezTo>
                  <a:cubicBezTo>
                    <a:pt x="20105" y="5900"/>
                    <a:pt x="19908" y="5963"/>
                    <a:pt x="19739" y="5963"/>
                  </a:cubicBezTo>
                  <a:cubicBezTo>
                    <a:pt x="18955" y="5963"/>
                    <a:pt x="18766" y="4610"/>
                    <a:pt x="18941" y="2882"/>
                  </a:cubicBezTo>
                  <a:cubicBezTo>
                    <a:pt x="19096" y="1454"/>
                    <a:pt x="18707" y="538"/>
                    <a:pt x="17904" y="538"/>
                  </a:cubicBezTo>
                  <a:cubicBezTo>
                    <a:pt x="17534" y="538"/>
                    <a:pt x="17075" y="733"/>
                    <a:pt x="16541" y="1164"/>
                  </a:cubicBezTo>
                  <a:cubicBezTo>
                    <a:pt x="14852" y="2527"/>
                    <a:pt x="16555" y="6247"/>
                    <a:pt x="15476" y="6942"/>
                  </a:cubicBezTo>
                  <a:cubicBezTo>
                    <a:pt x="15300" y="7055"/>
                    <a:pt x="15132" y="7110"/>
                    <a:pt x="14976" y="7110"/>
                  </a:cubicBezTo>
                  <a:cubicBezTo>
                    <a:pt x="14162" y="7110"/>
                    <a:pt x="13633" y="5631"/>
                    <a:pt x="13574" y="3024"/>
                  </a:cubicBezTo>
                  <a:cubicBezTo>
                    <a:pt x="13533" y="1231"/>
                    <a:pt x="12772" y="257"/>
                    <a:pt x="11836" y="257"/>
                  </a:cubicBezTo>
                  <a:cubicBezTo>
                    <a:pt x="11141" y="257"/>
                    <a:pt x="10349" y="793"/>
                    <a:pt x="9684" y="1930"/>
                  </a:cubicBezTo>
                  <a:cubicBezTo>
                    <a:pt x="8122" y="4600"/>
                    <a:pt x="10550" y="9881"/>
                    <a:pt x="9854" y="10747"/>
                  </a:cubicBezTo>
                  <a:cubicBezTo>
                    <a:pt x="9676" y="10968"/>
                    <a:pt x="9506" y="11070"/>
                    <a:pt x="9338" y="11070"/>
                  </a:cubicBezTo>
                  <a:cubicBezTo>
                    <a:pt x="8847" y="11070"/>
                    <a:pt x="8373" y="10202"/>
                    <a:pt x="7781" y="8902"/>
                  </a:cubicBezTo>
                  <a:cubicBezTo>
                    <a:pt x="7224" y="7646"/>
                    <a:pt x="6328" y="5256"/>
                    <a:pt x="4819" y="5256"/>
                  </a:cubicBezTo>
                  <a:cubicBezTo>
                    <a:pt x="4212" y="5256"/>
                    <a:pt x="3506" y="5643"/>
                    <a:pt x="2684" y="6644"/>
                  </a:cubicBezTo>
                  <a:cubicBezTo>
                    <a:pt x="1" y="9924"/>
                    <a:pt x="5083" y="19650"/>
                    <a:pt x="5737" y="20871"/>
                  </a:cubicBezTo>
                  <a:lnTo>
                    <a:pt x="5808" y="20998"/>
                  </a:lnTo>
                  <a:lnTo>
                    <a:pt x="10479" y="24377"/>
                  </a:lnTo>
                  <a:cubicBezTo>
                    <a:pt x="11972" y="25535"/>
                    <a:pt x="13870" y="26037"/>
                    <a:pt x="15533" y="26037"/>
                  </a:cubicBezTo>
                  <a:cubicBezTo>
                    <a:pt x="16889" y="26037"/>
                    <a:pt x="18089" y="25703"/>
                    <a:pt x="18785" y="25116"/>
                  </a:cubicBezTo>
                  <a:cubicBezTo>
                    <a:pt x="20332" y="23810"/>
                    <a:pt x="18657" y="22674"/>
                    <a:pt x="17422" y="21467"/>
                  </a:cubicBezTo>
                  <a:cubicBezTo>
                    <a:pt x="16433" y="20490"/>
                    <a:pt x="16738" y="19764"/>
                    <a:pt x="18193" y="19764"/>
                  </a:cubicBezTo>
                  <a:cubicBezTo>
                    <a:pt x="18535" y="19764"/>
                    <a:pt x="18941" y="19804"/>
                    <a:pt x="19409" y="19891"/>
                  </a:cubicBezTo>
                  <a:cubicBezTo>
                    <a:pt x="19867" y="19975"/>
                    <a:pt x="20378" y="20020"/>
                    <a:pt x="20909" y="20020"/>
                  </a:cubicBezTo>
                  <a:cubicBezTo>
                    <a:pt x="23232" y="20020"/>
                    <a:pt x="25936" y="19166"/>
                    <a:pt x="26168" y="17051"/>
                  </a:cubicBezTo>
                  <a:cubicBezTo>
                    <a:pt x="26466" y="14439"/>
                    <a:pt x="23867" y="15717"/>
                    <a:pt x="22448" y="14595"/>
                  </a:cubicBezTo>
                  <a:cubicBezTo>
                    <a:pt x="21215" y="13599"/>
                    <a:pt x="22592" y="12800"/>
                    <a:pt x="24261" y="12800"/>
                  </a:cubicBezTo>
                  <a:cubicBezTo>
                    <a:pt x="24495" y="12800"/>
                    <a:pt x="24735" y="12815"/>
                    <a:pt x="24975" y="12849"/>
                  </a:cubicBezTo>
                  <a:cubicBezTo>
                    <a:pt x="25130" y="12870"/>
                    <a:pt x="25287" y="12881"/>
                    <a:pt x="25445" y="12881"/>
                  </a:cubicBezTo>
                  <a:cubicBezTo>
                    <a:pt x="27272" y="12881"/>
                    <a:pt x="29214" y="11492"/>
                    <a:pt x="29149" y="9768"/>
                  </a:cubicBezTo>
                  <a:cubicBezTo>
                    <a:pt x="29123" y="9066"/>
                    <a:pt x="28723" y="8838"/>
                    <a:pt x="28161" y="8838"/>
                  </a:cubicBezTo>
                  <a:cubicBezTo>
                    <a:pt x="27223" y="8838"/>
                    <a:pt x="25831" y="9473"/>
                    <a:pt x="24961" y="9597"/>
                  </a:cubicBezTo>
                  <a:cubicBezTo>
                    <a:pt x="24900" y="9607"/>
                    <a:pt x="24842" y="9611"/>
                    <a:pt x="24786" y="9611"/>
                  </a:cubicBezTo>
                  <a:cubicBezTo>
                    <a:pt x="23577" y="9611"/>
                    <a:pt x="23556" y="7454"/>
                    <a:pt x="25742" y="5608"/>
                  </a:cubicBezTo>
                  <a:cubicBezTo>
                    <a:pt x="28042" y="3691"/>
                    <a:pt x="29021" y="496"/>
                    <a:pt x="25316" y="28"/>
                  </a:cubicBezTo>
                  <a:cubicBezTo>
                    <a:pt x="25167" y="10"/>
                    <a:pt x="25024" y="1"/>
                    <a:pt x="2488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5" name="Google Shape;755;p10"/>
            <p:cNvSpPr/>
            <p:nvPr/>
          </p:nvSpPr>
          <p:spPr>
            <a:xfrm>
              <a:off x="5108400" y="1932125"/>
              <a:ext cx="915800" cy="654925"/>
            </a:xfrm>
            <a:custGeom>
              <a:avLst/>
              <a:gdLst/>
              <a:ahLst/>
              <a:cxnLst/>
              <a:rect l="l" t="t" r="r" b="b"/>
              <a:pathLst>
                <a:path w="36632" h="26197" fill="none" extrusionOk="0">
                  <a:moveTo>
                    <a:pt x="0" y="21852"/>
                  </a:moveTo>
                  <a:cubicBezTo>
                    <a:pt x="0" y="21852"/>
                    <a:pt x="2315" y="26196"/>
                    <a:pt x="13162" y="21908"/>
                  </a:cubicBezTo>
                  <a:cubicBezTo>
                    <a:pt x="24024" y="17606"/>
                    <a:pt x="28311" y="11501"/>
                    <a:pt x="29973" y="8008"/>
                  </a:cubicBezTo>
                  <a:cubicBezTo>
                    <a:pt x="31648" y="4516"/>
                    <a:pt x="34189" y="327"/>
                    <a:pt x="36631" y="1"/>
                  </a:cubicBezTo>
                </a:path>
              </a:pathLst>
            </a:custGeom>
            <a:noFill/>
            <a:ln w="7800"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6" name="Google Shape;756;p10"/>
            <p:cNvSpPr/>
            <p:nvPr/>
          </p:nvSpPr>
          <p:spPr>
            <a:xfrm>
              <a:off x="5792400" y="2169250"/>
              <a:ext cx="291425" cy="63550"/>
            </a:xfrm>
            <a:custGeom>
              <a:avLst/>
              <a:gdLst/>
              <a:ahLst/>
              <a:cxnLst/>
              <a:rect l="l" t="t" r="r" b="b"/>
              <a:pathLst>
                <a:path w="11657" h="2542" fill="none" extrusionOk="0">
                  <a:moveTo>
                    <a:pt x="0" y="2542"/>
                  </a:moveTo>
                  <a:cubicBezTo>
                    <a:pt x="0" y="2542"/>
                    <a:pt x="1746" y="710"/>
                    <a:pt x="4089" y="696"/>
                  </a:cubicBezTo>
                  <a:cubicBezTo>
                    <a:pt x="6418" y="696"/>
                    <a:pt x="8945" y="1903"/>
                    <a:pt x="11657" y="0"/>
                  </a:cubicBezTo>
                </a:path>
              </a:pathLst>
            </a:custGeom>
            <a:noFill/>
            <a:ln w="7800"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7" name="Google Shape;757;p10"/>
            <p:cNvSpPr/>
            <p:nvPr/>
          </p:nvSpPr>
          <p:spPr>
            <a:xfrm>
              <a:off x="5769325" y="1941000"/>
              <a:ext cx="55025" cy="281150"/>
            </a:xfrm>
            <a:custGeom>
              <a:avLst/>
              <a:gdLst/>
              <a:ahLst/>
              <a:cxnLst/>
              <a:rect l="l" t="t" r="r" b="b"/>
              <a:pathLst>
                <a:path w="2201" h="11246" fill="none" extrusionOk="0">
                  <a:moveTo>
                    <a:pt x="625" y="1"/>
                  </a:moveTo>
                  <a:cubicBezTo>
                    <a:pt x="100" y="1321"/>
                    <a:pt x="0" y="2769"/>
                    <a:pt x="341" y="4147"/>
                  </a:cubicBezTo>
                  <a:cubicBezTo>
                    <a:pt x="895" y="6404"/>
                    <a:pt x="2201" y="9400"/>
                    <a:pt x="1150" y="11246"/>
                  </a:cubicBezTo>
                </a:path>
              </a:pathLst>
            </a:custGeom>
            <a:noFill/>
            <a:ln w="7800"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8" name="Google Shape;758;p10"/>
            <p:cNvSpPr/>
            <p:nvPr/>
          </p:nvSpPr>
          <p:spPr>
            <a:xfrm>
              <a:off x="5702950" y="2298450"/>
              <a:ext cx="297100" cy="107925"/>
            </a:xfrm>
            <a:custGeom>
              <a:avLst/>
              <a:gdLst/>
              <a:ahLst/>
              <a:cxnLst/>
              <a:rect l="l" t="t" r="r" b="b"/>
              <a:pathLst>
                <a:path w="11884" h="4317" fill="none" extrusionOk="0">
                  <a:moveTo>
                    <a:pt x="0" y="980"/>
                  </a:moveTo>
                  <a:cubicBezTo>
                    <a:pt x="0" y="980"/>
                    <a:pt x="2669" y="0"/>
                    <a:pt x="4544" y="1562"/>
                  </a:cubicBezTo>
                  <a:cubicBezTo>
                    <a:pt x="6418" y="3124"/>
                    <a:pt x="9399" y="4316"/>
                    <a:pt x="11884" y="3195"/>
                  </a:cubicBezTo>
                </a:path>
              </a:pathLst>
            </a:custGeom>
            <a:noFill/>
            <a:ln w="7800"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9" name="Google Shape;759;p10"/>
            <p:cNvSpPr/>
            <p:nvPr/>
          </p:nvSpPr>
          <p:spPr>
            <a:xfrm>
              <a:off x="5569125" y="2414875"/>
              <a:ext cx="258775" cy="146600"/>
            </a:xfrm>
            <a:custGeom>
              <a:avLst/>
              <a:gdLst/>
              <a:ahLst/>
              <a:cxnLst/>
              <a:rect l="l" t="t" r="r" b="b"/>
              <a:pathLst>
                <a:path w="10351" h="5864" fill="none" extrusionOk="0">
                  <a:moveTo>
                    <a:pt x="1" y="99"/>
                  </a:moveTo>
                  <a:cubicBezTo>
                    <a:pt x="1" y="99"/>
                    <a:pt x="3422" y="0"/>
                    <a:pt x="5339" y="2187"/>
                  </a:cubicBezTo>
                  <a:cubicBezTo>
                    <a:pt x="7256" y="4373"/>
                    <a:pt x="8207" y="5864"/>
                    <a:pt x="10351" y="5424"/>
                  </a:cubicBezTo>
                </a:path>
              </a:pathLst>
            </a:custGeom>
            <a:noFill/>
            <a:ln w="7800"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0" name="Google Shape;760;p10"/>
            <p:cNvSpPr/>
            <p:nvPr/>
          </p:nvSpPr>
          <p:spPr>
            <a:xfrm>
              <a:off x="5600725" y="1930000"/>
              <a:ext cx="120700" cy="412125"/>
            </a:xfrm>
            <a:custGeom>
              <a:avLst/>
              <a:gdLst/>
              <a:ahLst/>
              <a:cxnLst/>
              <a:rect l="l" t="t" r="r" b="b"/>
              <a:pathLst>
                <a:path w="4828" h="16485" fill="none" extrusionOk="0">
                  <a:moveTo>
                    <a:pt x="3337" y="16484"/>
                  </a:moveTo>
                  <a:cubicBezTo>
                    <a:pt x="3337" y="16484"/>
                    <a:pt x="4828" y="14000"/>
                    <a:pt x="3095" y="9868"/>
                  </a:cubicBezTo>
                  <a:cubicBezTo>
                    <a:pt x="1377" y="5737"/>
                    <a:pt x="0" y="2116"/>
                    <a:pt x="2158" y="1"/>
                  </a:cubicBezTo>
                </a:path>
              </a:pathLst>
            </a:custGeom>
            <a:noFill/>
            <a:ln w="7800"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1" name="Google Shape;761;p10"/>
            <p:cNvSpPr/>
            <p:nvPr/>
          </p:nvSpPr>
          <p:spPr>
            <a:xfrm>
              <a:off x="5434250" y="2053525"/>
              <a:ext cx="157975" cy="378400"/>
            </a:xfrm>
            <a:custGeom>
              <a:avLst/>
              <a:gdLst/>
              <a:ahLst/>
              <a:cxnLst/>
              <a:rect l="l" t="t" r="r" b="b"/>
              <a:pathLst>
                <a:path w="6319" h="15136" fill="none" extrusionOk="0">
                  <a:moveTo>
                    <a:pt x="1647" y="1"/>
                  </a:moveTo>
                  <a:cubicBezTo>
                    <a:pt x="1647" y="1"/>
                    <a:pt x="0" y="2002"/>
                    <a:pt x="1747" y="5055"/>
                  </a:cubicBezTo>
                  <a:cubicBezTo>
                    <a:pt x="3479" y="8122"/>
                    <a:pt x="6318" y="13773"/>
                    <a:pt x="4217" y="15136"/>
                  </a:cubicBezTo>
                </a:path>
              </a:pathLst>
            </a:custGeom>
            <a:noFill/>
            <a:ln w="7800"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62" name="Google Shape;762;p10"/>
          <p:cNvGrpSpPr/>
          <p:nvPr/>
        </p:nvGrpSpPr>
        <p:grpSpPr>
          <a:xfrm rot="-493093">
            <a:off x="3098421" y="5856588"/>
            <a:ext cx="2149921" cy="1462289"/>
            <a:chOff x="5108400" y="1920800"/>
            <a:chExt cx="979550" cy="666250"/>
          </a:xfrm>
        </p:grpSpPr>
        <p:sp>
          <p:nvSpPr>
            <p:cNvPr id="763" name="Google Shape;763;p10"/>
            <p:cNvSpPr/>
            <p:nvPr/>
          </p:nvSpPr>
          <p:spPr>
            <a:xfrm>
              <a:off x="5357575" y="1920800"/>
              <a:ext cx="730375" cy="650950"/>
            </a:xfrm>
            <a:custGeom>
              <a:avLst/>
              <a:gdLst/>
              <a:ahLst/>
              <a:cxnLst/>
              <a:rect l="l" t="t" r="r" b="b"/>
              <a:pathLst>
                <a:path w="29215" h="26038" extrusionOk="0">
                  <a:moveTo>
                    <a:pt x="24888" y="1"/>
                  </a:moveTo>
                  <a:cubicBezTo>
                    <a:pt x="21608" y="1"/>
                    <a:pt x="21559" y="5028"/>
                    <a:pt x="20332" y="5764"/>
                  </a:cubicBezTo>
                  <a:cubicBezTo>
                    <a:pt x="20105" y="5900"/>
                    <a:pt x="19908" y="5963"/>
                    <a:pt x="19739" y="5963"/>
                  </a:cubicBezTo>
                  <a:cubicBezTo>
                    <a:pt x="18955" y="5963"/>
                    <a:pt x="18766" y="4610"/>
                    <a:pt x="18941" y="2882"/>
                  </a:cubicBezTo>
                  <a:cubicBezTo>
                    <a:pt x="19096" y="1454"/>
                    <a:pt x="18707" y="538"/>
                    <a:pt x="17904" y="538"/>
                  </a:cubicBezTo>
                  <a:cubicBezTo>
                    <a:pt x="17534" y="538"/>
                    <a:pt x="17075" y="733"/>
                    <a:pt x="16541" y="1164"/>
                  </a:cubicBezTo>
                  <a:cubicBezTo>
                    <a:pt x="14852" y="2527"/>
                    <a:pt x="16555" y="6247"/>
                    <a:pt x="15476" y="6942"/>
                  </a:cubicBezTo>
                  <a:cubicBezTo>
                    <a:pt x="15300" y="7055"/>
                    <a:pt x="15132" y="7110"/>
                    <a:pt x="14976" y="7110"/>
                  </a:cubicBezTo>
                  <a:cubicBezTo>
                    <a:pt x="14162" y="7110"/>
                    <a:pt x="13633" y="5631"/>
                    <a:pt x="13574" y="3024"/>
                  </a:cubicBezTo>
                  <a:cubicBezTo>
                    <a:pt x="13533" y="1231"/>
                    <a:pt x="12772" y="257"/>
                    <a:pt x="11836" y="257"/>
                  </a:cubicBezTo>
                  <a:cubicBezTo>
                    <a:pt x="11141" y="257"/>
                    <a:pt x="10349" y="793"/>
                    <a:pt x="9684" y="1930"/>
                  </a:cubicBezTo>
                  <a:cubicBezTo>
                    <a:pt x="8122" y="4600"/>
                    <a:pt x="10550" y="9881"/>
                    <a:pt x="9854" y="10747"/>
                  </a:cubicBezTo>
                  <a:cubicBezTo>
                    <a:pt x="9676" y="10968"/>
                    <a:pt x="9506" y="11070"/>
                    <a:pt x="9338" y="11070"/>
                  </a:cubicBezTo>
                  <a:cubicBezTo>
                    <a:pt x="8847" y="11070"/>
                    <a:pt x="8373" y="10202"/>
                    <a:pt x="7781" y="8902"/>
                  </a:cubicBezTo>
                  <a:cubicBezTo>
                    <a:pt x="7224" y="7646"/>
                    <a:pt x="6328" y="5256"/>
                    <a:pt x="4819" y="5256"/>
                  </a:cubicBezTo>
                  <a:cubicBezTo>
                    <a:pt x="4212" y="5256"/>
                    <a:pt x="3506" y="5643"/>
                    <a:pt x="2684" y="6644"/>
                  </a:cubicBezTo>
                  <a:cubicBezTo>
                    <a:pt x="1" y="9924"/>
                    <a:pt x="5083" y="19650"/>
                    <a:pt x="5737" y="20871"/>
                  </a:cubicBezTo>
                  <a:lnTo>
                    <a:pt x="5808" y="20998"/>
                  </a:lnTo>
                  <a:lnTo>
                    <a:pt x="10479" y="24377"/>
                  </a:lnTo>
                  <a:cubicBezTo>
                    <a:pt x="11972" y="25535"/>
                    <a:pt x="13870" y="26037"/>
                    <a:pt x="15533" y="26037"/>
                  </a:cubicBezTo>
                  <a:cubicBezTo>
                    <a:pt x="16889" y="26037"/>
                    <a:pt x="18089" y="25703"/>
                    <a:pt x="18785" y="25116"/>
                  </a:cubicBezTo>
                  <a:cubicBezTo>
                    <a:pt x="20332" y="23810"/>
                    <a:pt x="18657" y="22674"/>
                    <a:pt x="17422" y="21467"/>
                  </a:cubicBezTo>
                  <a:cubicBezTo>
                    <a:pt x="16433" y="20490"/>
                    <a:pt x="16738" y="19764"/>
                    <a:pt x="18193" y="19764"/>
                  </a:cubicBezTo>
                  <a:cubicBezTo>
                    <a:pt x="18535" y="19764"/>
                    <a:pt x="18941" y="19804"/>
                    <a:pt x="19409" y="19891"/>
                  </a:cubicBezTo>
                  <a:cubicBezTo>
                    <a:pt x="19867" y="19975"/>
                    <a:pt x="20378" y="20020"/>
                    <a:pt x="20909" y="20020"/>
                  </a:cubicBezTo>
                  <a:cubicBezTo>
                    <a:pt x="23232" y="20020"/>
                    <a:pt x="25936" y="19166"/>
                    <a:pt x="26168" y="17051"/>
                  </a:cubicBezTo>
                  <a:cubicBezTo>
                    <a:pt x="26466" y="14439"/>
                    <a:pt x="23867" y="15717"/>
                    <a:pt x="22448" y="14595"/>
                  </a:cubicBezTo>
                  <a:cubicBezTo>
                    <a:pt x="21215" y="13599"/>
                    <a:pt x="22592" y="12800"/>
                    <a:pt x="24261" y="12800"/>
                  </a:cubicBezTo>
                  <a:cubicBezTo>
                    <a:pt x="24495" y="12800"/>
                    <a:pt x="24735" y="12815"/>
                    <a:pt x="24975" y="12849"/>
                  </a:cubicBezTo>
                  <a:cubicBezTo>
                    <a:pt x="25130" y="12870"/>
                    <a:pt x="25287" y="12881"/>
                    <a:pt x="25445" y="12881"/>
                  </a:cubicBezTo>
                  <a:cubicBezTo>
                    <a:pt x="27272" y="12881"/>
                    <a:pt x="29214" y="11492"/>
                    <a:pt x="29149" y="9768"/>
                  </a:cubicBezTo>
                  <a:cubicBezTo>
                    <a:pt x="29123" y="9066"/>
                    <a:pt x="28723" y="8838"/>
                    <a:pt x="28161" y="8838"/>
                  </a:cubicBezTo>
                  <a:cubicBezTo>
                    <a:pt x="27223" y="8838"/>
                    <a:pt x="25831" y="9473"/>
                    <a:pt x="24961" y="9597"/>
                  </a:cubicBezTo>
                  <a:cubicBezTo>
                    <a:pt x="24900" y="9607"/>
                    <a:pt x="24842" y="9611"/>
                    <a:pt x="24786" y="9611"/>
                  </a:cubicBezTo>
                  <a:cubicBezTo>
                    <a:pt x="23577" y="9611"/>
                    <a:pt x="23556" y="7454"/>
                    <a:pt x="25742" y="5608"/>
                  </a:cubicBezTo>
                  <a:cubicBezTo>
                    <a:pt x="28042" y="3691"/>
                    <a:pt x="29021" y="496"/>
                    <a:pt x="25316" y="28"/>
                  </a:cubicBezTo>
                  <a:cubicBezTo>
                    <a:pt x="25167" y="10"/>
                    <a:pt x="25024" y="1"/>
                    <a:pt x="2488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4" name="Google Shape;764;p10"/>
            <p:cNvSpPr/>
            <p:nvPr/>
          </p:nvSpPr>
          <p:spPr>
            <a:xfrm>
              <a:off x="5108400" y="1932125"/>
              <a:ext cx="915800" cy="654925"/>
            </a:xfrm>
            <a:custGeom>
              <a:avLst/>
              <a:gdLst/>
              <a:ahLst/>
              <a:cxnLst/>
              <a:rect l="l" t="t" r="r" b="b"/>
              <a:pathLst>
                <a:path w="36632" h="26197" fill="none" extrusionOk="0">
                  <a:moveTo>
                    <a:pt x="0" y="21852"/>
                  </a:moveTo>
                  <a:cubicBezTo>
                    <a:pt x="0" y="21852"/>
                    <a:pt x="2315" y="26196"/>
                    <a:pt x="13162" y="21908"/>
                  </a:cubicBezTo>
                  <a:cubicBezTo>
                    <a:pt x="24024" y="17606"/>
                    <a:pt x="28311" y="11501"/>
                    <a:pt x="29973" y="8008"/>
                  </a:cubicBezTo>
                  <a:cubicBezTo>
                    <a:pt x="31648" y="4516"/>
                    <a:pt x="34189" y="327"/>
                    <a:pt x="36631" y="1"/>
                  </a:cubicBezTo>
                </a:path>
              </a:pathLst>
            </a:custGeom>
            <a:noFill/>
            <a:ln w="7800"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5" name="Google Shape;765;p10"/>
            <p:cNvSpPr/>
            <p:nvPr/>
          </p:nvSpPr>
          <p:spPr>
            <a:xfrm>
              <a:off x="5792400" y="2169250"/>
              <a:ext cx="291425" cy="63550"/>
            </a:xfrm>
            <a:custGeom>
              <a:avLst/>
              <a:gdLst/>
              <a:ahLst/>
              <a:cxnLst/>
              <a:rect l="l" t="t" r="r" b="b"/>
              <a:pathLst>
                <a:path w="11657" h="2542" fill="none" extrusionOk="0">
                  <a:moveTo>
                    <a:pt x="0" y="2542"/>
                  </a:moveTo>
                  <a:cubicBezTo>
                    <a:pt x="0" y="2542"/>
                    <a:pt x="1746" y="710"/>
                    <a:pt x="4089" y="696"/>
                  </a:cubicBezTo>
                  <a:cubicBezTo>
                    <a:pt x="6418" y="696"/>
                    <a:pt x="8945" y="1903"/>
                    <a:pt x="11657" y="0"/>
                  </a:cubicBezTo>
                </a:path>
              </a:pathLst>
            </a:custGeom>
            <a:noFill/>
            <a:ln w="7800"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6" name="Google Shape;766;p10"/>
            <p:cNvSpPr/>
            <p:nvPr/>
          </p:nvSpPr>
          <p:spPr>
            <a:xfrm>
              <a:off x="5769325" y="1941000"/>
              <a:ext cx="55025" cy="281150"/>
            </a:xfrm>
            <a:custGeom>
              <a:avLst/>
              <a:gdLst/>
              <a:ahLst/>
              <a:cxnLst/>
              <a:rect l="l" t="t" r="r" b="b"/>
              <a:pathLst>
                <a:path w="2201" h="11246" fill="none" extrusionOk="0">
                  <a:moveTo>
                    <a:pt x="625" y="1"/>
                  </a:moveTo>
                  <a:cubicBezTo>
                    <a:pt x="100" y="1321"/>
                    <a:pt x="0" y="2769"/>
                    <a:pt x="341" y="4147"/>
                  </a:cubicBezTo>
                  <a:cubicBezTo>
                    <a:pt x="895" y="6404"/>
                    <a:pt x="2201" y="9400"/>
                    <a:pt x="1150" y="11246"/>
                  </a:cubicBezTo>
                </a:path>
              </a:pathLst>
            </a:custGeom>
            <a:noFill/>
            <a:ln w="7800"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7" name="Google Shape;767;p10"/>
            <p:cNvSpPr/>
            <p:nvPr/>
          </p:nvSpPr>
          <p:spPr>
            <a:xfrm>
              <a:off x="5702950" y="2298450"/>
              <a:ext cx="297100" cy="107925"/>
            </a:xfrm>
            <a:custGeom>
              <a:avLst/>
              <a:gdLst/>
              <a:ahLst/>
              <a:cxnLst/>
              <a:rect l="l" t="t" r="r" b="b"/>
              <a:pathLst>
                <a:path w="11884" h="4317" fill="none" extrusionOk="0">
                  <a:moveTo>
                    <a:pt x="0" y="980"/>
                  </a:moveTo>
                  <a:cubicBezTo>
                    <a:pt x="0" y="980"/>
                    <a:pt x="2669" y="0"/>
                    <a:pt x="4544" y="1562"/>
                  </a:cubicBezTo>
                  <a:cubicBezTo>
                    <a:pt x="6418" y="3124"/>
                    <a:pt x="9399" y="4316"/>
                    <a:pt x="11884" y="3195"/>
                  </a:cubicBezTo>
                </a:path>
              </a:pathLst>
            </a:custGeom>
            <a:noFill/>
            <a:ln w="7800"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8" name="Google Shape;768;p10"/>
            <p:cNvSpPr/>
            <p:nvPr/>
          </p:nvSpPr>
          <p:spPr>
            <a:xfrm>
              <a:off x="5569125" y="2414875"/>
              <a:ext cx="258775" cy="146600"/>
            </a:xfrm>
            <a:custGeom>
              <a:avLst/>
              <a:gdLst/>
              <a:ahLst/>
              <a:cxnLst/>
              <a:rect l="l" t="t" r="r" b="b"/>
              <a:pathLst>
                <a:path w="10351" h="5864" fill="none" extrusionOk="0">
                  <a:moveTo>
                    <a:pt x="1" y="99"/>
                  </a:moveTo>
                  <a:cubicBezTo>
                    <a:pt x="1" y="99"/>
                    <a:pt x="3422" y="0"/>
                    <a:pt x="5339" y="2187"/>
                  </a:cubicBezTo>
                  <a:cubicBezTo>
                    <a:pt x="7256" y="4373"/>
                    <a:pt x="8207" y="5864"/>
                    <a:pt x="10351" y="5424"/>
                  </a:cubicBezTo>
                </a:path>
              </a:pathLst>
            </a:custGeom>
            <a:noFill/>
            <a:ln w="7800"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9" name="Google Shape;769;p10"/>
            <p:cNvSpPr/>
            <p:nvPr/>
          </p:nvSpPr>
          <p:spPr>
            <a:xfrm>
              <a:off x="5600725" y="1930000"/>
              <a:ext cx="120700" cy="412125"/>
            </a:xfrm>
            <a:custGeom>
              <a:avLst/>
              <a:gdLst/>
              <a:ahLst/>
              <a:cxnLst/>
              <a:rect l="l" t="t" r="r" b="b"/>
              <a:pathLst>
                <a:path w="4828" h="16485" fill="none" extrusionOk="0">
                  <a:moveTo>
                    <a:pt x="3337" y="16484"/>
                  </a:moveTo>
                  <a:cubicBezTo>
                    <a:pt x="3337" y="16484"/>
                    <a:pt x="4828" y="14000"/>
                    <a:pt x="3095" y="9868"/>
                  </a:cubicBezTo>
                  <a:cubicBezTo>
                    <a:pt x="1377" y="5737"/>
                    <a:pt x="0" y="2116"/>
                    <a:pt x="2158" y="1"/>
                  </a:cubicBezTo>
                </a:path>
              </a:pathLst>
            </a:custGeom>
            <a:noFill/>
            <a:ln w="7800"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0" name="Google Shape;770;p10"/>
            <p:cNvSpPr/>
            <p:nvPr/>
          </p:nvSpPr>
          <p:spPr>
            <a:xfrm>
              <a:off x="5434250" y="2053525"/>
              <a:ext cx="157975" cy="378400"/>
            </a:xfrm>
            <a:custGeom>
              <a:avLst/>
              <a:gdLst/>
              <a:ahLst/>
              <a:cxnLst/>
              <a:rect l="l" t="t" r="r" b="b"/>
              <a:pathLst>
                <a:path w="6319" h="15136" fill="none" extrusionOk="0">
                  <a:moveTo>
                    <a:pt x="1647" y="1"/>
                  </a:moveTo>
                  <a:cubicBezTo>
                    <a:pt x="1647" y="1"/>
                    <a:pt x="0" y="2002"/>
                    <a:pt x="1747" y="5055"/>
                  </a:cubicBezTo>
                  <a:cubicBezTo>
                    <a:pt x="3479" y="8122"/>
                    <a:pt x="6318" y="13773"/>
                    <a:pt x="4217" y="15136"/>
                  </a:cubicBezTo>
                </a:path>
              </a:pathLst>
            </a:custGeom>
            <a:noFill/>
            <a:ln w="7800"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71" name="Google Shape;771;p10"/>
          <p:cNvGrpSpPr/>
          <p:nvPr/>
        </p:nvGrpSpPr>
        <p:grpSpPr>
          <a:xfrm rot="1045480" flipH="1">
            <a:off x="-1910900" y="4285856"/>
            <a:ext cx="3531131" cy="1367643"/>
            <a:chOff x="5004050" y="3831475"/>
            <a:chExt cx="839475" cy="325150"/>
          </a:xfrm>
        </p:grpSpPr>
        <p:sp>
          <p:nvSpPr>
            <p:cNvPr id="772" name="Google Shape;772;p10"/>
            <p:cNvSpPr/>
            <p:nvPr/>
          </p:nvSpPr>
          <p:spPr>
            <a:xfrm>
              <a:off x="5004050" y="3955550"/>
              <a:ext cx="217600" cy="108275"/>
            </a:xfrm>
            <a:custGeom>
              <a:avLst/>
              <a:gdLst/>
              <a:ahLst/>
              <a:cxnLst/>
              <a:rect l="l" t="t" r="r" b="b"/>
              <a:pathLst>
                <a:path w="8704" h="4331" extrusionOk="0">
                  <a:moveTo>
                    <a:pt x="5469" y="0"/>
                  </a:moveTo>
                  <a:cubicBezTo>
                    <a:pt x="4111" y="0"/>
                    <a:pt x="2303" y="646"/>
                    <a:pt x="0" y="2733"/>
                  </a:cubicBezTo>
                  <a:cubicBezTo>
                    <a:pt x="0" y="2733"/>
                    <a:pt x="2570" y="4331"/>
                    <a:pt x="4997" y="4331"/>
                  </a:cubicBezTo>
                  <a:cubicBezTo>
                    <a:pt x="6505" y="4331"/>
                    <a:pt x="7958" y="3713"/>
                    <a:pt x="8704" y="1710"/>
                  </a:cubicBezTo>
                  <a:cubicBezTo>
                    <a:pt x="8695" y="1710"/>
                    <a:pt x="7679" y="0"/>
                    <a:pt x="54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3" name="Google Shape;773;p10"/>
            <p:cNvSpPr/>
            <p:nvPr/>
          </p:nvSpPr>
          <p:spPr>
            <a:xfrm>
              <a:off x="5035275" y="3998300"/>
              <a:ext cx="186025" cy="22025"/>
            </a:xfrm>
            <a:custGeom>
              <a:avLst/>
              <a:gdLst/>
              <a:ahLst/>
              <a:cxnLst/>
              <a:rect l="l" t="t" r="r" b="b"/>
              <a:pathLst>
                <a:path w="7441" h="881" fill="none" extrusionOk="0">
                  <a:moveTo>
                    <a:pt x="7440" y="0"/>
                  </a:moveTo>
                  <a:lnTo>
                    <a:pt x="1" y="881"/>
                  </a:lnTo>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4" name="Google Shape;774;p10"/>
            <p:cNvSpPr/>
            <p:nvPr/>
          </p:nvSpPr>
          <p:spPr>
            <a:xfrm>
              <a:off x="5173350" y="3855250"/>
              <a:ext cx="192425" cy="137325"/>
            </a:xfrm>
            <a:custGeom>
              <a:avLst/>
              <a:gdLst/>
              <a:ahLst/>
              <a:cxnLst/>
              <a:rect l="l" t="t" r="r" b="b"/>
              <a:pathLst>
                <a:path w="7697" h="5493" extrusionOk="0">
                  <a:moveTo>
                    <a:pt x="1" y="1"/>
                  </a:moveTo>
                  <a:cubicBezTo>
                    <a:pt x="1" y="1"/>
                    <a:pt x="1336" y="5493"/>
                    <a:pt x="4786" y="5493"/>
                  </a:cubicBezTo>
                  <a:cubicBezTo>
                    <a:pt x="5313" y="5493"/>
                    <a:pt x="5889" y="5365"/>
                    <a:pt x="6518" y="5069"/>
                  </a:cubicBezTo>
                  <a:cubicBezTo>
                    <a:pt x="6518" y="5069"/>
                    <a:pt x="7696" y="313"/>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5" name="Google Shape;775;p10"/>
            <p:cNvSpPr/>
            <p:nvPr/>
          </p:nvSpPr>
          <p:spPr>
            <a:xfrm>
              <a:off x="5216775" y="3982350"/>
              <a:ext cx="185900" cy="174275"/>
            </a:xfrm>
            <a:custGeom>
              <a:avLst/>
              <a:gdLst/>
              <a:ahLst/>
              <a:cxnLst/>
              <a:rect l="l" t="t" r="r" b="b"/>
              <a:pathLst>
                <a:path w="7436" h="6971" extrusionOk="0">
                  <a:moveTo>
                    <a:pt x="4473" y="0"/>
                  </a:moveTo>
                  <a:cubicBezTo>
                    <a:pt x="3413" y="0"/>
                    <a:pt x="0" y="473"/>
                    <a:pt x="337" y="6971"/>
                  </a:cubicBezTo>
                  <a:cubicBezTo>
                    <a:pt x="337" y="6971"/>
                    <a:pt x="7436" y="4543"/>
                    <a:pt x="4781" y="14"/>
                  </a:cubicBezTo>
                  <a:lnTo>
                    <a:pt x="4781" y="14"/>
                  </a:lnTo>
                  <a:cubicBezTo>
                    <a:pt x="4781" y="14"/>
                    <a:pt x="4780" y="14"/>
                    <a:pt x="4779" y="14"/>
                  </a:cubicBezTo>
                  <a:cubicBezTo>
                    <a:pt x="4765" y="14"/>
                    <a:pt x="4653" y="0"/>
                    <a:pt x="447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6" name="Google Shape;776;p10"/>
            <p:cNvSpPr/>
            <p:nvPr/>
          </p:nvSpPr>
          <p:spPr>
            <a:xfrm>
              <a:off x="5195725" y="3871575"/>
              <a:ext cx="140575" cy="266250"/>
            </a:xfrm>
            <a:custGeom>
              <a:avLst/>
              <a:gdLst/>
              <a:ahLst/>
              <a:cxnLst/>
              <a:rect l="l" t="t" r="r" b="b"/>
              <a:pathLst>
                <a:path w="5623" h="10650" fill="none" extrusionOk="0">
                  <a:moveTo>
                    <a:pt x="0" y="1"/>
                  </a:moveTo>
                  <a:lnTo>
                    <a:pt x="5623" y="4459"/>
                  </a:lnTo>
                  <a:lnTo>
                    <a:pt x="1846" y="10649"/>
                  </a:lnTo>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7" name="Google Shape;777;p10"/>
            <p:cNvSpPr/>
            <p:nvPr/>
          </p:nvSpPr>
          <p:spPr>
            <a:xfrm>
              <a:off x="5363600" y="3863050"/>
              <a:ext cx="153725" cy="109950"/>
            </a:xfrm>
            <a:custGeom>
              <a:avLst/>
              <a:gdLst/>
              <a:ahLst/>
              <a:cxnLst/>
              <a:rect l="l" t="t" r="r" b="b"/>
              <a:pathLst>
                <a:path w="6149" h="4398" extrusionOk="0">
                  <a:moveTo>
                    <a:pt x="1" y="1"/>
                  </a:moveTo>
                  <a:cubicBezTo>
                    <a:pt x="1" y="1"/>
                    <a:pt x="1060" y="4398"/>
                    <a:pt x="3828" y="4398"/>
                  </a:cubicBezTo>
                  <a:cubicBezTo>
                    <a:pt x="4249" y="4398"/>
                    <a:pt x="4709" y="4296"/>
                    <a:pt x="5212" y="4062"/>
                  </a:cubicBezTo>
                  <a:cubicBezTo>
                    <a:pt x="5212" y="4062"/>
                    <a:pt x="6149" y="257"/>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8" name="Google Shape;778;p10"/>
            <p:cNvSpPr/>
            <p:nvPr/>
          </p:nvSpPr>
          <p:spPr>
            <a:xfrm>
              <a:off x="5398275" y="3964925"/>
              <a:ext cx="148875" cy="139525"/>
            </a:xfrm>
            <a:custGeom>
              <a:avLst/>
              <a:gdLst/>
              <a:ahLst/>
              <a:cxnLst/>
              <a:rect l="l" t="t" r="r" b="b"/>
              <a:pathLst>
                <a:path w="5955" h="5581" extrusionOk="0">
                  <a:moveTo>
                    <a:pt x="3562" y="0"/>
                  </a:moveTo>
                  <a:cubicBezTo>
                    <a:pt x="2697" y="0"/>
                    <a:pt x="0" y="412"/>
                    <a:pt x="275" y="5581"/>
                  </a:cubicBezTo>
                  <a:cubicBezTo>
                    <a:pt x="275" y="5581"/>
                    <a:pt x="5954" y="3635"/>
                    <a:pt x="3825" y="15"/>
                  </a:cubicBezTo>
                  <a:cubicBezTo>
                    <a:pt x="3825" y="15"/>
                    <a:pt x="3726" y="0"/>
                    <a:pt x="356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9" name="Google Shape;779;p10"/>
            <p:cNvSpPr/>
            <p:nvPr/>
          </p:nvSpPr>
          <p:spPr>
            <a:xfrm>
              <a:off x="5381350" y="3876200"/>
              <a:ext cx="112550" cy="213350"/>
            </a:xfrm>
            <a:custGeom>
              <a:avLst/>
              <a:gdLst/>
              <a:ahLst/>
              <a:cxnLst/>
              <a:rect l="l" t="t" r="r" b="b"/>
              <a:pathLst>
                <a:path w="4502" h="8534" fill="none" extrusionOk="0">
                  <a:moveTo>
                    <a:pt x="1" y="0"/>
                  </a:moveTo>
                  <a:lnTo>
                    <a:pt x="4502" y="3564"/>
                  </a:lnTo>
                  <a:lnTo>
                    <a:pt x="1477" y="8533"/>
                  </a:lnTo>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0" name="Google Shape;780;p10"/>
            <p:cNvSpPr/>
            <p:nvPr/>
          </p:nvSpPr>
          <p:spPr>
            <a:xfrm>
              <a:off x="5517650" y="3849925"/>
              <a:ext cx="149825" cy="106925"/>
            </a:xfrm>
            <a:custGeom>
              <a:avLst/>
              <a:gdLst/>
              <a:ahLst/>
              <a:cxnLst/>
              <a:rect l="l" t="t" r="r" b="b"/>
              <a:pathLst>
                <a:path w="5993" h="4277" extrusionOk="0">
                  <a:moveTo>
                    <a:pt x="1" y="1"/>
                  </a:moveTo>
                  <a:cubicBezTo>
                    <a:pt x="1" y="1"/>
                    <a:pt x="1038" y="4276"/>
                    <a:pt x="3724" y="4276"/>
                  </a:cubicBezTo>
                  <a:cubicBezTo>
                    <a:pt x="4133" y="4276"/>
                    <a:pt x="4581" y="4177"/>
                    <a:pt x="5070" y="3948"/>
                  </a:cubicBezTo>
                  <a:cubicBezTo>
                    <a:pt x="5070" y="3948"/>
                    <a:pt x="5992" y="242"/>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1" name="Google Shape;781;p10"/>
            <p:cNvSpPr/>
            <p:nvPr/>
          </p:nvSpPr>
          <p:spPr>
            <a:xfrm>
              <a:off x="5551575" y="3948925"/>
              <a:ext cx="144650" cy="135650"/>
            </a:xfrm>
            <a:custGeom>
              <a:avLst/>
              <a:gdLst/>
              <a:ahLst/>
              <a:cxnLst/>
              <a:rect l="l" t="t" r="r" b="b"/>
              <a:pathLst>
                <a:path w="5786" h="5426" extrusionOk="0">
                  <a:moveTo>
                    <a:pt x="3448" y="1"/>
                  </a:moveTo>
                  <a:cubicBezTo>
                    <a:pt x="2596" y="1"/>
                    <a:pt x="1" y="409"/>
                    <a:pt x="262" y="5426"/>
                  </a:cubicBezTo>
                  <a:cubicBezTo>
                    <a:pt x="262" y="5426"/>
                    <a:pt x="5785" y="3537"/>
                    <a:pt x="3713" y="16"/>
                  </a:cubicBezTo>
                  <a:cubicBezTo>
                    <a:pt x="3713" y="16"/>
                    <a:pt x="3613" y="1"/>
                    <a:pt x="34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2" name="Google Shape;782;p10"/>
            <p:cNvSpPr/>
            <p:nvPr/>
          </p:nvSpPr>
          <p:spPr>
            <a:xfrm>
              <a:off x="5535050" y="3862700"/>
              <a:ext cx="109350" cy="207325"/>
            </a:xfrm>
            <a:custGeom>
              <a:avLst/>
              <a:gdLst/>
              <a:ahLst/>
              <a:cxnLst/>
              <a:rect l="l" t="t" r="r" b="b"/>
              <a:pathLst>
                <a:path w="4374" h="8293" fill="none" extrusionOk="0">
                  <a:moveTo>
                    <a:pt x="1" y="1"/>
                  </a:moveTo>
                  <a:lnTo>
                    <a:pt x="4374" y="3465"/>
                  </a:lnTo>
                  <a:lnTo>
                    <a:pt x="1435" y="8292"/>
                  </a:lnTo>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3" name="Google Shape;783;p10"/>
            <p:cNvSpPr/>
            <p:nvPr/>
          </p:nvSpPr>
          <p:spPr>
            <a:xfrm>
              <a:off x="5673475" y="3831475"/>
              <a:ext cx="142725" cy="101650"/>
            </a:xfrm>
            <a:custGeom>
              <a:avLst/>
              <a:gdLst/>
              <a:ahLst/>
              <a:cxnLst/>
              <a:rect l="l" t="t" r="r" b="b"/>
              <a:pathLst>
                <a:path w="5709" h="4066" extrusionOk="0">
                  <a:moveTo>
                    <a:pt x="1" y="0"/>
                  </a:moveTo>
                  <a:cubicBezTo>
                    <a:pt x="1" y="0"/>
                    <a:pt x="982" y="4066"/>
                    <a:pt x="3547" y="4066"/>
                  </a:cubicBezTo>
                  <a:cubicBezTo>
                    <a:pt x="3941" y="4066"/>
                    <a:pt x="4372" y="3970"/>
                    <a:pt x="4842" y="3749"/>
                  </a:cubicBezTo>
                  <a:cubicBezTo>
                    <a:pt x="4842" y="3749"/>
                    <a:pt x="5708" y="228"/>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4" name="Google Shape;784;p10"/>
            <p:cNvSpPr/>
            <p:nvPr/>
          </p:nvSpPr>
          <p:spPr>
            <a:xfrm>
              <a:off x="5705875" y="3925575"/>
              <a:ext cx="137650" cy="129550"/>
            </a:xfrm>
            <a:custGeom>
              <a:avLst/>
              <a:gdLst/>
              <a:ahLst/>
              <a:cxnLst/>
              <a:rect l="l" t="t" r="r" b="b"/>
              <a:pathLst>
                <a:path w="5506" h="5182" extrusionOk="0">
                  <a:moveTo>
                    <a:pt x="3313" y="0"/>
                  </a:moveTo>
                  <a:cubicBezTo>
                    <a:pt x="2522" y="0"/>
                    <a:pt x="1" y="375"/>
                    <a:pt x="252" y="5181"/>
                  </a:cubicBezTo>
                  <a:cubicBezTo>
                    <a:pt x="252" y="5181"/>
                    <a:pt x="5506" y="3378"/>
                    <a:pt x="3546" y="13"/>
                  </a:cubicBezTo>
                  <a:cubicBezTo>
                    <a:pt x="3546" y="13"/>
                    <a:pt x="3459" y="0"/>
                    <a:pt x="33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5" name="Google Shape;785;p10"/>
            <p:cNvSpPr/>
            <p:nvPr/>
          </p:nvSpPr>
          <p:spPr>
            <a:xfrm>
              <a:off x="5690175" y="3843550"/>
              <a:ext cx="104375" cy="197375"/>
            </a:xfrm>
            <a:custGeom>
              <a:avLst/>
              <a:gdLst/>
              <a:ahLst/>
              <a:cxnLst/>
              <a:rect l="l" t="t" r="r" b="b"/>
              <a:pathLst>
                <a:path w="4175" h="7895" fill="none" extrusionOk="0">
                  <a:moveTo>
                    <a:pt x="0" y="0"/>
                  </a:moveTo>
                  <a:lnTo>
                    <a:pt x="4174" y="3294"/>
                  </a:lnTo>
                  <a:lnTo>
                    <a:pt x="1377" y="7894"/>
                  </a:lnTo>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6" name="Google Shape;786;p10"/>
            <p:cNvSpPr/>
            <p:nvPr/>
          </p:nvSpPr>
          <p:spPr>
            <a:xfrm>
              <a:off x="5221278" y="3918075"/>
              <a:ext cx="616929" cy="80250"/>
            </a:xfrm>
            <a:custGeom>
              <a:avLst/>
              <a:gdLst/>
              <a:ahLst/>
              <a:cxnLst/>
              <a:rect l="l" t="t" r="r" b="b"/>
              <a:pathLst>
                <a:path w="27474" h="3210" fill="none" extrusionOk="0">
                  <a:moveTo>
                    <a:pt x="0" y="3209"/>
                  </a:moveTo>
                  <a:lnTo>
                    <a:pt x="27474" y="1"/>
                  </a:lnTo>
                </a:path>
              </a:pathLst>
            </a:custGeom>
            <a:solidFill>
              <a:schemeClr val="accent3"/>
            </a:solidFill>
            <a:ln w="19050" cap="flat" cmpd="sng">
              <a:solidFill>
                <a:schemeClr val="accent3"/>
              </a:solidFill>
              <a:prstDash val="solid"/>
              <a:miter lim="1419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03782565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 DESIGN 3">
  <p:cSld name="TITLE + DESIGN 3">
    <p:spTree>
      <p:nvGrpSpPr>
        <p:cNvPr id="1" name="Shape 51"/>
        <p:cNvGrpSpPr/>
        <p:nvPr/>
      </p:nvGrpSpPr>
      <p:grpSpPr>
        <a:xfrm>
          <a:off x="0" y="0"/>
          <a:ext cx="0" cy="0"/>
          <a:chOff x="0" y="0"/>
          <a:chExt cx="0" cy="0"/>
        </a:xfrm>
      </p:grpSpPr>
      <p:sp>
        <p:nvSpPr>
          <p:cNvPr id="52" name="Google Shape;52;p11"/>
          <p:cNvSpPr/>
          <p:nvPr/>
        </p:nvSpPr>
        <p:spPr>
          <a:xfrm>
            <a:off x="2371901" y="358934"/>
            <a:ext cx="7069700" cy="6140100"/>
          </a:xfrm>
          <a:custGeom>
            <a:avLst/>
            <a:gdLst/>
            <a:ahLst/>
            <a:cxnLst/>
            <a:rect l="l" t="t" r="r" b="b"/>
            <a:pathLst>
              <a:path w="212091" h="184203" extrusionOk="0">
                <a:moveTo>
                  <a:pt x="128744" y="0"/>
                </a:moveTo>
                <a:cubicBezTo>
                  <a:pt x="123153" y="0"/>
                  <a:pt x="117616" y="816"/>
                  <a:pt x="112441" y="2523"/>
                </a:cubicBezTo>
                <a:cubicBezTo>
                  <a:pt x="92678" y="9047"/>
                  <a:pt x="86072" y="33495"/>
                  <a:pt x="65907" y="39712"/>
                </a:cubicBezTo>
                <a:cubicBezTo>
                  <a:pt x="36316" y="48838"/>
                  <a:pt x="14796" y="57963"/>
                  <a:pt x="7398" y="77353"/>
                </a:cubicBezTo>
                <a:cubicBezTo>
                  <a:pt x="0" y="96744"/>
                  <a:pt x="25556" y="104157"/>
                  <a:pt x="20175" y="121266"/>
                </a:cubicBezTo>
                <a:cubicBezTo>
                  <a:pt x="14796" y="138375"/>
                  <a:pt x="4707" y="141227"/>
                  <a:pt x="12106" y="157767"/>
                </a:cubicBezTo>
                <a:cubicBezTo>
                  <a:pt x="18191" y="171371"/>
                  <a:pt x="44751" y="184203"/>
                  <a:pt x="91412" y="184203"/>
                </a:cubicBezTo>
                <a:cubicBezTo>
                  <a:pt x="101479" y="184203"/>
                  <a:pt x="112482" y="183606"/>
                  <a:pt x="124416" y="182290"/>
                </a:cubicBezTo>
                <a:cubicBezTo>
                  <a:pt x="138299" y="180759"/>
                  <a:pt x="152585" y="178095"/>
                  <a:pt x="165696" y="173190"/>
                </a:cubicBezTo>
                <a:cubicBezTo>
                  <a:pt x="180020" y="167833"/>
                  <a:pt x="198291" y="157179"/>
                  <a:pt x="200916" y="140554"/>
                </a:cubicBezTo>
                <a:cubicBezTo>
                  <a:pt x="202019" y="133571"/>
                  <a:pt x="198820" y="126859"/>
                  <a:pt x="199180" y="119888"/>
                </a:cubicBezTo>
                <a:cubicBezTo>
                  <a:pt x="199845" y="106980"/>
                  <a:pt x="212090" y="99356"/>
                  <a:pt x="206349" y="85626"/>
                </a:cubicBezTo>
                <a:cubicBezTo>
                  <a:pt x="203178" y="78046"/>
                  <a:pt x="196356" y="71430"/>
                  <a:pt x="191246" y="65201"/>
                </a:cubicBezTo>
                <a:cubicBezTo>
                  <a:pt x="178009" y="49065"/>
                  <a:pt x="179541" y="22435"/>
                  <a:pt x="161944" y="10167"/>
                </a:cubicBezTo>
                <a:cubicBezTo>
                  <a:pt x="152566" y="3628"/>
                  <a:pt x="140536" y="0"/>
                  <a:pt x="128744" y="0"/>
                </a:cubicBezTo>
                <a:close/>
              </a:path>
            </a:pathLst>
          </a:custGeom>
          <a:solidFill>
            <a:srgbClr val="ECFFA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3" name="Google Shape;53;p11"/>
          <p:cNvSpPr txBox="1">
            <a:spLocks noGrp="1"/>
          </p:cNvSpPr>
          <p:nvPr>
            <p:ph type="title"/>
          </p:nvPr>
        </p:nvSpPr>
        <p:spPr>
          <a:xfrm>
            <a:off x="1236600" y="708800"/>
            <a:ext cx="97188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Tree>
    <p:extLst>
      <p:ext uri="{BB962C8B-B14F-4D97-AF65-F5344CB8AC3E}">
        <p14:creationId xmlns:p14="http://schemas.microsoft.com/office/powerpoint/2010/main" val="2355893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slideLayout" Target="../slideLayouts/slideLayout48.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slideLayout" Target="../slideLayouts/slideLayout47.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 Id="rId2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41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C69DFD-61BE-4D97-B7DC-5E6B1B55911D}" type="datetimeFigureOut">
              <a:rPr lang="en-US" smtClean="0"/>
              <a:t>8/30/2024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E1837-A3CE-4637-AE64-53A1C5D7B010}" type="slidenum">
              <a:rPr lang="en-US" smtClean="0"/>
              <a:t>‹#›</a:t>
            </a:fld>
            <a:endParaRPr lang="en-US"/>
          </a:p>
        </p:txBody>
      </p:sp>
    </p:spTree>
    <p:extLst>
      <p:ext uri="{BB962C8B-B14F-4D97-AF65-F5344CB8AC3E}">
        <p14:creationId xmlns:p14="http://schemas.microsoft.com/office/powerpoint/2010/main" val="34142163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8" r:id="rId17"/>
    <p:sldLayoutId id="2147483669" r:id="rId18"/>
    <p:sldLayoutId id="2147483670" r:id="rId19"/>
    <p:sldLayoutId id="2147483673" r:id="rId20"/>
    <p:sldLayoutId id="2147483676" r:id="rId21"/>
    <p:sldLayoutId id="2147483677"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alpha val="41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C69DFD-61BE-4D97-B7DC-5E6B1B55911D}" type="datetimeFigureOut">
              <a:rPr lang="en-US" smtClean="0"/>
              <a:t>8/30/2024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E1837-A3CE-4637-AE64-53A1C5D7B010}" type="slidenum">
              <a:rPr lang="en-US" smtClean="0"/>
              <a:t>‹#›</a:t>
            </a:fld>
            <a:endParaRPr lang="en-US"/>
          </a:p>
        </p:txBody>
      </p:sp>
    </p:spTree>
    <p:extLst>
      <p:ext uri="{BB962C8B-B14F-4D97-AF65-F5344CB8AC3E}">
        <p14:creationId xmlns:p14="http://schemas.microsoft.com/office/powerpoint/2010/main" val="125839124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 id="2147483699" r:id="rId21"/>
    <p:sldLayoutId id="2147483700" r:id="rId22"/>
    <p:sldLayoutId id="2147483701" r:id="rId23"/>
    <p:sldLayoutId id="2147483702" r:id="rId24"/>
    <p:sldLayoutId id="2147483703" r:id="rId25"/>
    <p:sldLayoutId id="2147483704" r:id="rId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5.xml"/><Relationship Id="rId5" Type="http://schemas.microsoft.com/office/2007/relationships/hdphoto" Target="../media/hdphoto1.wdp"/><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5.xml"/><Relationship Id="rId5" Type="http://schemas.microsoft.com/office/2007/relationships/hdphoto" Target="../media/hdphoto1.wdp"/><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microsoft.com/office/2007/relationships/hdphoto" Target="../media/hdphoto2.wdp"/><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2.xml"/><Relationship Id="rId5" Type="http://schemas.microsoft.com/office/2007/relationships/hdphoto" Target="../media/hdphoto3.wdp"/><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1.xml"/><Relationship Id="rId6" Type="http://schemas.microsoft.com/office/2007/relationships/hdphoto" Target="../media/hdphoto4.wdp"/><Relationship Id="rId5" Type="http://schemas.openxmlformats.org/officeDocument/2006/relationships/image" Target="../media/image11.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1.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1.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1.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1.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1.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1.xml"/><Relationship Id="rId5" Type="http://schemas.openxmlformats.org/officeDocument/2006/relationships/image" Target="../media/image12.emf"/><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7.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7.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7.xml"/><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7.xml"/><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7.xml"/><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1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17.xml"/><Relationship Id="rId5" Type="http://schemas.openxmlformats.org/officeDocument/2006/relationships/image" Target="../media/image23.png"/><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44.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0.xml"/><Relationship Id="rId4" Type="http://schemas.openxmlformats.org/officeDocument/2006/relationships/image" Target="../media/image24.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0.xml"/><Relationship Id="rId4" Type="http://schemas.openxmlformats.org/officeDocument/2006/relationships/image" Target="../media/image24.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18.xml"/><Relationship Id="rId4" Type="http://schemas.microsoft.com/office/2007/relationships/hdphoto" Target="../media/hdphoto5.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34358"/>
          </a:xfrm>
          <a:prstGeom prst="rect">
            <a:avLst/>
          </a:prstGeom>
          <a:ln w="76200">
            <a:solidFill>
              <a:srgbClr val="CCFF66"/>
            </a:solidFill>
          </a:ln>
          <a:scene3d>
            <a:camera prst="orthographicFront"/>
            <a:lightRig rig="threePt" dir="t"/>
          </a:scene3d>
          <a:sp3d prstMaterial="softEdge">
            <a:bevelT prst="angle"/>
          </a:sp3d>
        </p:spPr>
      </p:pic>
    </p:spTree>
    <p:extLst>
      <p:ext uri="{BB962C8B-B14F-4D97-AF65-F5344CB8AC3E}">
        <p14:creationId xmlns:p14="http://schemas.microsoft.com/office/powerpoint/2010/main" val="2317923814"/>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CFF66">
            <a:alpha val="66000"/>
          </a:srgbClr>
        </a:solidFill>
        <a:effectLst/>
      </p:bgPr>
    </p:bg>
    <p:spTree>
      <p:nvGrpSpPr>
        <p:cNvPr id="1" name="Shape 358"/>
        <p:cNvGrpSpPr/>
        <p:nvPr/>
      </p:nvGrpSpPr>
      <p:grpSpPr>
        <a:xfrm>
          <a:off x="0" y="0"/>
          <a:ext cx="0" cy="0"/>
          <a:chOff x="0" y="0"/>
          <a:chExt cx="0" cy="0"/>
        </a:xfrm>
      </p:grpSpPr>
      <p:sp>
        <p:nvSpPr>
          <p:cNvPr id="359" name="Google Shape;359;p26"/>
          <p:cNvSpPr txBox="1">
            <a:spLocks noGrp="1"/>
          </p:cNvSpPr>
          <p:nvPr>
            <p:ph type="title"/>
          </p:nvPr>
        </p:nvSpPr>
        <p:spPr>
          <a:xfrm>
            <a:off x="3628766" y="3549821"/>
            <a:ext cx="5542828" cy="1130145"/>
          </a:xfrm>
          <a:prstGeom prst="rect">
            <a:avLst/>
          </a:prstGeom>
        </p:spPr>
        <p:txBody>
          <a:bodyPr spcFirstLastPara="1" vert="horz" wrap="square" lIns="121900" tIns="121900" rIns="121900" bIns="121900" rtlCol="0" anchor="ctr" anchorCtr="0">
            <a:noAutofit/>
          </a:bodyPr>
          <a:lstStyle/>
          <a:p>
            <a:pPr rtl="1"/>
            <a:r>
              <a:rPr lang="fa-IR" sz="1400" b="1" dirty="0">
                <a:cs typeface="B Nazanin" panose="00000400000000000000" pitchFamily="2" charset="-78"/>
              </a:rPr>
              <a:t>دانشگاه آزاد اسلامی</a:t>
            </a:r>
            <a:br>
              <a:rPr lang="fa-IR" sz="1400" b="1" dirty="0">
                <a:cs typeface="B Nazanin" panose="00000400000000000000" pitchFamily="2" charset="-78"/>
              </a:rPr>
            </a:br>
            <a:r>
              <a:rPr lang="fa-IR" sz="1400" b="1" dirty="0">
                <a:cs typeface="B Nazanin" panose="00000400000000000000" pitchFamily="2" charset="-78"/>
              </a:rPr>
              <a:t> واحد رودهن</a:t>
            </a:r>
            <a:br>
              <a:rPr lang="en-US" sz="1400" dirty="0">
                <a:cs typeface="B Nazanin" panose="00000400000000000000" pitchFamily="2" charset="-78"/>
              </a:rPr>
            </a:br>
            <a:r>
              <a:rPr lang="fa-IR" sz="1400" b="1" dirty="0">
                <a:cs typeface="B Nazanin" panose="00000400000000000000" pitchFamily="2" charset="-78"/>
              </a:rPr>
              <a:t>دانشکده علوم تربیتی و مشاوره</a:t>
            </a:r>
            <a:br>
              <a:rPr lang="en-US" sz="1800" dirty="0">
                <a:cs typeface="B Nazanin" panose="00000400000000000000" pitchFamily="2" charset="-78"/>
              </a:rPr>
            </a:br>
            <a:r>
              <a:rPr lang="fa-IR" sz="1800" dirty="0">
                <a:cs typeface="B Nazanin" panose="00000400000000000000" pitchFamily="2" charset="-78"/>
              </a:rPr>
              <a:t>رساله برای دریافت درجه دکتری در برنامه ریزی درسی</a:t>
            </a:r>
            <a:br>
              <a:rPr lang="fa-IR" sz="1800" dirty="0">
                <a:cs typeface="B Nazanin" panose="00000400000000000000" pitchFamily="2" charset="-78"/>
              </a:rPr>
            </a:br>
            <a:r>
              <a:rPr lang="fa-IR" sz="1800" dirty="0">
                <a:cs typeface="B Nazanin" panose="00000400000000000000" pitchFamily="2" charset="-78"/>
              </a:rPr>
              <a:t> </a:t>
            </a:r>
            <a:br>
              <a:rPr lang="en-US" sz="1800" dirty="0">
                <a:cs typeface="B Nazanin" panose="00000400000000000000" pitchFamily="2" charset="-78"/>
              </a:rPr>
            </a:br>
            <a:r>
              <a:rPr lang="fa-IR" sz="1800" dirty="0">
                <a:cs typeface="B Nazanin" panose="00000400000000000000" pitchFamily="2" charset="-78"/>
              </a:rPr>
              <a:t>عنوان:</a:t>
            </a:r>
            <a:br>
              <a:rPr lang="en-US" sz="1200" dirty="0"/>
            </a:br>
            <a:r>
              <a:rPr lang="fa-IR" sz="2000" b="1" dirty="0">
                <a:cs typeface="B Titr" panose="00000700000000000000" pitchFamily="2" charset="-78"/>
              </a:rPr>
              <a:t>طراحی مدل برای اجرای جهان برتر (متاورس) در آموزش علوم مدارس متوسطه دوره اول شهر تهران</a:t>
            </a:r>
            <a:br>
              <a:rPr lang="en-US" sz="1200" dirty="0"/>
            </a:br>
            <a:r>
              <a:rPr lang="fa-IR" sz="1800" dirty="0">
                <a:cs typeface="B Nazanin" panose="00000400000000000000" pitchFamily="2" charset="-78"/>
              </a:rPr>
              <a:t> </a:t>
            </a:r>
            <a:br>
              <a:rPr lang="en-US" sz="1800" dirty="0">
                <a:cs typeface="B Nazanin" panose="00000400000000000000" pitchFamily="2" charset="-78"/>
              </a:rPr>
            </a:br>
            <a:r>
              <a:rPr lang="fa-IR" sz="1600" dirty="0">
                <a:cs typeface="B Nazanin" panose="00000400000000000000" pitchFamily="2" charset="-78"/>
              </a:rPr>
              <a:t>استاد راهنما:</a:t>
            </a:r>
            <a:br>
              <a:rPr lang="en-US" sz="1800" dirty="0">
                <a:cs typeface="B Nazanin" panose="00000400000000000000" pitchFamily="2" charset="-78"/>
              </a:rPr>
            </a:br>
            <a:r>
              <a:rPr lang="fa-IR" sz="1800" b="1" dirty="0">
                <a:cs typeface="B Nazanin" panose="00000400000000000000" pitchFamily="2" charset="-78"/>
              </a:rPr>
              <a:t>دکتر محبوبه عبدالهی</a:t>
            </a:r>
            <a:br>
              <a:rPr lang="en-US" sz="1800" dirty="0">
                <a:cs typeface="B Nazanin" panose="00000400000000000000" pitchFamily="2" charset="-78"/>
              </a:rPr>
            </a:br>
            <a:br>
              <a:rPr lang="fa-IR" sz="1800" dirty="0">
                <a:cs typeface="B Nazanin" panose="00000400000000000000" pitchFamily="2" charset="-78"/>
              </a:rPr>
            </a:br>
            <a:r>
              <a:rPr lang="fa-IR" sz="1800" dirty="0">
                <a:cs typeface="B Nazanin" panose="00000400000000000000" pitchFamily="2" charset="-78"/>
              </a:rPr>
              <a:t>استاد مشاور:</a:t>
            </a:r>
            <a:br>
              <a:rPr lang="en-US" sz="1800" dirty="0">
                <a:cs typeface="B Nazanin" panose="00000400000000000000" pitchFamily="2" charset="-78"/>
              </a:rPr>
            </a:br>
            <a:r>
              <a:rPr lang="fa-IR" sz="1800" b="1" dirty="0">
                <a:latin typeface="Times New Roman" panose="02020603050405020304" pitchFamily="18" charset="0"/>
                <a:cs typeface="B Nazanin" panose="00000400000000000000" pitchFamily="2" charset="-78"/>
              </a:rPr>
              <a:t>دکتر شراره حبیبی</a:t>
            </a:r>
            <a:br>
              <a:rPr lang="en-US" sz="1200" dirty="0"/>
            </a:br>
            <a:r>
              <a:rPr lang="fa-IR" sz="1600" dirty="0">
                <a:cs typeface="B Nazanin" panose="00000400000000000000" pitchFamily="2" charset="-78"/>
              </a:rPr>
              <a:t>نگارش:</a:t>
            </a:r>
            <a:br>
              <a:rPr lang="en-US" sz="1800" dirty="0">
                <a:cs typeface="B Nazanin" panose="00000400000000000000" pitchFamily="2" charset="-78"/>
              </a:rPr>
            </a:br>
            <a:r>
              <a:rPr lang="fa-IR" sz="1800" b="1" dirty="0">
                <a:cs typeface="B Nazanin" panose="00000400000000000000" pitchFamily="2" charset="-78"/>
              </a:rPr>
              <a:t>عادله حنیفی</a:t>
            </a:r>
            <a:br>
              <a:rPr lang="en-US" sz="1400" dirty="0">
                <a:latin typeface="B Lotus" panose="00000400000000000000" pitchFamily="2" charset="-78"/>
                <a:ea typeface="Times New Roman" panose="02020603050405020304" pitchFamily="18" charset="0"/>
                <a:cs typeface="B Lotus" panose="00000400000000000000" pitchFamily="2" charset="-78"/>
              </a:rPr>
            </a:br>
            <a:endParaRPr lang="en-US" sz="1400" b="1" dirty="0">
              <a:cs typeface="B Nazanin" panose="00000400000000000000" pitchFamily="2" charset="-78"/>
            </a:endParaRPr>
          </a:p>
        </p:txBody>
      </p:sp>
      <p:grpSp>
        <p:nvGrpSpPr>
          <p:cNvPr id="361" name="Google Shape;361;p26"/>
          <p:cNvGrpSpPr/>
          <p:nvPr/>
        </p:nvGrpSpPr>
        <p:grpSpPr>
          <a:xfrm>
            <a:off x="7410069" y="0"/>
            <a:ext cx="3677703" cy="2468085"/>
            <a:chOff x="2916825" y="724075"/>
            <a:chExt cx="3216650" cy="2158675"/>
          </a:xfrm>
        </p:grpSpPr>
        <p:sp>
          <p:nvSpPr>
            <p:cNvPr id="362" name="Google Shape;362;p26"/>
            <p:cNvSpPr/>
            <p:nvPr/>
          </p:nvSpPr>
          <p:spPr>
            <a:xfrm>
              <a:off x="2972550" y="1488725"/>
              <a:ext cx="478400" cy="774300"/>
            </a:xfrm>
            <a:custGeom>
              <a:avLst/>
              <a:gdLst/>
              <a:ahLst/>
              <a:cxnLst/>
              <a:rect l="l" t="t" r="r" b="b"/>
              <a:pathLst>
                <a:path w="19136" h="30972" extrusionOk="0">
                  <a:moveTo>
                    <a:pt x="17605" y="1"/>
                  </a:moveTo>
                  <a:cubicBezTo>
                    <a:pt x="17605" y="1"/>
                    <a:pt x="15521" y="2939"/>
                    <a:pt x="12654" y="6764"/>
                  </a:cubicBezTo>
                  <a:cubicBezTo>
                    <a:pt x="9786" y="10590"/>
                    <a:pt x="1301" y="21275"/>
                    <a:pt x="1301" y="21275"/>
                  </a:cubicBezTo>
                  <a:cubicBezTo>
                    <a:pt x="0" y="26489"/>
                    <a:pt x="3260" y="30971"/>
                    <a:pt x="3974" y="30971"/>
                  </a:cubicBezTo>
                  <a:cubicBezTo>
                    <a:pt x="4074" y="30971"/>
                    <a:pt x="4125" y="30883"/>
                    <a:pt x="4105" y="30695"/>
                  </a:cubicBezTo>
                  <a:cubicBezTo>
                    <a:pt x="3943" y="29174"/>
                    <a:pt x="3608" y="24760"/>
                    <a:pt x="5869" y="21244"/>
                  </a:cubicBezTo>
                  <a:cubicBezTo>
                    <a:pt x="8130" y="17727"/>
                    <a:pt x="18239" y="3956"/>
                    <a:pt x="18687" y="2583"/>
                  </a:cubicBezTo>
                  <a:cubicBezTo>
                    <a:pt x="19135" y="1208"/>
                    <a:pt x="17605" y="1"/>
                    <a:pt x="17605"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363" name="Google Shape;363;p26"/>
            <p:cNvSpPr/>
            <p:nvPr/>
          </p:nvSpPr>
          <p:spPr>
            <a:xfrm>
              <a:off x="2967375" y="1480275"/>
              <a:ext cx="493250" cy="791250"/>
            </a:xfrm>
            <a:custGeom>
              <a:avLst/>
              <a:gdLst/>
              <a:ahLst/>
              <a:cxnLst/>
              <a:rect l="l" t="t" r="r" b="b"/>
              <a:pathLst>
                <a:path w="19730" h="31650" extrusionOk="0">
                  <a:moveTo>
                    <a:pt x="17863" y="849"/>
                  </a:moveTo>
                  <a:cubicBezTo>
                    <a:pt x="18234" y="1231"/>
                    <a:pt x="18836" y="2009"/>
                    <a:pt x="18573" y="2816"/>
                  </a:cubicBezTo>
                  <a:cubicBezTo>
                    <a:pt x="18320" y="3592"/>
                    <a:pt x="14344" y="9202"/>
                    <a:pt x="11148" y="13709"/>
                  </a:cubicBezTo>
                  <a:cubicBezTo>
                    <a:pt x="8860" y="16938"/>
                    <a:pt x="6699" y="19988"/>
                    <a:pt x="5792" y="21399"/>
                  </a:cubicBezTo>
                  <a:cubicBezTo>
                    <a:pt x="3843" y="24431"/>
                    <a:pt x="3698" y="28125"/>
                    <a:pt x="3947" y="30786"/>
                  </a:cubicBezTo>
                  <a:cubicBezTo>
                    <a:pt x="3031" y="29908"/>
                    <a:pt x="757" y="26161"/>
                    <a:pt x="1820" y="21764"/>
                  </a:cubicBezTo>
                  <a:cubicBezTo>
                    <a:pt x="2498" y="20910"/>
                    <a:pt x="10403" y="10945"/>
                    <a:pt x="13131" y="7306"/>
                  </a:cubicBezTo>
                  <a:cubicBezTo>
                    <a:pt x="15435" y="4233"/>
                    <a:pt x="17250" y="1707"/>
                    <a:pt x="17863" y="849"/>
                  </a:cubicBezTo>
                  <a:close/>
                  <a:moveTo>
                    <a:pt x="17809" y="0"/>
                  </a:moveTo>
                  <a:cubicBezTo>
                    <a:pt x="17703" y="0"/>
                    <a:pt x="17599" y="50"/>
                    <a:pt x="17533" y="143"/>
                  </a:cubicBezTo>
                  <a:cubicBezTo>
                    <a:pt x="17513" y="173"/>
                    <a:pt x="15420" y="3122"/>
                    <a:pt x="12588" y="6900"/>
                  </a:cubicBezTo>
                  <a:cubicBezTo>
                    <a:pt x="9757" y="10677"/>
                    <a:pt x="1326" y="21295"/>
                    <a:pt x="1241" y="21402"/>
                  </a:cubicBezTo>
                  <a:cubicBezTo>
                    <a:pt x="1211" y="21440"/>
                    <a:pt x="1191" y="21484"/>
                    <a:pt x="1179" y="21531"/>
                  </a:cubicBezTo>
                  <a:cubicBezTo>
                    <a:pt x="0" y="26255"/>
                    <a:pt x="2490" y="30533"/>
                    <a:pt x="3680" y="31439"/>
                  </a:cubicBezTo>
                  <a:cubicBezTo>
                    <a:pt x="3863" y="31580"/>
                    <a:pt x="4032" y="31650"/>
                    <a:pt x="4183" y="31650"/>
                  </a:cubicBezTo>
                  <a:cubicBezTo>
                    <a:pt x="4262" y="31649"/>
                    <a:pt x="4339" y="31628"/>
                    <a:pt x="4407" y="31589"/>
                  </a:cubicBezTo>
                  <a:cubicBezTo>
                    <a:pt x="4537" y="31516"/>
                    <a:pt x="4684" y="31354"/>
                    <a:pt x="4646" y="30998"/>
                  </a:cubicBezTo>
                  <a:cubicBezTo>
                    <a:pt x="4372" y="28427"/>
                    <a:pt x="4446" y="24739"/>
                    <a:pt x="6359" y="21764"/>
                  </a:cubicBezTo>
                  <a:cubicBezTo>
                    <a:pt x="7257" y="20366"/>
                    <a:pt x="9414" y="17322"/>
                    <a:pt x="11698" y="14100"/>
                  </a:cubicBezTo>
                  <a:cubicBezTo>
                    <a:pt x="16066" y="7938"/>
                    <a:pt x="18949" y="3838"/>
                    <a:pt x="19213" y="3025"/>
                  </a:cubicBezTo>
                  <a:cubicBezTo>
                    <a:pt x="19730" y="1445"/>
                    <a:pt x="18089" y="128"/>
                    <a:pt x="18019" y="73"/>
                  </a:cubicBezTo>
                  <a:cubicBezTo>
                    <a:pt x="17956" y="24"/>
                    <a:pt x="17882" y="0"/>
                    <a:pt x="17809"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64" name="Google Shape;364;p26"/>
            <p:cNvSpPr/>
            <p:nvPr/>
          </p:nvSpPr>
          <p:spPr>
            <a:xfrm>
              <a:off x="3399650" y="732500"/>
              <a:ext cx="558625" cy="822800"/>
            </a:xfrm>
            <a:custGeom>
              <a:avLst/>
              <a:gdLst/>
              <a:ahLst/>
              <a:cxnLst/>
              <a:rect l="l" t="t" r="r" b="b"/>
              <a:pathLst>
                <a:path w="22345" h="32912" extrusionOk="0">
                  <a:moveTo>
                    <a:pt x="21279" y="1"/>
                  </a:moveTo>
                  <a:cubicBezTo>
                    <a:pt x="21118" y="1"/>
                    <a:pt x="20934" y="85"/>
                    <a:pt x="20725" y="273"/>
                  </a:cubicBezTo>
                  <a:cubicBezTo>
                    <a:pt x="19362" y="1499"/>
                    <a:pt x="13637" y="10673"/>
                    <a:pt x="9719" y="16789"/>
                  </a:cubicBezTo>
                  <a:cubicBezTo>
                    <a:pt x="5800" y="22906"/>
                    <a:pt x="521" y="30250"/>
                    <a:pt x="521" y="30250"/>
                  </a:cubicBezTo>
                  <a:cubicBezTo>
                    <a:pt x="260" y="31462"/>
                    <a:pt x="0" y="32912"/>
                    <a:pt x="1094" y="32912"/>
                  </a:cubicBezTo>
                  <a:cubicBezTo>
                    <a:pt x="1239" y="32912"/>
                    <a:pt x="1407" y="32886"/>
                    <a:pt x="1603" y="32832"/>
                  </a:cubicBezTo>
                  <a:cubicBezTo>
                    <a:pt x="3275" y="32364"/>
                    <a:pt x="3122" y="32212"/>
                    <a:pt x="5840" y="28996"/>
                  </a:cubicBezTo>
                  <a:cubicBezTo>
                    <a:pt x="8560" y="25781"/>
                    <a:pt x="10516" y="22265"/>
                    <a:pt x="13681" y="17372"/>
                  </a:cubicBezTo>
                  <a:cubicBezTo>
                    <a:pt x="16846" y="12479"/>
                    <a:pt x="21526" y="6509"/>
                    <a:pt x="21969" y="4375"/>
                  </a:cubicBezTo>
                  <a:cubicBezTo>
                    <a:pt x="22345" y="2568"/>
                    <a:pt x="22168" y="1"/>
                    <a:pt x="21279"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65" name="Google Shape;365;p26"/>
            <p:cNvSpPr/>
            <p:nvPr/>
          </p:nvSpPr>
          <p:spPr>
            <a:xfrm>
              <a:off x="3393650" y="724075"/>
              <a:ext cx="571875" cy="839675"/>
            </a:xfrm>
            <a:custGeom>
              <a:avLst/>
              <a:gdLst/>
              <a:ahLst/>
              <a:cxnLst/>
              <a:rect l="l" t="t" r="r" b="b"/>
              <a:pathLst>
                <a:path w="22875" h="33587" extrusionOk="0">
                  <a:moveTo>
                    <a:pt x="21515" y="676"/>
                  </a:moveTo>
                  <a:cubicBezTo>
                    <a:pt x="21536" y="676"/>
                    <a:pt x="21556" y="680"/>
                    <a:pt x="21573" y="690"/>
                  </a:cubicBezTo>
                  <a:cubicBezTo>
                    <a:pt x="22012" y="943"/>
                    <a:pt x="22238" y="2904"/>
                    <a:pt x="21878" y="4644"/>
                  </a:cubicBezTo>
                  <a:cubicBezTo>
                    <a:pt x="21595" y="6008"/>
                    <a:pt x="19388" y="9169"/>
                    <a:pt x="17052" y="12515"/>
                  </a:cubicBezTo>
                  <a:cubicBezTo>
                    <a:pt x="15886" y="14184"/>
                    <a:pt x="14680" y="15912"/>
                    <a:pt x="13637" y="17526"/>
                  </a:cubicBezTo>
                  <a:cubicBezTo>
                    <a:pt x="12798" y="18825"/>
                    <a:pt x="12042" y="20025"/>
                    <a:pt x="11336" y="21150"/>
                  </a:cubicBezTo>
                  <a:cubicBezTo>
                    <a:pt x="9364" y="24289"/>
                    <a:pt x="7805" y="26770"/>
                    <a:pt x="5822" y="29115"/>
                  </a:cubicBezTo>
                  <a:cubicBezTo>
                    <a:pt x="5338" y="29689"/>
                    <a:pt x="4943" y="30165"/>
                    <a:pt x="4614" y="30563"/>
                  </a:cubicBezTo>
                  <a:cubicBezTo>
                    <a:pt x="3113" y="32377"/>
                    <a:pt x="3024" y="32487"/>
                    <a:pt x="1752" y="32843"/>
                  </a:cubicBezTo>
                  <a:cubicBezTo>
                    <a:pt x="1622" y="32879"/>
                    <a:pt x="1470" y="32911"/>
                    <a:pt x="1334" y="32911"/>
                  </a:cubicBezTo>
                  <a:cubicBezTo>
                    <a:pt x="1214" y="32911"/>
                    <a:pt x="1107" y="32887"/>
                    <a:pt x="1037" y="32820"/>
                  </a:cubicBezTo>
                  <a:cubicBezTo>
                    <a:pt x="706" y="32510"/>
                    <a:pt x="943" y="31346"/>
                    <a:pt x="1076" y="30727"/>
                  </a:cubicBezTo>
                  <a:cubicBezTo>
                    <a:pt x="1580" y="30024"/>
                    <a:pt x="6547" y="23080"/>
                    <a:pt x="10243" y="17309"/>
                  </a:cubicBezTo>
                  <a:cubicBezTo>
                    <a:pt x="10900" y="16283"/>
                    <a:pt x="11607" y="15171"/>
                    <a:pt x="12338" y="14026"/>
                  </a:cubicBezTo>
                  <a:cubicBezTo>
                    <a:pt x="15791" y="8601"/>
                    <a:pt x="20091" y="1851"/>
                    <a:pt x="21190" y="861"/>
                  </a:cubicBezTo>
                  <a:cubicBezTo>
                    <a:pt x="21273" y="786"/>
                    <a:pt x="21411" y="676"/>
                    <a:pt x="21515" y="676"/>
                  </a:cubicBezTo>
                  <a:close/>
                  <a:moveTo>
                    <a:pt x="21520" y="0"/>
                  </a:moveTo>
                  <a:cubicBezTo>
                    <a:pt x="21308" y="0"/>
                    <a:pt x="21042" y="84"/>
                    <a:pt x="20737" y="359"/>
                  </a:cubicBezTo>
                  <a:cubicBezTo>
                    <a:pt x="19569" y="1410"/>
                    <a:pt x="15424" y="7920"/>
                    <a:pt x="11767" y="13663"/>
                  </a:cubicBezTo>
                  <a:cubicBezTo>
                    <a:pt x="11037" y="14809"/>
                    <a:pt x="10330" y="15920"/>
                    <a:pt x="9673" y="16944"/>
                  </a:cubicBezTo>
                  <a:cubicBezTo>
                    <a:pt x="5806" y="22984"/>
                    <a:pt x="537" y="30318"/>
                    <a:pt x="485" y="30390"/>
                  </a:cubicBezTo>
                  <a:cubicBezTo>
                    <a:pt x="458" y="30428"/>
                    <a:pt x="439" y="30472"/>
                    <a:pt x="429" y="30517"/>
                  </a:cubicBezTo>
                  <a:cubicBezTo>
                    <a:pt x="179" y="31683"/>
                    <a:pt x="0" y="32775"/>
                    <a:pt x="573" y="33313"/>
                  </a:cubicBezTo>
                  <a:cubicBezTo>
                    <a:pt x="766" y="33495"/>
                    <a:pt x="1022" y="33586"/>
                    <a:pt x="1334" y="33586"/>
                  </a:cubicBezTo>
                  <a:cubicBezTo>
                    <a:pt x="1515" y="33586"/>
                    <a:pt x="1715" y="33556"/>
                    <a:pt x="1932" y="33496"/>
                  </a:cubicBezTo>
                  <a:cubicBezTo>
                    <a:pt x="3409" y="33082"/>
                    <a:pt x="3606" y="32845"/>
                    <a:pt x="5135" y="30995"/>
                  </a:cubicBezTo>
                  <a:cubicBezTo>
                    <a:pt x="5463" y="30599"/>
                    <a:pt x="5855" y="30125"/>
                    <a:pt x="6338" y="29554"/>
                  </a:cubicBezTo>
                  <a:cubicBezTo>
                    <a:pt x="8353" y="27171"/>
                    <a:pt x="9921" y="24674"/>
                    <a:pt x="11909" y="21511"/>
                  </a:cubicBezTo>
                  <a:cubicBezTo>
                    <a:pt x="12614" y="20389"/>
                    <a:pt x="13367" y="19190"/>
                    <a:pt x="14204" y="17895"/>
                  </a:cubicBezTo>
                  <a:cubicBezTo>
                    <a:pt x="15241" y="16291"/>
                    <a:pt x="16444" y="14569"/>
                    <a:pt x="17607" y="12903"/>
                  </a:cubicBezTo>
                  <a:cubicBezTo>
                    <a:pt x="20086" y="9350"/>
                    <a:pt x="22229" y="6283"/>
                    <a:pt x="22539" y="4782"/>
                  </a:cubicBezTo>
                  <a:cubicBezTo>
                    <a:pt x="22875" y="3165"/>
                    <a:pt x="22843" y="640"/>
                    <a:pt x="21910" y="105"/>
                  </a:cubicBezTo>
                  <a:cubicBezTo>
                    <a:pt x="21820" y="53"/>
                    <a:pt x="21687" y="0"/>
                    <a:pt x="21520"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66" name="Google Shape;366;p26"/>
            <p:cNvSpPr/>
            <p:nvPr/>
          </p:nvSpPr>
          <p:spPr>
            <a:xfrm>
              <a:off x="2919025" y="1678500"/>
              <a:ext cx="2591400" cy="1195675"/>
            </a:xfrm>
            <a:custGeom>
              <a:avLst/>
              <a:gdLst/>
              <a:ahLst/>
              <a:cxnLst/>
              <a:rect l="l" t="t" r="r" b="b"/>
              <a:pathLst>
                <a:path w="103656" h="47827" extrusionOk="0">
                  <a:moveTo>
                    <a:pt x="10922" y="1266"/>
                  </a:moveTo>
                  <a:cubicBezTo>
                    <a:pt x="14986" y="1266"/>
                    <a:pt x="30549" y="5231"/>
                    <a:pt x="34460" y="7081"/>
                  </a:cubicBezTo>
                  <a:cubicBezTo>
                    <a:pt x="34460" y="7081"/>
                    <a:pt x="37514" y="8432"/>
                    <a:pt x="38443" y="10710"/>
                  </a:cubicBezTo>
                  <a:cubicBezTo>
                    <a:pt x="39371" y="12988"/>
                    <a:pt x="41860" y="20888"/>
                    <a:pt x="41739" y="25610"/>
                  </a:cubicBezTo>
                  <a:cubicBezTo>
                    <a:pt x="41622" y="30203"/>
                    <a:pt x="37885" y="32369"/>
                    <a:pt x="33896" y="32369"/>
                  </a:cubicBezTo>
                  <a:cubicBezTo>
                    <a:pt x="33785" y="32369"/>
                    <a:pt x="33673" y="32368"/>
                    <a:pt x="33562" y="32364"/>
                  </a:cubicBezTo>
                  <a:cubicBezTo>
                    <a:pt x="29450" y="32239"/>
                    <a:pt x="19089" y="31089"/>
                    <a:pt x="12516" y="27174"/>
                  </a:cubicBezTo>
                  <a:cubicBezTo>
                    <a:pt x="5942" y="23258"/>
                    <a:pt x="3782" y="19010"/>
                    <a:pt x="4349" y="12612"/>
                  </a:cubicBezTo>
                  <a:cubicBezTo>
                    <a:pt x="4915" y="6212"/>
                    <a:pt x="7474" y="1779"/>
                    <a:pt x="10364" y="1303"/>
                  </a:cubicBezTo>
                  <a:cubicBezTo>
                    <a:pt x="10513" y="1278"/>
                    <a:pt x="10701" y="1266"/>
                    <a:pt x="10922" y="1266"/>
                  </a:cubicBezTo>
                  <a:close/>
                  <a:moveTo>
                    <a:pt x="69220" y="14861"/>
                  </a:moveTo>
                  <a:cubicBezTo>
                    <a:pt x="76472" y="14861"/>
                    <a:pt x="92038" y="18451"/>
                    <a:pt x="97595" y="21889"/>
                  </a:cubicBezTo>
                  <a:cubicBezTo>
                    <a:pt x="97595" y="21889"/>
                    <a:pt x="99132" y="24011"/>
                    <a:pt x="99462" y="27815"/>
                  </a:cubicBezTo>
                  <a:cubicBezTo>
                    <a:pt x="99791" y="31619"/>
                    <a:pt x="98037" y="42593"/>
                    <a:pt x="94700" y="44443"/>
                  </a:cubicBezTo>
                  <a:cubicBezTo>
                    <a:pt x="93891" y="44890"/>
                    <a:pt x="92528" y="45074"/>
                    <a:pt x="90849" y="45074"/>
                  </a:cubicBezTo>
                  <a:cubicBezTo>
                    <a:pt x="85597" y="45074"/>
                    <a:pt x="77262" y="43276"/>
                    <a:pt x="73216" y="42149"/>
                  </a:cubicBezTo>
                  <a:cubicBezTo>
                    <a:pt x="67876" y="40663"/>
                    <a:pt x="57955" y="37073"/>
                    <a:pt x="55495" y="33436"/>
                  </a:cubicBezTo>
                  <a:cubicBezTo>
                    <a:pt x="55495" y="33436"/>
                    <a:pt x="54872" y="31308"/>
                    <a:pt x="56365" y="26883"/>
                  </a:cubicBezTo>
                  <a:cubicBezTo>
                    <a:pt x="57859" y="22457"/>
                    <a:pt x="61933" y="16948"/>
                    <a:pt x="66185" y="15245"/>
                  </a:cubicBezTo>
                  <a:cubicBezTo>
                    <a:pt x="66843" y="14982"/>
                    <a:pt x="67892" y="14861"/>
                    <a:pt x="69220" y="14861"/>
                  </a:cubicBezTo>
                  <a:close/>
                  <a:moveTo>
                    <a:pt x="12007" y="1"/>
                  </a:moveTo>
                  <a:cubicBezTo>
                    <a:pt x="9834" y="1"/>
                    <a:pt x="7733" y="281"/>
                    <a:pt x="6556" y="1176"/>
                  </a:cubicBezTo>
                  <a:cubicBezTo>
                    <a:pt x="3527" y="3481"/>
                    <a:pt x="2205" y="10798"/>
                    <a:pt x="1622" y="14761"/>
                  </a:cubicBezTo>
                  <a:cubicBezTo>
                    <a:pt x="1040" y="18724"/>
                    <a:pt x="0" y="22689"/>
                    <a:pt x="1686" y="24353"/>
                  </a:cubicBezTo>
                  <a:cubicBezTo>
                    <a:pt x="3372" y="26017"/>
                    <a:pt x="9488" y="29782"/>
                    <a:pt x="18485" y="31855"/>
                  </a:cubicBezTo>
                  <a:cubicBezTo>
                    <a:pt x="25576" y="33488"/>
                    <a:pt x="33132" y="33698"/>
                    <a:pt x="38474" y="33698"/>
                  </a:cubicBezTo>
                  <a:cubicBezTo>
                    <a:pt x="39910" y="33698"/>
                    <a:pt x="41186" y="33683"/>
                    <a:pt x="42250" y="33676"/>
                  </a:cubicBezTo>
                  <a:cubicBezTo>
                    <a:pt x="42308" y="33676"/>
                    <a:pt x="42367" y="33676"/>
                    <a:pt x="42425" y="33676"/>
                  </a:cubicBezTo>
                  <a:cubicBezTo>
                    <a:pt x="47353" y="33676"/>
                    <a:pt x="50712" y="35027"/>
                    <a:pt x="57506" y="38143"/>
                  </a:cubicBezTo>
                  <a:cubicBezTo>
                    <a:pt x="64379" y="41295"/>
                    <a:pt x="74763" y="45794"/>
                    <a:pt x="82230" y="46810"/>
                  </a:cubicBezTo>
                  <a:cubicBezTo>
                    <a:pt x="87269" y="47495"/>
                    <a:pt x="93483" y="47827"/>
                    <a:pt x="97413" y="47827"/>
                  </a:cubicBezTo>
                  <a:cubicBezTo>
                    <a:pt x="99308" y="47827"/>
                    <a:pt x="100672" y="47750"/>
                    <a:pt x="101117" y="47598"/>
                  </a:cubicBezTo>
                  <a:cubicBezTo>
                    <a:pt x="102484" y="47132"/>
                    <a:pt x="102765" y="43477"/>
                    <a:pt x="103210" y="41799"/>
                  </a:cubicBezTo>
                  <a:cubicBezTo>
                    <a:pt x="103656" y="40121"/>
                    <a:pt x="101816" y="38153"/>
                    <a:pt x="101811" y="37545"/>
                  </a:cubicBezTo>
                  <a:cubicBezTo>
                    <a:pt x="101807" y="36935"/>
                    <a:pt x="101174" y="33437"/>
                    <a:pt x="101610" y="30237"/>
                  </a:cubicBezTo>
                  <a:cubicBezTo>
                    <a:pt x="102046" y="27036"/>
                    <a:pt x="100798" y="22629"/>
                    <a:pt x="98805" y="20663"/>
                  </a:cubicBezTo>
                  <a:cubicBezTo>
                    <a:pt x="96813" y="18696"/>
                    <a:pt x="77136" y="13347"/>
                    <a:pt x="71956" y="12923"/>
                  </a:cubicBezTo>
                  <a:cubicBezTo>
                    <a:pt x="71106" y="12854"/>
                    <a:pt x="70329" y="12813"/>
                    <a:pt x="69605" y="12813"/>
                  </a:cubicBezTo>
                  <a:cubicBezTo>
                    <a:pt x="65916" y="12813"/>
                    <a:pt x="63575" y="13881"/>
                    <a:pt x="59655" y="17725"/>
                  </a:cubicBezTo>
                  <a:cubicBezTo>
                    <a:pt x="54964" y="22325"/>
                    <a:pt x="52732" y="30104"/>
                    <a:pt x="51059" y="30268"/>
                  </a:cubicBezTo>
                  <a:cubicBezTo>
                    <a:pt x="50963" y="30277"/>
                    <a:pt x="50863" y="30281"/>
                    <a:pt x="50760" y="30281"/>
                  </a:cubicBezTo>
                  <a:cubicBezTo>
                    <a:pt x="49046" y="30281"/>
                    <a:pt x="46330" y="29081"/>
                    <a:pt x="46330" y="29081"/>
                  </a:cubicBezTo>
                  <a:cubicBezTo>
                    <a:pt x="46023" y="28627"/>
                    <a:pt x="44001" y="22245"/>
                    <a:pt x="43062" y="18445"/>
                  </a:cubicBezTo>
                  <a:cubicBezTo>
                    <a:pt x="42123" y="14644"/>
                    <a:pt x="39644" y="8113"/>
                    <a:pt x="35974" y="5853"/>
                  </a:cubicBezTo>
                  <a:cubicBezTo>
                    <a:pt x="32305" y="3595"/>
                    <a:pt x="20258" y="934"/>
                    <a:pt x="19496" y="786"/>
                  </a:cubicBezTo>
                  <a:cubicBezTo>
                    <a:pt x="19030" y="696"/>
                    <a:pt x="15428" y="1"/>
                    <a:pt x="12007"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67" name="Google Shape;367;p26"/>
            <p:cNvSpPr/>
            <p:nvPr/>
          </p:nvSpPr>
          <p:spPr>
            <a:xfrm>
              <a:off x="2916825" y="1670200"/>
              <a:ext cx="2598975" cy="1212550"/>
            </a:xfrm>
            <a:custGeom>
              <a:avLst/>
              <a:gdLst/>
              <a:ahLst/>
              <a:cxnLst/>
              <a:rect l="l" t="t" r="r" b="b"/>
              <a:pathLst>
                <a:path w="103959" h="48502" extrusionOk="0">
                  <a:moveTo>
                    <a:pt x="11056" y="1935"/>
                  </a:moveTo>
                  <a:cubicBezTo>
                    <a:pt x="15056" y="1935"/>
                    <a:pt x="30495" y="5870"/>
                    <a:pt x="34411" y="7724"/>
                  </a:cubicBezTo>
                  <a:cubicBezTo>
                    <a:pt x="34441" y="7738"/>
                    <a:pt x="37353" y="9049"/>
                    <a:pt x="38218" y="11171"/>
                  </a:cubicBezTo>
                  <a:cubicBezTo>
                    <a:pt x="39229" y="13649"/>
                    <a:pt x="41605" y="21418"/>
                    <a:pt x="41490" y="25933"/>
                  </a:cubicBezTo>
                  <a:cubicBezTo>
                    <a:pt x="41443" y="27752"/>
                    <a:pt x="40815" y="29247"/>
                    <a:pt x="39623" y="30373"/>
                  </a:cubicBezTo>
                  <a:cubicBezTo>
                    <a:pt x="38279" y="31643"/>
                    <a:pt x="36241" y="32362"/>
                    <a:pt x="33995" y="32362"/>
                  </a:cubicBezTo>
                  <a:cubicBezTo>
                    <a:pt x="33884" y="32362"/>
                    <a:pt x="33773" y="32360"/>
                    <a:pt x="33661" y="32357"/>
                  </a:cubicBezTo>
                  <a:cubicBezTo>
                    <a:pt x="29196" y="32222"/>
                    <a:pt x="19085" y="30972"/>
                    <a:pt x="12776" y="27215"/>
                  </a:cubicBezTo>
                  <a:lnTo>
                    <a:pt x="12776" y="27215"/>
                  </a:lnTo>
                  <a:lnTo>
                    <a:pt x="12777" y="27216"/>
                  </a:lnTo>
                  <a:cubicBezTo>
                    <a:pt x="6444" y="23444"/>
                    <a:pt x="4201" y="19452"/>
                    <a:pt x="4774" y="12974"/>
                  </a:cubicBezTo>
                  <a:cubicBezTo>
                    <a:pt x="5307" y="6964"/>
                    <a:pt x="7664" y="2439"/>
                    <a:pt x="10508" y="1971"/>
                  </a:cubicBezTo>
                  <a:cubicBezTo>
                    <a:pt x="10654" y="1946"/>
                    <a:pt x="10838" y="1935"/>
                    <a:pt x="11056" y="1935"/>
                  </a:cubicBezTo>
                  <a:close/>
                  <a:moveTo>
                    <a:pt x="10963" y="1265"/>
                  </a:moveTo>
                  <a:cubicBezTo>
                    <a:pt x="10738" y="1265"/>
                    <a:pt x="10548" y="1277"/>
                    <a:pt x="10397" y="1302"/>
                  </a:cubicBezTo>
                  <a:cubicBezTo>
                    <a:pt x="7249" y="1820"/>
                    <a:pt x="4659" y="6595"/>
                    <a:pt x="4099" y="12914"/>
                  </a:cubicBezTo>
                  <a:cubicBezTo>
                    <a:pt x="3507" y="19608"/>
                    <a:pt x="5921" y="23919"/>
                    <a:pt x="12430" y="27797"/>
                  </a:cubicBezTo>
                  <a:cubicBezTo>
                    <a:pt x="18857" y="31626"/>
                    <a:pt x="29114" y="32896"/>
                    <a:pt x="33639" y="33034"/>
                  </a:cubicBezTo>
                  <a:cubicBezTo>
                    <a:pt x="33755" y="33038"/>
                    <a:pt x="33869" y="33039"/>
                    <a:pt x="33983" y="33039"/>
                  </a:cubicBezTo>
                  <a:cubicBezTo>
                    <a:pt x="36407" y="33039"/>
                    <a:pt x="38616" y="32256"/>
                    <a:pt x="40087" y="30865"/>
                  </a:cubicBezTo>
                  <a:cubicBezTo>
                    <a:pt x="41396" y="29628"/>
                    <a:pt x="42115" y="27928"/>
                    <a:pt x="42165" y="25950"/>
                  </a:cubicBezTo>
                  <a:cubicBezTo>
                    <a:pt x="42291" y="21065"/>
                    <a:pt x="39739" y="13107"/>
                    <a:pt x="38844" y="10914"/>
                  </a:cubicBezTo>
                  <a:cubicBezTo>
                    <a:pt x="37875" y="8537"/>
                    <a:pt x="34814" y="7162"/>
                    <a:pt x="34693" y="7108"/>
                  </a:cubicBezTo>
                  <a:cubicBezTo>
                    <a:pt x="30737" y="5236"/>
                    <a:pt x="15060" y="1265"/>
                    <a:pt x="10963" y="1265"/>
                  </a:cubicBezTo>
                  <a:close/>
                  <a:moveTo>
                    <a:pt x="69280" y="15527"/>
                  </a:moveTo>
                  <a:cubicBezTo>
                    <a:pt x="76406" y="15527"/>
                    <a:pt x="92034" y="19169"/>
                    <a:pt x="97444" y="22472"/>
                  </a:cubicBezTo>
                  <a:cubicBezTo>
                    <a:pt x="97672" y="22815"/>
                    <a:pt x="98923" y="24842"/>
                    <a:pt x="99213" y="28176"/>
                  </a:cubicBezTo>
                  <a:cubicBezTo>
                    <a:pt x="99534" y="31877"/>
                    <a:pt x="97811" y="42714"/>
                    <a:pt x="94623" y="44479"/>
                  </a:cubicBezTo>
                  <a:cubicBezTo>
                    <a:pt x="93856" y="44904"/>
                    <a:pt x="92553" y="45079"/>
                    <a:pt x="90941" y="45079"/>
                  </a:cubicBezTo>
                  <a:cubicBezTo>
                    <a:pt x="85774" y="45079"/>
                    <a:pt x="77433" y="43281"/>
                    <a:pt x="73394" y="42156"/>
                  </a:cubicBezTo>
                  <a:cubicBezTo>
                    <a:pt x="68417" y="40769"/>
                    <a:pt x="58389" y="37211"/>
                    <a:pt x="55897" y="33628"/>
                  </a:cubicBezTo>
                  <a:cubicBezTo>
                    <a:pt x="55824" y="33296"/>
                    <a:pt x="55460" y="31217"/>
                    <a:pt x="56774" y="27323"/>
                  </a:cubicBezTo>
                  <a:cubicBezTo>
                    <a:pt x="58227" y="23017"/>
                    <a:pt x="62225" y="17563"/>
                    <a:pt x="66399" y="15891"/>
                  </a:cubicBezTo>
                  <a:cubicBezTo>
                    <a:pt x="67024" y="15641"/>
                    <a:pt x="68019" y="15527"/>
                    <a:pt x="69280" y="15527"/>
                  </a:cubicBezTo>
                  <a:close/>
                  <a:moveTo>
                    <a:pt x="69296" y="14862"/>
                  </a:moveTo>
                  <a:cubicBezTo>
                    <a:pt x="67924" y="14862"/>
                    <a:pt x="66835" y="14988"/>
                    <a:pt x="66147" y="15263"/>
                  </a:cubicBezTo>
                  <a:cubicBezTo>
                    <a:pt x="61791" y="17008"/>
                    <a:pt x="57634" y="22656"/>
                    <a:pt x="56133" y="27107"/>
                  </a:cubicBezTo>
                  <a:cubicBezTo>
                    <a:pt x="54622" y="31582"/>
                    <a:pt x="55231" y="33773"/>
                    <a:pt x="55259" y="33863"/>
                  </a:cubicBezTo>
                  <a:cubicBezTo>
                    <a:pt x="55268" y="33897"/>
                    <a:pt x="55283" y="33929"/>
                    <a:pt x="55303" y="33958"/>
                  </a:cubicBezTo>
                  <a:cubicBezTo>
                    <a:pt x="57842" y="37714"/>
                    <a:pt x="67755" y="41288"/>
                    <a:pt x="73213" y="42807"/>
                  </a:cubicBezTo>
                  <a:cubicBezTo>
                    <a:pt x="76006" y="43585"/>
                    <a:pt x="85135" y="45747"/>
                    <a:pt x="90918" y="45747"/>
                  </a:cubicBezTo>
                  <a:cubicBezTo>
                    <a:pt x="92649" y="45747"/>
                    <a:pt x="94080" y="45553"/>
                    <a:pt x="94951" y="45071"/>
                  </a:cubicBezTo>
                  <a:cubicBezTo>
                    <a:pt x="98417" y="43151"/>
                    <a:pt x="100227" y="32052"/>
                    <a:pt x="99887" y="28117"/>
                  </a:cubicBezTo>
                  <a:cubicBezTo>
                    <a:pt x="99552" y="24264"/>
                    <a:pt x="98022" y="22113"/>
                    <a:pt x="97957" y="22022"/>
                  </a:cubicBezTo>
                  <a:cubicBezTo>
                    <a:pt x="97931" y="21987"/>
                    <a:pt x="97898" y="21956"/>
                    <a:pt x="97861" y="21933"/>
                  </a:cubicBezTo>
                  <a:cubicBezTo>
                    <a:pt x="92317" y="18504"/>
                    <a:pt x="76689" y="14862"/>
                    <a:pt x="69296" y="14862"/>
                  </a:cubicBezTo>
                  <a:close/>
                  <a:moveTo>
                    <a:pt x="12152" y="676"/>
                  </a:moveTo>
                  <a:cubicBezTo>
                    <a:pt x="14525" y="676"/>
                    <a:pt x="17220" y="1007"/>
                    <a:pt x="19520" y="1451"/>
                  </a:cubicBezTo>
                  <a:cubicBezTo>
                    <a:pt x="20939" y="1726"/>
                    <a:pt x="32406" y="4334"/>
                    <a:pt x="35884" y="6474"/>
                  </a:cubicBezTo>
                  <a:cubicBezTo>
                    <a:pt x="39494" y="8697"/>
                    <a:pt x="41942" y="15305"/>
                    <a:pt x="42820" y="18858"/>
                  </a:cubicBezTo>
                  <a:cubicBezTo>
                    <a:pt x="43735" y="22560"/>
                    <a:pt x="45777" y="29071"/>
                    <a:pt x="46136" y="29604"/>
                  </a:cubicBezTo>
                  <a:cubicBezTo>
                    <a:pt x="46172" y="29656"/>
                    <a:pt x="46222" y="29697"/>
                    <a:pt x="46280" y="29723"/>
                  </a:cubicBezTo>
                  <a:cubicBezTo>
                    <a:pt x="46400" y="29776"/>
                    <a:pt x="49076" y="30952"/>
                    <a:pt x="50846" y="30952"/>
                  </a:cubicBezTo>
                  <a:cubicBezTo>
                    <a:pt x="50961" y="30952"/>
                    <a:pt x="51072" y="30947"/>
                    <a:pt x="51178" y="30937"/>
                  </a:cubicBezTo>
                  <a:cubicBezTo>
                    <a:pt x="52123" y="30845"/>
                    <a:pt x="52975" y="29237"/>
                    <a:pt x="54265" y="26802"/>
                  </a:cubicBezTo>
                  <a:cubicBezTo>
                    <a:pt x="55691" y="24111"/>
                    <a:pt x="57466" y="20763"/>
                    <a:pt x="59977" y="18299"/>
                  </a:cubicBezTo>
                  <a:cubicBezTo>
                    <a:pt x="63827" y="14524"/>
                    <a:pt x="66085" y="13483"/>
                    <a:pt x="69681" y="13483"/>
                  </a:cubicBezTo>
                  <a:cubicBezTo>
                    <a:pt x="70398" y="13483"/>
                    <a:pt x="71168" y="13524"/>
                    <a:pt x="72014" y="13594"/>
                  </a:cubicBezTo>
                  <a:cubicBezTo>
                    <a:pt x="77276" y="14021"/>
                    <a:pt x="96814" y="19422"/>
                    <a:pt x="98654" y="21236"/>
                  </a:cubicBezTo>
                  <a:cubicBezTo>
                    <a:pt x="100551" y="23109"/>
                    <a:pt x="101792" y="27361"/>
                    <a:pt x="101361" y="30524"/>
                  </a:cubicBezTo>
                  <a:cubicBezTo>
                    <a:pt x="101016" y="33054"/>
                    <a:pt x="101332" y="35797"/>
                    <a:pt x="101484" y="37114"/>
                  </a:cubicBezTo>
                  <a:cubicBezTo>
                    <a:pt x="101526" y="37476"/>
                    <a:pt x="101559" y="37761"/>
                    <a:pt x="101559" y="37878"/>
                  </a:cubicBezTo>
                  <a:cubicBezTo>
                    <a:pt x="101560" y="38170"/>
                    <a:pt x="101760" y="38516"/>
                    <a:pt x="102064" y="39038"/>
                  </a:cubicBezTo>
                  <a:cubicBezTo>
                    <a:pt x="102557" y="39891"/>
                    <a:pt x="103231" y="41057"/>
                    <a:pt x="102969" y="42043"/>
                  </a:cubicBezTo>
                  <a:cubicBezTo>
                    <a:pt x="102858" y="42461"/>
                    <a:pt x="102758" y="42993"/>
                    <a:pt x="102651" y="43557"/>
                  </a:cubicBezTo>
                  <a:cubicBezTo>
                    <a:pt x="102354" y="45145"/>
                    <a:pt x="101944" y="47320"/>
                    <a:pt x="101094" y="47609"/>
                  </a:cubicBezTo>
                  <a:cubicBezTo>
                    <a:pt x="100673" y="47753"/>
                    <a:pt x="99362" y="47827"/>
                    <a:pt x="97528" y="47827"/>
                  </a:cubicBezTo>
                  <a:cubicBezTo>
                    <a:pt x="93651" y="47827"/>
                    <a:pt x="87438" y="47498"/>
                    <a:pt x="82363" y="46807"/>
                  </a:cubicBezTo>
                  <a:cubicBezTo>
                    <a:pt x="74984" y="45803"/>
                    <a:pt x="64773" y="41395"/>
                    <a:pt x="57735" y="38168"/>
                  </a:cubicBezTo>
                  <a:cubicBezTo>
                    <a:pt x="50797" y="34986"/>
                    <a:pt x="47433" y="33669"/>
                    <a:pt x="42522" y="33669"/>
                  </a:cubicBezTo>
                  <a:cubicBezTo>
                    <a:pt x="42460" y="33669"/>
                    <a:pt x="42398" y="33670"/>
                    <a:pt x="42335" y="33670"/>
                  </a:cubicBezTo>
                  <a:lnTo>
                    <a:pt x="41389" y="33677"/>
                  </a:lnTo>
                  <a:cubicBezTo>
                    <a:pt x="40513" y="33684"/>
                    <a:pt x="39540" y="33693"/>
                    <a:pt x="38490" y="33693"/>
                  </a:cubicBezTo>
                  <a:cubicBezTo>
                    <a:pt x="33115" y="33693"/>
                    <a:pt x="25693" y="33480"/>
                    <a:pt x="18648" y="31858"/>
                  </a:cubicBezTo>
                  <a:cubicBezTo>
                    <a:pt x="9977" y="29860"/>
                    <a:pt x="3841" y="26252"/>
                    <a:pt x="2011" y="24445"/>
                  </a:cubicBezTo>
                  <a:cubicBezTo>
                    <a:pt x="724" y="23175"/>
                    <a:pt x="1215" y="20213"/>
                    <a:pt x="1736" y="17076"/>
                  </a:cubicBezTo>
                  <a:cubicBezTo>
                    <a:pt x="1842" y="16438"/>
                    <a:pt x="1949" y="15790"/>
                    <a:pt x="2044" y="15143"/>
                  </a:cubicBezTo>
                  <a:cubicBezTo>
                    <a:pt x="3111" y="7887"/>
                    <a:pt x="4727" y="3392"/>
                    <a:pt x="6849" y="1779"/>
                  </a:cubicBezTo>
                  <a:cubicBezTo>
                    <a:pt x="7900" y="980"/>
                    <a:pt x="9878" y="676"/>
                    <a:pt x="12152" y="676"/>
                  </a:cubicBezTo>
                  <a:close/>
                  <a:moveTo>
                    <a:pt x="12123" y="1"/>
                  </a:moveTo>
                  <a:cubicBezTo>
                    <a:pt x="9866" y="1"/>
                    <a:pt x="7681" y="297"/>
                    <a:pt x="6441" y="1239"/>
                  </a:cubicBezTo>
                  <a:cubicBezTo>
                    <a:pt x="4173" y="2963"/>
                    <a:pt x="2470" y="7608"/>
                    <a:pt x="1376" y="15044"/>
                  </a:cubicBezTo>
                  <a:cubicBezTo>
                    <a:pt x="1282" y="15688"/>
                    <a:pt x="1175" y="16331"/>
                    <a:pt x="1069" y="16964"/>
                  </a:cubicBezTo>
                  <a:cubicBezTo>
                    <a:pt x="521" y="20280"/>
                    <a:pt x="1" y="23410"/>
                    <a:pt x="1537" y="24926"/>
                  </a:cubicBezTo>
                  <a:cubicBezTo>
                    <a:pt x="3420" y="26784"/>
                    <a:pt x="9689" y="30488"/>
                    <a:pt x="18497" y="32516"/>
                  </a:cubicBezTo>
                  <a:cubicBezTo>
                    <a:pt x="25611" y="34155"/>
                    <a:pt x="33083" y="34369"/>
                    <a:pt x="38488" y="34369"/>
                  </a:cubicBezTo>
                  <a:cubicBezTo>
                    <a:pt x="39541" y="34369"/>
                    <a:pt x="40516" y="34361"/>
                    <a:pt x="41395" y="34353"/>
                  </a:cubicBezTo>
                  <a:lnTo>
                    <a:pt x="42340" y="34346"/>
                  </a:lnTo>
                  <a:lnTo>
                    <a:pt x="42519" y="34346"/>
                  </a:lnTo>
                  <a:cubicBezTo>
                    <a:pt x="47300" y="34346"/>
                    <a:pt x="50610" y="35644"/>
                    <a:pt x="57453" y="38782"/>
                  </a:cubicBezTo>
                  <a:cubicBezTo>
                    <a:pt x="64530" y="42028"/>
                    <a:pt x="74803" y="46460"/>
                    <a:pt x="82272" y="47477"/>
                  </a:cubicBezTo>
                  <a:cubicBezTo>
                    <a:pt x="87154" y="48142"/>
                    <a:pt x="93451" y="48502"/>
                    <a:pt x="97486" y="48502"/>
                  </a:cubicBezTo>
                  <a:cubicBezTo>
                    <a:pt x="99407" y="48502"/>
                    <a:pt x="100816" y="48419"/>
                    <a:pt x="101313" y="48251"/>
                  </a:cubicBezTo>
                  <a:cubicBezTo>
                    <a:pt x="102536" y="47834"/>
                    <a:pt x="102952" y="45629"/>
                    <a:pt x="103318" y="43683"/>
                  </a:cubicBezTo>
                  <a:cubicBezTo>
                    <a:pt x="103422" y="43131"/>
                    <a:pt x="103520" y="42610"/>
                    <a:pt x="103624" y="42218"/>
                  </a:cubicBezTo>
                  <a:cubicBezTo>
                    <a:pt x="103959" y="40961"/>
                    <a:pt x="103202" y="39655"/>
                    <a:pt x="102650" y="38700"/>
                  </a:cubicBezTo>
                  <a:cubicBezTo>
                    <a:pt x="102469" y="38386"/>
                    <a:pt x="102242" y="37994"/>
                    <a:pt x="102237" y="37875"/>
                  </a:cubicBezTo>
                  <a:cubicBezTo>
                    <a:pt x="102236" y="37720"/>
                    <a:pt x="102205" y="37449"/>
                    <a:pt x="102157" y="37037"/>
                  </a:cubicBezTo>
                  <a:cubicBezTo>
                    <a:pt x="102009" y="35747"/>
                    <a:pt x="101700" y="33061"/>
                    <a:pt x="102033" y="30615"/>
                  </a:cubicBezTo>
                  <a:cubicBezTo>
                    <a:pt x="102488" y="27270"/>
                    <a:pt x="101160" y="22756"/>
                    <a:pt x="99131" y="20753"/>
                  </a:cubicBezTo>
                  <a:cubicBezTo>
                    <a:pt x="97024" y="18674"/>
                    <a:pt x="76993" y="13320"/>
                    <a:pt x="72072" y="12919"/>
                  </a:cubicBezTo>
                  <a:cubicBezTo>
                    <a:pt x="71219" y="12849"/>
                    <a:pt x="70438" y="12808"/>
                    <a:pt x="69706" y="12808"/>
                  </a:cubicBezTo>
                  <a:cubicBezTo>
                    <a:pt x="65937" y="12808"/>
                    <a:pt x="63499" y="13899"/>
                    <a:pt x="59506" y="17816"/>
                  </a:cubicBezTo>
                  <a:cubicBezTo>
                    <a:pt x="56918" y="20353"/>
                    <a:pt x="55118" y="23753"/>
                    <a:pt x="53669" y="26485"/>
                  </a:cubicBezTo>
                  <a:cubicBezTo>
                    <a:pt x="52655" y="28399"/>
                    <a:pt x="51698" y="30205"/>
                    <a:pt x="51114" y="30263"/>
                  </a:cubicBezTo>
                  <a:cubicBezTo>
                    <a:pt x="51028" y="30271"/>
                    <a:pt x="50937" y="30275"/>
                    <a:pt x="50842" y="30275"/>
                  </a:cubicBezTo>
                  <a:cubicBezTo>
                    <a:pt x="49412" y="30275"/>
                    <a:pt x="47171" y="29365"/>
                    <a:pt x="46661" y="29150"/>
                  </a:cubicBezTo>
                  <a:cubicBezTo>
                    <a:pt x="46273" y="28308"/>
                    <a:pt x="44394" y="22399"/>
                    <a:pt x="43480" y="18695"/>
                  </a:cubicBezTo>
                  <a:cubicBezTo>
                    <a:pt x="42358" y="14158"/>
                    <a:pt x="39789" y="8084"/>
                    <a:pt x="36240" y="5898"/>
                  </a:cubicBezTo>
                  <a:cubicBezTo>
                    <a:pt x="32348" y="3501"/>
                    <a:pt x="19770" y="809"/>
                    <a:pt x="19648" y="786"/>
                  </a:cubicBezTo>
                  <a:cubicBezTo>
                    <a:pt x="18664" y="596"/>
                    <a:pt x="15322" y="1"/>
                    <a:pt x="12123"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68" name="Google Shape;368;p26"/>
            <p:cNvSpPr/>
            <p:nvPr/>
          </p:nvSpPr>
          <p:spPr>
            <a:xfrm>
              <a:off x="5419725" y="2149325"/>
              <a:ext cx="539350" cy="659475"/>
            </a:xfrm>
            <a:custGeom>
              <a:avLst/>
              <a:gdLst/>
              <a:ahLst/>
              <a:cxnLst/>
              <a:rect l="l" t="t" r="r" b="b"/>
              <a:pathLst>
                <a:path w="21574" h="26379" extrusionOk="0">
                  <a:moveTo>
                    <a:pt x="21060" y="1"/>
                  </a:moveTo>
                  <a:cubicBezTo>
                    <a:pt x="21020" y="1"/>
                    <a:pt x="20995" y="7"/>
                    <a:pt x="20995" y="7"/>
                  </a:cubicBezTo>
                  <a:cubicBezTo>
                    <a:pt x="20995" y="7"/>
                    <a:pt x="5428" y="17469"/>
                    <a:pt x="4222" y="19304"/>
                  </a:cubicBezTo>
                  <a:cubicBezTo>
                    <a:pt x="3906" y="19786"/>
                    <a:pt x="3556" y="19963"/>
                    <a:pt x="3211" y="19963"/>
                  </a:cubicBezTo>
                  <a:cubicBezTo>
                    <a:pt x="2244" y="19963"/>
                    <a:pt x="1324" y="18562"/>
                    <a:pt x="1324" y="18562"/>
                  </a:cubicBezTo>
                  <a:cubicBezTo>
                    <a:pt x="1324" y="18562"/>
                    <a:pt x="1" y="25727"/>
                    <a:pt x="613" y="26179"/>
                  </a:cubicBezTo>
                  <a:cubicBezTo>
                    <a:pt x="793" y="26312"/>
                    <a:pt x="1143" y="26378"/>
                    <a:pt x="1563" y="26378"/>
                  </a:cubicBezTo>
                  <a:cubicBezTo>
                    <a:pt x="2574" y="26378"/>
                    <a:pt x="3988" y="25996"/>
                    <a:pt x="4413" y="25240"/>
                  </a:cubicBezTo>
                  <a:cubicBezTo>
                    <a:pt x="5016" y="24171"/>
                    <a:pt x="21315" y="2289"/>
                    <a:pt x="21459" y="1070"/>
                  </a:cubicBezTo>
                  <a:cubicBezTo>
                    <a:pt x="21574" y="100"/>
                    <a:pt x="21212" y="1"/>
                    <a:pt x="21060"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369" name="Google Shape;369;p26"/>
            <p:cNvSpPr/>
            <p:nvPr/>
          </p:nvSpPr>
          <p:spPr>
            <a:xfrm>
              <a:off x="5417050" y="2140875"/>
              <a:ext cx="549425" cy="676350"/>
            </a:xfrm>
            <a:custGeom>
              <a:avLst/>
              <a:gdLst/>
              <a:ahLst/>
              <a:cxnLst/>
              <a:rect l="l" t="t" r="r" b="b"/>
              <a:pathLst>
                <a:path w="21977" h="27054" extrusionOk="0">
                  <a:moveTo>
                    <a:pt x="21204" y="738"/>
                  </a:moveTo>
                  <a:cubicBezTo>
                    <a:pt x="21238" y="825"/>
                    <a:pt x="21272" y="1010"/>
                    <a:pt x="21231" y="1356"/>
                  </a:cubicBezTo>
                  <a:cubicBezTo>
                    <a:pt x="21003" y="2292"/>
                    <a:pt x="13353" y="12796"/>
                    <a:pt x="8782" y="19072"/>
                  </a:cubicBezTo>
                  <a:cubicBezTo>
                    <a:pt x="6005" y="22886"/>
                    <a:pt x="4424" y="25062"/>
                    <a:pt x="4226" y="25413"/>
                  </a:cubicBezTo>
                  <a:cubicBezTo>
                    <a:pt x="4018" y="25782"/>
                    <a:pt x="3423" y="26103"/>
                    <a:pt x="2635" y="26272"/>
                  </a:cubicBezTo>
                  <a:cubicBezTo>
                    <a:pt x="2280" y="26348"/>
                    <a:pt x="1952" y="26378"/>
                    <a:pt x="1678" y="26378"/>
                  </a:cubicBezTo>
                  <a:cubicBezTo>
                    <a:pt x="1330" y="26378"/>
                    <a:pt x="1070" y="26329"/>
                    <a:pt x="952" y="26265"/>
                  </a:cubicBezTo>
                  <a:cubicBezTo>
                    <a:pt x="740" y="25752"/>
                    <a:pt x="1121" y="22622"/>
                    <a:pt x="1630" y="19697"/>
                  </a:cubicBezTo>
                  <a:cubicBezTo>
                    <a:pt x="2034" y="20134"/>
                    <a:pt x="2645" y="20639"/>
                    <a:pt x="3317" y="20639"/>
                  </a:cubicBezTo>
                  <a:cubicBezTo>
                    <a:pt x="3822" y="20639"/>
                    <a:pt x="4257" y="20367"/>
                    <a:pt x="4611" y="19828"/>
                  </a:cubicBezTo>
                  <a:cubicBezTo>
                    <a:pt x="5727" y="18129"/>
                    <a:pt x="19604" y="2535"/>
                    <a:pt x="21204" y="738"/>
                  </a:cubicBezTo>
                  <a:close/>
                  <a:moveTo>
                    <a:pt x="21163" y="0"/>
                  </a:moveTo>
                  <a:cubicBezTo>
                    <a:pt x="21109" y="0"/>
                    <a:pt x="21059" y="7"/>
                    <a:pt x="21017" y="17"/>
                  </a:cubicBezTo>
                  <a:cubicBezTo>
                    <a:pt x="20953" y="35"/>
                    <a:pt x="20894" y="70"/>
                    <a:pt x="20849" y="120"/>
                  </a:cubicBezTo>
                  <a:cubicBezTo>
                    <a:pt x="20213" y="834"/>
                    <a:pt x="5252" y="17622"/>
                    <a:pt x="4045" y="19456"/>
                  </a:cubicBezTo>
                  <a:cubicBezTo>
                    <a:pt x="3821" y="19797"/>
                    <a:pt x="3584" y="19963"/>
                    <a:pt x="3319" y="19963"/>
                  </a:cubicBezTo>
                  <a:cubicBezTo>
                    <a:pt x="2678" y="19963"/>
                    <a:pt x="1943" y="19061"/>
                    <a:pt x="1713" y="18714"/>
                  </a:cubicBezTo>
                  <a:cubicBezTo>
                    <a:pt x="1645" y="18609"/>
                    <a:pt x="1539" y="18561"/>
                    <a:pt x="1433" y="18561"/>
                  </a:cubicBezTo>
                  <a:cubicBezTo>
                    <a:pt x="1281" y="18561"/>
                    <a:pt x="1131" y="18661"/>
                    <a:pt x="1098" y="18838"/>
                  </a:cubicBezTo>
                  <a:cubicBezTo>
                    <a:pt x="195" y="23732"/>
                    <a:pt x="1" y="26406"/>
                    <a:pt x="519" y="26791"/>
                  </a:cubicBezTo>
                  <a:cubicBezTo>
                    <a:pt x="775" y="26978"/>
                    <a:pt x="1204" y="27054"/>
                    <a:pt x="1673" y="27054"/>
                  </a:cubicBezTo>
                  <a:cubicBezTo>
                    <a:pt x="2043" y="27052"/>
                    <a:pt x="2414" y="27011"/>
                    <a:pt x="2777" y="26934"/>
                  </a:cubicBezTo>
                  <a:cubicBezTo>
                    <a:pt x="3358" y="26809"/>
                    <a:pt x="4397" y="26489"/>
                    <a:pt x="4816" y="25745"/>
                  </a:cubicBezTo>
                  <a:cubicBezTo>
                    <a:pt x="5003" y="25412"/>
                    <a:pt x="7008" y="22659"/>
                    <a:pt x="9330" y="19471"/>
                  </a:cubicBezTo>
                  <a:cubicBezTo>
                    <a:pt x="17597" y="8119"/>
                    <a:pt x="21810" y="2215"/>
                    <a:pt x="21901" y="1448"/>
                  </a:cubicBezTo>
                  <a:cubicBezTo>
                    <a:pt x="21976" y="820"/>
                    <a:pt x="21882" y="403"/>
                    <a:pt x="21615" y="169"/>
                  </a:cubicBezTo>
                  <a:cubicBezTo>
                    <a:pt x="21472" y="44"/>
                    <a:pt x="21303" y="0"/>
                    <a:pt x="21163"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70" name="Google Shape;370;p26"/>
            <p:cNvSpPr/>
            <p:nvPr/>
          </p:nvSpPr>
          <p:spPr>
            <a:xfrm>
              <a:off x="5918050" y="1316300"/>
              <a:ext cx="215425" cy="882650"/>
            </a:xfrm>
            <a:custGeom>
              <a:avLst/>
              <a:gdLst/>
              <a:ahLst/>
              <a:cxnLst/>
              <a:rect l="l" t="t" r="r" b="b"/>
              <a:pathLst>
                <a:path w="8617" h="35306" extrusionOk="0">
                  <a:moveTo>
                    <a:pt x="6782" y="1"/>
                  </a:moveTo>
                  <a:cubicBezTo>
                    <a:pt x="5791" y="1"/>
                    <a:pt x="5552" y="4207"/>
                    <a:pt x="5327" y="10765"/>
                  </a:cubicBezTo>
                  <a:cubicBezTo>
                    <a:pt x="5073" y="18228"/>
                    <a:pt x="4054" y="25391"/>
                    <a:pt x="2404" y="29056"/>
                  </a:cubicBezTo>
                  <a:cubicBezTo>
                    <a:pt x="754" y="32721"/>
                    <a:pt x="1" y="33945"/>
                    <a:pt x="1" y="33945"/>
                  </a:cubicBezTo>
                  <a:cubicBezTo>
                    <a:pt x="308" y="34995"/>
                    <a:pt x="165" y="35305"/>
                    <a:pt x="1334" y="35305"/>
                  </a:cubicBezTo>
                  <a:cubicBezTo>
                    <a:pt x="1349" y="35305"/>
                    <a:pt x="1364" y="35305"/>
                    <a:pt x="1379" y="35305"/>
                  </a:cubicBezTo>
                  <a:cubicBezTo>
                    <a:pt x="2597" y="35297"/>
                    <a:pt x="4359" y="31650"/>
                    <a:pt x="4690" y="29345"/>
                  </a:cubicBezTo>
                  <a:cubicBezTo>
                    <a:pt x="5126" y="26297"/>
                    <a:pt x="6929" y="20464"/>
                    <a:pt x="7181" y="14711"/>
                  </a:cubicBezTo>
                  <a:cubicBezTo>
                    <a:pt x="7435" y="8929"/>
                    <a:pt x="8616" y="1607"/>
                    <a:pt x="7238" y="246"/>
                  </a:cubicBezTo>
                  <a:cubicBezTo>
                    <a:pt x="7070" y="81"/>
                    <a:pt x="6919" y="1"/>
                    <a:pt x="6782"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71" name="Google Shape;371;p26"/>
            <p:cNvSpPr/>
            <p:nvPr/>
          </p:nvSpPr>
          <p:spPr>
            <a:xfrm>
              <a:off x="5909250" y="1307850"/>
              <a:ext cx="223350" cy="899575"/>
            </a:xfrm>
            <a:custGeom>
              <a:avLst/>
              <a:gdLst/>
              <a:ahLst/>
              <a:cxnLst/>
              <a:rect l="l" t="t" r="r" b="b"/>
              <a:pathLst>
                <a:path w="8934" h="35983" extrusionOk="0">
                  <a:moveTo>
                    <a:pt x="7134" y="676"/>
                  </a:moveTo>
                  <a:cubicBezTo>
                    <a:pt x="7136" y="680"/>
                    <a:pt x="7223" y="696"/>
                    <a:pt x="7351" y="825"/>
                  </a:cubicBezTo>
                  <a:cubicBezTo>
                    <a:pt x="8234" y="1694"/>
                    <a:pt x="7886" y="5909"/>
                    <a:pt x="7549" y="9983"/>
                  </a:cubicBezTo>
                  <a:cubicBezTo>
                    <a:pt x="7410" y="11670"/>
                    <a:pt x="7266" y="13414"/>
                    <a:pt x="7195" y="15034"/>
                  </a:cubicBezTo>
                  <a:cubicBezTo>
                    <a:pt x="7027" y="18875"/>
                    <a:pt x="6167" y="22727"/>
                    <a:pt x="5477" y="25823"/>
                  </a:cubicBezTo>
                  <a:cubicBezTo>
                    <a:pt x="5141" y="27326"/>
                    <a:pt x="4851" y="28625"/>
                    <a:pt x="4708" y="29634"/>
                  </a:cubicBezTo>
                  <a:cubicBezTo>
                    <a:pt x="4374" y="31961"/>
                    <a:pt x="2622" y="35299"/>
                    <a:pt x="1730" y="35305"/>
                  </a:cubicBezTo>
                  <a:cubicBezTo>
                    <a:pt x="1697" y="35305"/>
                    <a:pt x="1665" y="35305"/>
                    <a:pt x="1634" y="35305"/>
                  </a:cubicBezTo>
                  <a:cubicBezTo>
                    <a:pt x="964" y="35305"/>
                    <a:pt x="957" y="35268"/>
                    <a:pt x="801" y="34646"/>
                  </a:cubicBezTo>
                  <a:cubicBezTo>
                    <a:pt x="776" y="34550"/>
                    <a:pt x="749" y="34444"/>
                    <a:pt x="717" y="34329"/>
                  </a:cubicBezTo>
                  <a:lnTo>
                    <a:pt x="717" y="34329"/>
                  </a:lnTo>
                  <a:cubicBezTo>
                    <a:pt x="949" y="33930"/>
                    <a:pt x="1699" y="32566"/>
                    <a:pt x="3064" y="29532"/>
                  </a:cubicBezTo>
                  <a:cubicBezTo>
                    <a:pt x="4640" y="26034"/>
                    <a:pt x="5744" y="19149"/>
                    <a:pt x="6017" y="11112"/>
                  </a:cubicBezTo>
                  <a:cubicBezTo>
                    <a:pt x="6141" y="7522"/>
                    <a:pt x="6369" y="836"/>
                    <a:pt x="7134" y="676"/>
                  </a:cubicBezTo>
                  <a:close/>
                  <a:moveTo>
                    <a:pt x="7134" y="0"/>
                  </a:moveTo>
                  <a:cubicBezTo>
                    <a:pt x="7037" y="0"/>
                    <a:pt x="6953" y="21"/>
                    <a:pt x="6882" y="50"/>
                  </a:cubicBezTo>
                  <a:cubicBezTo>
                    <a:pt x="5881" y="449"/>
                    <a:pt x="5608" y="3289"/>
                    <a:pt x="5341" y="11092"/>
                  </a:cubicBezTo>
                  <a:cubicBezTo>
                    <a:pt x="5070" y="19044"/>
                    <a:pt x="3988" y="25834"/>
                    <a:pt x="2448" y="29255"/>
                  </a:cubicBezTo>
                  <a:cubicBezTo>
                    <a:pt x="830" y="32846"/>
                    <a:pt x="72" y="34093"/>
                    <a:pt x="64" y="34105"/>
                  </a:cubicBezTo>
                  <a:cubicBezTo>
                    <a:pt x="15" y="34187"/>
                    <a:pt x="1" y="34286"/>
                    <a:pt x="28" y="34378"/>
                  </a:cubicBezTo>
                  <a:cubicBezTo>
                    <a:pt x="75" y="34540"/>
                    <a:pt x="112" y="34685"/>
                    <a:pt x="144" y="34813"/>
                  </a:cubicBezTo>
                  <a:cubicBezTo>
                    <a:pt x="358" y="35657"/>
                    <a:pt x="549" y="35982"/>
                    <a:pt x="1691" y="35982"/>
                  </a:cubicBezTo>
                  <a:lnTo>
                    <a:pt x="1734" y="35982"/>
                  </a:lnTo>
                  <a:cubicBezTo>
                    <a:pt x="3323" y="35972"/>
                    <a:pt x="5072" y="31865"/>
                    <a:pt x="5377" y="29731"/>
                  </a:cubicBezTo>
                  <a:cubicBezTo>
                    <a:pt x="5517" y="28748"/>
                    <a:pt x="5805" y="27461"/>
                    <a:pt x="6137" y="25972"/>
                  </a:cubicBezTo>
                  <a:cubicBezTo>
                    <a:pt x="6834" y="22849"/>
                    <a:pt x="7700" y="18965"/>
                    <a:pt x="7871" y="15064"/>
                  </a:cubicBezTo>
                  <a:cubicBezTo>
                    <a:pt x="7941" y="13457"/>
                    <a:pt x="8085" y="11720"/>
                    <a:pt x="8223" y="10040"/>
                  </a:cubicBezTo>
                  <a:cubicBezTo>
                    <a:pt x="8605" y="5423"/>
                    <a:pt x="8934" y="1436"/>
                    <a:pt x="7828" y="344"/>
                  </a:cubicBezTo>
                  <a:cubicBezTo>
                    <a:pt x="7563" y="81"/>
                    <a:pt x="7325" y="0"/>
                    <a:pt x="7134"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grpSp>
      <p:grpSp>
        <p:nvGrpSpPr>
          <p:cNvPr id="63" name="Google Shape;372;p26"/>
          <p:cNvGrpSpPr/>
          <p:nvPr/>
        </p:nvGrpSpPr>
        <p:grpSpPr>
          <a:xfrm>
            <a:off x="183579" y="4639984"/>
            <a:ext cx="2758425" cy="2152182"/>
            <a:chOff x="1119425" y="1408200"/>
            <a:chExt cx="5029950" cy="3924475"/>
          </a:xfrm>
        </p:grpSpPr>
        <p:sp>
          <p:nvSpPr>
            <p:cNvPr id="64" name="Google Shape;373;p26"/>
            <p:cNvSpPr/>
            <p:nvPr/>
          </p:nvSpPr>
          <p:spPr>
            <a:xfrm>
              <a:off x="4430425" y="4552400"/>
              <a:ext cx="1709725" cy="772725"/>
            </a:xfrm>
            <a:custGeom>
              <a:avLst/>
              <a:gdLst/>
              <a:ahLst/>
              <a:cxnLst/>
              <a:rect l="l" t="t" r="r" b="b"/>
              <a:pathLst>
                <a:path w="68389" h="30909" extrusionOk="0">
                  <a:moveTo>
                    <a:pt x="68388" y="1"/>
                  </a:moveTo>
                  <a:lnTo>
                    <a:pt x="988" y="25476"/>
                  </a:lnTo>
                  <a:lnTo>
                    <a:pt x="0" y="30908"/>
                  </a:lnTo>
                  <a:lnTo>
                    <a:pt x="67894" y="5435"/>
                  </a:lnTo>
                  <a:lnTo>
                    <a:pt x="68388" y="1"/>
                  </a:ln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374;p26"/>
            <p:cNvSpPr/>
            <p:nvPr/>
          </p:nvSpPr>
          <p:spPr>
            <a:xfrm>
              <a:off x="4422150" y="4544825"/>
              <a:ext cx="1725925" cy="787850"/>
            </a:xfrm>
            <a:custGeom>
              <a:avLst/>
              <a:gdLst/>
              <a:ahLst/>
              <a:cxnLst/>
              <a:rect l="l" t="t" r="r" b="b"/>
              <a:pathLst>
                <a:path w="69037" h="31514" extrusionOk="0">
                  <a:moveTo>
                    <a:pt x="68374" y="757"/>
                  </a:moveTo>
                  <a:lnTo>
                    <a:pt x="67941" y="5521"/>
                  </a:lnTo>
                  <a:lnTo>
                    <a:pt x="724" y="30742"/>
                  </a:lnTo>
                  <a:lnTo>
                    <a:pt x="724" y="30742"/>
                  </a:lnTo>
                  <a:lnTo>
                    <a:pt x="1585" y="26001"/>
                  </a:lnTo>
                  <a:lnTo>
                    <a:pt x="68374" y="757"/>
                  </a:lnTo>
                  <a:close/>
                  <a:moveTo>
                    <a:pt x="68720" y="1"/>
                  </a:moveTo>
                  <a:cubicBezTo>
                    <a:pt x="68685" y="1"/>
                    <a:pt x="68648" y="7"/>
                    <a:pt x="68612" y="21"/>
                  </a:cubicBezTo>
                  <a:lnTo>
                    <a:pt x="1212" y="25496"/>
                  </a:lnTo>
                  <a:cubicBezTo>
                    <a:pt x="1112" y="25532"/>
                    <a:pt x="1041" y="25620"/>
                    <a:pt x="1021" y="25725"/>
                  </a:cubicBezTo>
                  <a:lnTo>
                    <a:pt x="35" y="31158"/>
                  </a:lnTo>
                  <a:cubicBezTo>
                    <a:pt x="0" y="31343"/>
                    <a:pt x="143" y="31514"/>
                    <a:pt x="331" y="31514"/>
                  </a:cubicBezTo>
                  <a:cubicBezTo>
                    <a:pt x="367" y="31514"/>
                    <a:pt x="403" y="31507"/>
                    <a:pt x="437" y="31495"/>
                  </a:cubicBezTo>
                  <a:lnTo>
                    <a:pt x="68330" y="6019"/>
                  </a:lnTo>
                  <a:cubicBezTo>
                    <a:pt x="68440" y="5979"/>
                    <a:pt x="68514" y="5880"/>
                    <a:pt x="68526" y="5764"/>
                  </a:cubicBezTo>
                  <a:lnTo>
                    <a:pt x="69019" y="331"/>
                  </a:lnTo>
                  <a:cubicBezTo>
                    <a:pt x="69036" y="147"/>
                    <a:pt x="68890" y="1"/>
                    <a:pt x="6872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375;p26"/>
            <p:cNvSpPr/>
            <p:nvPr/>
          </p:nvSpPr>
          <p:spPr>
            <a:xfrm>
              <a:off x="4471675" y="4721000"/>
              <a:ext cx="1414175" cy="525075"/>
            </a:xfrm>
            <a:custGeom>
              <a:avLst/>
              <a:gdLst/>
              <a:ahLst/>
              <a:cxnLst/>
              <a:rect l="l" t="t" r="r" b="b"/>
              <a:pathLst>
                <a:path w="56567" h="21003" extrusionOk="0">
                  <a:moveTo>
                    <a:pt x="56396" y="0"/>
                  </a:moveTo>
                  <a:cubicBezTo>
                    <a:pt x="56379" y="0"/>
                    <a:pt x="56361" y="3"/>
                    <a:pt x="56343" y="10"/>
                  </a:cubicBezTo>
                  <a:lnTo>
                    <a:pt x="159" y="20710"/>
                  </a:lnTo>
                  <a:cubicBezTo>
                    <a:pt x="1" y="20768"/>
                    <a:pt x="43" y="21002"/>
                    <a:pt x="211" y="21003"/>
                  </a:cubicBezTo>
                  <a:cubicBezTo>
                    <a:pt x="230" y="21003"/>
                    <a:pt x="247" y="20999"/>
                    <a:pt x="264" y="20992"/>
                  </a:cubicBezTo>
                  <a:lnTo>
                    <a:pt x="56448" y="293"/>
                  </a:lnTo>
                  <a:cubicBezTo>
                    <a:pt x="56526" y="264"/>
                    <a:pt x="56566" y="178"/>
                    <a:pt x="56538" y="99"/>
                  </a:cubicBezTo>
                  <a:cubicBezTo>
                    <a:pt x="56515" y="38"/>
                    <a:pt x="56457" y="0"/>
                    <a:pt x="5639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376;p26"/>
            <p:cNvSpPr/>
            <p:nvPr/>
          </p:nvSpPr>
          <p:spPr>
            <a:xfrm>
              <a:off x="4434700" y="4948950"/>
              <a:ext cx="908950" cy="340225"/>
            </a:xfrm>
            <a:custGeom>
              <a:avLst/>
              <a:gdLst/>
              <a:ahLst/>
              <a:cxnLst/>
              <a:rect l="l" t="t" r="r" b="b"/>
              <a:pathLst>
                <a:path w="36358" h="13609" extrusionOk="0">
                  <a:moveTo>
                    <a:pt x="36187" y="0"/>
                  </a:moveTo>
                  <a:cubicBezTo>
                    <a:pt x="36171" y="0"/>
                    <a:pt x="36154" y="3"/>
                    <a:pt x="36137" y="9"/>
                  </a:cubicBezTo>
                  <a:lnTo>
                    <a:pt x="159" y="13315"/>
                  </a:lnTo>
                  <a:cubicBezTo>
                    <a:pt x="1" y="13374"/>
                    <a:pt x="42" y="13609"/>
                    <a:pt x="211" y="13609"/>
                  </a:cubicBezTo>
                  <a:cubicBezTo>
                    <a:pt x="230" y="13609"/>
                    <a:pt x="247" y="13605"/>
                    <a:pt x="264" y="13599"/>
                  </a:cubicBezTo>
                  <a:lnTo>
                    <a:pt x="36242" y="293"/>
                  </a:lnTo>
                  <a:cubicBezTo>
                    <a:pt x="36319" y="263"/>
                    <a:pt x="36358" y="177"/>
                    <a:pt x="36329" y="100"/>
                  </a:cubicBezTo>
                  <a:cubicBezTo>
                    <a:pt x="36306" y="38"/>
                    <a:pt x="36249" y="0"/>
                    <a:pt x="3618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377;p26"/>
            <p:cNvSpPr/>
            <p:nvPr/>
          </p:nvSpPr>
          <p:spPr>
            <a:xfrm>
              <a:off x="2731550" y="3426875"/>
              <a:ext cx="1731425" cy="1905800"/>
            </a:xfrm>
            <a:custGeom>
              <a:avLst/>
              <a:gdLst/>
              <a:ahLst/>
              <a:cxnLst/>
              <a:rect l="l" t="t" r="r" b="b"/>
              <a:pathLst>
                <a:path w="69257" h="76232" extrusionOk="0">
                  <a:moveTo>
                    <a:pt x="605" y="1044"/>
                  </a:moveTo>
                  <a:lnTo>
                    <a:pt x="68618" y="70595"/>
                  </a:lnTo>
                  <a:lnTo>
                    <a:pt x="67762" y="75301"/>
                  </a:lnTo>
                  <a:lnTo>
                    <a:pt x="604" y="6602"/>
                  </a:lnTo>
                  <a:lnTo>
                    <a:pt x="605" y="1044"/>
                  </a:lnTo>
                  <a:close/>
                  <a:moveTo>
                    <a:pt x="305" y="0"/>
                  </a:moveTo>
                  <a:cubicBezTo>
                    <a:pt x="150" y="0"/>
                    <a:pt x="0" y="121"/>
                    <a:pt x="0" y="303"/>
                  </a:cubicBezTo>
                  <a:lnTo>
                    <a:pt x="0" y="6725"/>
                  </a:lnTo>
                  <a:cubicBezTo>
                    <a:pt x="0" y="6803"/>
                    <a:pt x="31" y="6879"/>
                    <a:pt x="86" y="6935"/>
                  </a:cubicBezTo>
                  <a:lnTo>
                    <a:pt x="67739" y="76141"/>
                  </a:lnTo>
                  <a:cubicBezTo>
                    <a:pt x="67797" y="76199"/>
                    <a:pt x="67873" y="76231"/>
                    <a:pt x="67955" y="76232"/>
                  </a:cubicBezTo>
                  <a:lnTo>
                    <a:pt x="67955" y="76232"/>
                  </a:lnTo>
                  <a:cubicBezTo>
                    <a:pt x="68101" y="76231"/>
                    <a:pt x="68225" y="76127"/>
                    <a:pt x="68251" y="75983"/>
                  </a:cubicBezTo>
                  <a:lnTo>
                    <a:pt x="69239" y="70549"/>
                  </a:lnTo>
                  <a:cubicBezTo>
                    <a:pt x="69256" y="70453"/>
                    <a:pt x="69226" y="70354"/>
                    <a:pt x="69158" y="70284"/>
                  </a:cubicBezTo>
                  <a:lnTo>
                    <a:pt x="518" y="92"/>
                  </a:lnTo>
                  <a:cubicBezTo>
                    <a:pt x="456" y="29"/>
                    <a:pt x="380" y="0"/>
                    <a:pt x="305" y="0"/>
                  </a:cubicBezTo>
                  <a:close/>
                  <a:moveTo>
                    <a:pt x="67955" y="76232"/>
                  </a:moveTo>
                  <a:cubicBezTo>
                    <a:pt x="67955" y="76232"/>
                    <a:pt x="67954" y="76232"/>
                    <a:pt x="67954" y="76232"/>
                  </a:cubicBezTo>
                  <a:lnTo>
                    <a:pt x="67955" y="76232"/>
                  </a:lnTo>
                  <a:cubicBezTo>
                    <a:pt x="67955" y="76232"/>
                    <a:pt x="67955" y="76232"/>
                    <a:pt x="67955" y="76232"/>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378;p26"/>
            <p:cNvSpPr/>
            <p:nvPr/>
          </p:nvSpPr>
          <p:spPr>
            <a:xfrm>
              <a:off x="2760150" y="3556625"/>
              <a:ext cx="1013400" cy="1011775"/>
            </a:xfrm>
            <a:custGeom>
              <a:avLst/>
              <a:gdLst/>
              <a:ahLst/>
              <a:cxnLst/>
              <a:rect l="l" t="t" r="r" b="b"/>
              <a:pathLst>
                <a:path w="40536" h="40471" extrusionOk="0">
                  <a:moveTo>
                    <a:pt x="165" y="1"/>
                  </a:moveTo>
                  <a:cubicBezTo>
                    <a:pt x="127" y="1"/>
                    <a:pt x="88" y="16"/>
                    <a:pt x="59" y="45"/>
                  </a:cubicBezTo>
                  <a:cubicBezTo>
                    <a:pt x="0" y="104"/>
                    <a:pt x="0" y="200"/>
                    <a:pt x="59" y="259"/>
                  </a:cubicBezTo>
                  <a:lnTo>
                    <a:pt x="40226" y="40426"/>
                  </a:lnTo>
                  <a:cubicBezTo>
                    <a:pt x="40255" y="40454"/>
                    <a:pt x="40294" y="40470"/>
                    <a:pt x="40333" y="40470"/>
                  </a:cubicBezTo>
                  <a:cubicBezTo>
                    <a:pt x="40467" y="40470"/>
                    <a:pt x="40535" y="40308"/>
                    <a:pt x="40440" y="40213"/>
                  </a:cubicBezTo>
                  <a:lnTo>
                    <a:pt x="273" y="45"/>
                  </a:lnTo>
                  <a:cubicBezTo>
                    <a:pt x="243" y="16"/>
                    <a:pt x="204" y="1"/>
                    <a:pt x="16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379;p26"/>
            <p:cNvSpPr/>
            <p:nvPr/>
          </p:nvSpPr>
          <p:spPr>
            <a:xfrm>
              <a:off x="3234375" y="3987775"/>
              <a:ext cx="1056625" cy="1079625"/>
            </a:xfrm>
            <a:custGeom>
              <a:avLst/>
              <a:gdLst/>
              <a:ahLst/>
              <a:cxnLst/>
              <a:rect l="l" t="t" r="r" b="b"/>
              <a:pathLst>
                <a:path w="42265" h="43185" extrusionOk="0">
                  <a:moveTo>
                    <a:pt x="167" y="0"/>
                  </a:moveTo>
                  <a:cubicBezTo>
                    <a:pt x="129" y="0"/>
                    <a:pt x="91" y="14"/>
                    <a:pt x="61" y="44"/>
                  </a:cubicBezTo>
                  <a:cubicBezTo>
                    <a:pt x="0" y="103"/>
                    <a:pt x="2" y="202"/>
                    <a:pt x="64" y="261"/>
                  </a:cubicBezTo>
                  <a:lnTo>
                    <a:pt x="41956" y="43139"/>
                  </a:lnTo>
                  <a:cubicBezTo>
                    <a:pt x="41984" y="43169"/>
                    <a:pt x="42023" y="43185"/>
                    <a:pt x="42064" y="43185"/>
                  </a:cubicBezTo>
                  <a:cubicBezTo>
                    <a:pt x="42197" y="43185"/>
                    <a:pt x="42265" y="43024"/>
                    <a:pt x="42172" y="42928"/>
                  </a:cubicBezTo>
                  <a:lnTo>
                    <a:pt x="280" y="51"/>
                  </a:lnTo>
                  <a:cubicBezTo>
                    <a:pt x="250" y="17"/>
                    <a:pt x="208" y="0"/>
                    <a:pt x="16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380;p26"/>
            <p:cNvSpPr/>
            <p:nvPr/>
          </p:nvSpPr>
          <p:spPr>
            <a:xfrm>
              <a:off x="2739100" y="2878775"/>
              <a:ext cx="3401050" cy="2310525"/>
            </a:xfrm>
            <a:custGeom>
              <a:avLst/>
              <a:gdLst/>
              <a:ahLst/>
              <a:cxnLst/>
              <a:rect l="l" t="t" r="r" b="b"/>
              <a:pathLst>
                <a:path w="136042" h="92421" extrusionOk="0">
                  <a:moveTo>
                    <a:pt x="66188" y="0"/>
                  </a:moveTo>
                  <a:lnTo>
                    <a:pt x="1" y="22227"/>
                  </a:lnTo>
                  <a:lnTo>
                    <a:pt x="68641" y="92421"/>
                  </a:lnTo>
                  <a:lnTo>
                    <a:pt x="136041" y="66946"/>
                  </a:lnTo>
                  <a:lnTo>
                    <a:pt x="6618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381;p26"/>
            <p:cNvSpPr/>
            <p:nvPr/>
          </p:nvSpPr>
          <p:spPr>
            <a:xfrm>
              <a:off x="2729825" y="2871200"/>
              <a:ext cx="3419550" cy="2325625"/>
            </a:xfrm>
            <a:custGeom>
              <a:avLst/>
              <a:gdLst/>
              <a:ahLst/>
              <a:cxnLst/>
              <a:rect l="l" t="t" r="r" b="b"/>
              <a:pathLst>
                <a:path w="136782" h="93025" extrusionOk="0">
                  <a:moveTo>
                    <a:pt x="66482" y="647"/>
                  </a:moveTo>
                  <a:lnTo>
                    <a:pt x="135858" y="67136"/>
                  </a:lnTo>
                  <a:lnTo>
                    <a:pt x="69089" y="92371"/>
                  </a:lnTo>
                  <a:lnTo>
                    <a:pt x="924" y="22662"/>
                  </a:lnTo>
                  <a:lnTo>
                    <a:pt x="66482" y="647"/>
                  </a:lnTo>
                  <a:close/>
                  <a:moveTo>
                    <a:pt x="66560" y="0"/>
                  </a:moveTo>
                  <a:cubicBezTo>
                    <a:pt x="66527" y="0"/>
                    <a:pt x="66494" y="6"/>
                    <a:pt x="66463" y="17"/>
                  </a:cubicBezTo>
                  <a:lnTo>
                    <a:pt x="276" y="22244"/>
                  </a:lnTo>
                  <a:cubicBezTo>
                    <a:pt x="64" y="22315"/>
                    <a:pt x="0" y="22582"/>
                    <a:pt x="156" y="22742"/>
                  </a:cubicBezTo>
                  <a:lnTo>
                    <a:pt x="68796" y="92934"/>
                  </a:lnTo>
                  <a:cubicBezTo>
                    <a:pt x="68852" y="92993"/>
                    <a:pt x="68931" y="93025"/>
                    <a:pt x="69012" y="93025"/>
                  </a:cubicBezTo>
                  <a:cubicBezTo>
                    <a:pt x="69048" y="93025"/>
                    <a:pt x="69085" y="93018"/>
                    <a:pt x="69119" y="93005"/>
                  </a:cubicBezTo>
                  <a:lnTo>
                    <a:pt x="136519" y="67532"/>
                  </a:lnTo>
                  <a:cubicBezTo>
                    <a:pt x="136727" y="67452"/>
                    <a:pt x="136781" y="67184"/>
                    <a:pt x="136621" y="67032"/>
                  </a:cubicBezTo>
                  <a:lnTo>
                    <a:pt x="66767" y="85"/>
                  </a:lnTo>
                  <a:cubicBezTo>
                    <a:pt x="66711" y="30"/>
                    <a:pt x="66636" y="0"/>
                    <a:pt x="6656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382;p26"/>
            <p:cNvSpPr/>
            <p:nvPr/>
          </p:nvSpPr>
          <p:spPr>
            <a:xfrm>
              <a:off x="1128825" y="1415725"/>
              <a:ext cx="3252375" cy="1991100"/>
            </a:xfrm>
            <a:custGeom>
              <a:avLst/>
              <a:gdLst/>
              <a:ahLst/>
              <a:cxnLst/>
              <a:rect l="l" t="t" r="r" b="b"/>
              <a:pathLst>
                <a:path w="130095" h="79644" extrusionOk="0">
                  <a:moveTo>
                    <a:pt x="65121" y="1"/>
                  </a:moveTo>
                  <a:lnTo>
                    <a:pt x="0" y="20306"/>
                  </a:lnTo>
                  <a:lnTo>
                    <a:pt x="63572" y="79644"/>
                  </a:lnTo>
                  <a:lnTo>
                    <a:pt x="130094" y="57470"/>
                  </a:lnTo>
                  <a:lnTo>
                    <a:pt x="65121" y="1"/>
                  </a:ln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383;p26"/>
            <p:cNvSpPr/>
            <p:nvPr/>
          </p:nvSpPr>
          <p:spPr>
            <a:xfrm>
              <a:off x="1119425" y="1408200"/>
              <a:ext cx="3271125" cy="2006175"/>
            </a:xfrm>
            <a:custGeom>
              <a:avLst/>
              <a:gdLst/>
              <a:ahLst/>
              <a:cxnLst/>
              <a:rect l="l" t="t" r="r" b="b"/>
              <a:pathLst>
                <a:path w="130845" h="80247" extrusionOk="0">
                  <a:moveTo>
                    <a:pt x="65423" y="641"/>
                  </a:moveTo>
                  <a:lnTo>
                    <a:pt x="129878" y="57650"/>
                  </a:lnTo>
                  <a:lnTo>
                    <a:pt x="64023" y="79601"/>
                  </a:lnTo>
                  <a:lnTo>
                    <a:pt x="962" y="20742"/>
                  </a:lnTo>
                  <a:lnTo>
                    <a:pt x="65423" y="641"/>
                  </a:lnTo>
                  <a:close/>
                  <a:moveTo>
                    <a:pt x="65497" y="0"/>
                  </a:moveTo>
                  <a:cubicBezTo>
                    <a:pt x="65466" y="0"/>
                    <a:pt x="65436" y="5"/>
                    <a:pt x="65406" y="14"/>
                  </a:cubicBezTo>
                  <a:lnTo>
                    <a:pt x="287" y="20320"/>
                  </a:lnTo>
                  <a:cubicBezTo>
                    <a:pt x="65" y="20388"/>
                    <a:pt x="0" y="20671"/>
                    <a:pt x="169" y="20828"/>
                  </a:cubicBezTo>
                  <a:lnTo>
                    <a:pt x="63742" y="80165"/>
                  </a:lnTo>
                  <a:cubicBezTo>
                    <a:pt x="63799" y="80218"/>
                    <a:pt x="63872" y="80246"/>
                    <a:pt x="63948" y="80246"/>
                  </a:cubicBezTo>
                  <a:cubicBezTo>
                    <a:pt x="63981" y="80246"/>
                    <a:pt x="64014" y="80242"/>
                    <a:pt x="64043" y="80231"/>
                  </a:cubicBezTo>
                  <a:lnTo>
                    <a:pt x="130566" y="58057"/>
                  </a:lnTo>
                  <a:cubicBezTo>
                    <a:pt x="130787" y="57984"/>
                    <a:pt x="130844" y="57698"/>
                    <a:pt x="130671" y="57545"/>
                  </a:cubicBezTo>
                  <a:lnTo>
                    <a:pt x="65697" y="77"/>
                  </a:lnTo>
                  <a:cubicBezTo>
                    <a:pt x="65641" y="27"/>
                    <a:pt x="65570" y="0"/>
                    <a:pt x="6549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384;p26"/>
            <p:cNvSpPr/>
            <p:nvPr/>
          </p:nvSpPr>
          <p:spPr>
            <a:xfrm>
              <a:off x="2924050" y="3207600"/>
              <a:ext cx="147750" cy="239450"/>
            </a:xfrm>
            <a:custGeom>
              <a:avLst/>
              <a:gdLst/>
              <a:ahLst/>
              <a:cxnLst/>
              <a:rect l="l" t="t" r="r" b="b"/>
              <a:pathLst>
                <a:path w="5910" h="9578" extrusionOk="0">
                  <a:moveTo>
                    <a:pt x="1141" y="1"/>
                  </a:moveTo>
                  <a:cubicBezTo>
                    <a:pt x="666" y="1"/>
                    <a:pt x="234" y="327"/>
                    <a:pt x="126" y="810"/>
                  </a:cubicBezTo>
                  <a:cubicBezTo>
                    <a:pt x="0" y="1368"/>
                    <a:pt x="352" y="1922"/>
                    <a:pt x="910" y="2048"/>
                  </a:cubicBezTo>
                  <a:cubicBezTo>
                    <a:pt x="2294" y="2358"/>
                    <a:pt x="3386" y="3619"/>
                    <a:pt x="3627" y="5186"/>
                  </a:cubicBezTo>
                  <a:cubicBezTo>
                    <a:pt x="3783" y="6185"/>
                    <a:pt x="3578" y="7174"/>
                    <a:pt x="3052" y="7971"/>
                  </a:cubicBezTo>
                  <a:cubicBezTo>
                    <a:pt x="2842" y="8289"/>
                    <a:pt x="2824" y="8697"/>
                    <a:pt x="3004" y="9033"/>
                  </a:cubicBezTo>
                  <a:cubicBezTo>
                    <a:pt x="3185" y="9369"/>
                    <a:pt x="3535" y="9578"/>
                    <a:pt x="3916" y="9578"/>
                  </a:cubicBezTo>
                  <a:cubicBezTo>
                    <a:pt x="3917" y="9578"/>
                    <a:pt x="3918" y="9578"/>
                    <a:pt x="3920" y="9578"/>
                  </a:cubicBezTo>
                  <a:cubicBezTo>
                    <a:pt x="4268" y="9578"/>
                    <a:pt x="4592" y="9402"/>
                    <a:pt x="4783" y="9112"/>
                  </a:cubicBezTo>
                  <a:cubicBezTo>
                    <a:pt x="5592" y="7885"/>
                    <a:pt x="5909" y="6379"/>
                    <a:pt x="5677" y="4870"/>
                  </a:cubicBezTo>
                  <a:cubicBezTo>
                    <a:pt x="5306" y="2467"/>
                    <a:pt x="3572" y="520"/>
                    <a:pt x="1364" y="25"/>
                  </a:cubicBezTo>
                  <a:cubicBezTo>
                    <a:pt x="1289" y="8"/>
                    <a:pt x="1214" y="1"/>
                    <a:pt x="114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85;p26"/>
            <p:cNvSpPr/>
            <p:nvPr/>
          </p:nvSpPr>
          <p:spPr>
            <a:xfrm>
              <a:off x="3166700" y="3118625"/>
              <a:ext cx="147750" cy="239475"/>
            </a:xfrm>
            <a:custGeom>
              <a:avLst/>
              <a:gdLst/>
              <a:ahLst/>
              <a:cxnLst/>
              <a:rect l="l" t="t" r="r" b="b"/>
              <a:pathLst>
                <a:path w="5910" h="9579" extrusionOk="0">
                  <a:moveTo>
                    <a:pt x="1136" y="0"/>
                  </a:moveTo>
                  <a:cubicBezTo>
                    <a:pt x="662" y="0"/>
                    <a:pt x="234" y="328"/>
                    <a:pt x="126" y="810"/>
                  </a:cubicBezTo>
                  <a:cubicBezTo>
                    <a:pt x="0" y="1368"/>
                    <a:pt x="352" y="1922"/>
                    <a:pt x="910" y="2047"/>
                  </a:cubicBezTo>
                  <a:cubicBezTo>
                    <a:pt x="2293" y="2358"/>
                    <a:pt x="3386" y="3619"/>
                    <a:pt x="3627" y="5186"/>
                  </a:cubicBezTo>
                  <a:cubicBezTo>
                    <a:pt x="3782" y="6186"/>
                    <a:pt x="3577" y="7175"/>
                    <a:pt x="3052" y="7971"/>
                  </a:cubicBezTo>
                  <a:cubicBezTo>
                    <a:pt x="2842" y="8290"/>
                    <a:pt x="2824" y="8698"/>
                    <a:pt x="3004" y="9032"/>
                  </a:cubicBezTo>
                  <a:cubicBezTo>
                    <a:pt x="3185" y="9368"/>
                    <a:pt x="3535" y="9579"/>
                    <a:pt x="3916" y="9579"/>
                  </a:cubicBezTo>
                  <a:cubicBezTo>
                    <a:pt x="4265" y="9579"/>
                    <a:pt x="4590" y="9404"/>
                    <a:pt x="4782" y="9113"/>
                  </a:cubicBezTo>
                  <a:cubicBezTo>
                    <a:pt x="5592" y="7886"/>
                    <a:pt x="5909" y="6379"/>
                    <a:pt x="5677" y="4870"/>
                  </a:cubicBezTo>
                  <a:cubicBezTo>
                    <a:pt x="5305" y="2468"/>
                    <a:pt x="3573" y="521"/>
                    <a:pt x="1364" y="26"/>
                  </a:cubicBezTo>
                  <a:cubicBezTo>
                    <a:pt x="1288" y="9"/>
                    <a:pt x="1212" y="0"/>
                    <a:pt x="113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86;p26"/>
            <p:cNvSpPr/>
            <p:nvPr/>
          </p:nvSpPr>
          <p:spPr>
            <a:xfrm>
              <a:off x="4132125" y="2787050"/>
              <a:ext cx="147475" cy="239450"/>
            </a:xfrm>
            <a:custGeom>
              <a:avLst/>
              <a:gdLst/>
              <a:ahLst/>
              <a:cxnLst/>
              <a:rect l="l" t="t" r="r" b="b"/>
              <a:pathLst>
                <a:path w="5899" h="9578" extrusionOk="0">
                  <a:moveTo>
                    <a:pt x="1136" y="1"/>
                  </a:moveTo>
                  <a:cubicBezTo>
                    <a:pt x="661" y="1"/>
                    <a:pt x="233" y="329"/>
                    <a:pt x="124" y="811"/>
                  </a:cubicBezTo>
                  <a:cubicBezTo>
                    <a:pt x="0" y="1366"/>
                    <a:pt x="346" y="1918"/>
                    <a:pt x="899" y="2046"/>
                  </a:cubicBezTo>
                  <a:cubicBezTo>
                    <a:pt x="2284" y="2357"/>
                    <a:pt x="3375" y="3618"/>
                    <a:pt x="3617" y="5185"/>
                  </a:cubicBezTo>
                  <a:cubicBezTo>
                    <a:pt x="3772" y="6185"/>
                    <a:pt x="3567" y="7174"/>
                    <a:pt x="3042" y="7970"/>
                  </a:cubicBezTo>
                  <a:cubicBezTo>
                    <a:pt x="2831" y="8289"/>
                    <a:pt x="2813" y="8696"/>
                    <a:pt x="2994" y="9031"/>
                  </a:cubicBezTo>
                  <a:cubicBezTo>
                    <a:pt x="3174" y="9367"/>
                    <a:pt x="3525" y="9577"/>
                    <a:pt x="3905" y="9578"/>
                  </a:cubicBezTo>
                  <a:cubicBezTo>
                    <a:pt x="4254" y="9578"/>
                    <a:pt x="4579" y="9403"/>
                    <a:pt x="4770" y="9112"/>
                  </a:cubicBezTo>
                  <a:cubicBezTo>
                    <a:pt x="5580" y="7885"/>
                    <a:pt x="5898" y="6378"/>
                    <a:pt x="5665" y="4870"/>
                  </a:cubicBezTo>
                  <a:cubicBezTo>
                    <a:pt x="5295" y="2466"/>
                    <a:pt x="3563" y="519"/>
                    <a:pt x="1354" y="24"/>
                  </a:cubicBezTo>
                  <a:cubicBezTo>
                    <a:pt x="1281" y="8"/>
                    <a:pt x="1208" y="1"/>
                    <a:pt x="113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87;p26"/>
            <p:cNvSpPr/>
            <p:nvPr/>
          </p:nvSpPr>
          <p:spPr>
            <a:xfrm>
              <a:off x="3886525" y="2862525"/>
              <a:ext cx="147750" cy="239475"/>
            </a:xfrm>
            <a:custGeom>
              <a:avLst/>
              <a:gdLst/>
              <a:ahLst/>
              <a:cxnLst/>
              <a:rect l="l" t="t" r="r" b="b"/>
              <a:pathLst>
                <a:path w="5910" h="9579" extrusionOk="0">
                  <a:moveTo>
                    <a:pt x="1140" y="0"/>
                  </a:moveTo>
                  <a:cubicBezTo>
                    <a:pt x="666" y="0"/>
                    <a:pt x="235" y="326"/>
                    <a:pt x="126" y="809"/>
                  </a:cubicBezTo>
                  <a:cubicBezTo>
                    <a:pt x="1" y="1368"/>
                    <a:pt x="352" y="1922"/>
                    <a:pt x="911" y="2047"/>
                  </a:cubicBezTo>
                  <a:cubicBezTo>
                    <a:pt x="2294" y="2358"/>
                    <a:pt x="3386" y="3618"/>
                    <a:pt x="3628" y="5186"/>
                  </a:cubicBezTo>
                  <a:cubicBezTo>
                    <a:pt x="3782" y="6185"/>
                    <a:pt x="3577" y="7174"/>
                    <a:pt x="3053" y="7971"/>
                  </a:cubicBezTo>
                  <a:cubicBezTo>
                    <a:pt x="2842" y="8288"/>
                    <a:pt x="2824" y="8697"/>
                    <a:pt x="3005" y="9032"/>
                  </a:cubicBezTo>
                  <a:cubicBezTo>
                    <a:pt x="3185" y="9368"/>
                    <a:pt x="3535" y="9577"/>
                    <a:pt x="3917" y="9579"/>
                  </a:cubicBezTo>
                  <a:cubicBezTo>
                    <a:pt x="4265" y="9579"/>
                    <a:pt x="4590" y="9403"/>
                    <a:pt x="4783" y="9112"/>
                  </a:cubicBezTo>
                  <a:cubicBezTo>
                    <a:pt x="5592" y="7885"/>
                    <a:pt x="5910" y="6378"/>
                    <a:pt x="5676" y="4869"/>
                  </a:cubicBezTo>
                  <a:cubicBezTo>
                    <a:pt x="5306" y="2467"/>
                    <a:pt x="3573" y="520"/>
                    <a:pt x="1364" y="24"/>
                  </a:cubicBezTo>
                  <a:cubicBezTo>
                    <a:pt x="1289" y="8"/>
                    <a:pt x="1214" y="0"/>
                    <a:pt x="114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8;p26"/>
            <p:cNvSpPr/>
            <p:nvPr/>
          </p:nvSpPr>
          <p:spPr>
            <a:xfrm>
              <a:off x="3663050" y="2948825"/>
              <a:ext cx="147425" cy="239425"/>
            </a:xfrm>
            <a:custGeom>
              <a:avLst/>
              <a:gdLst/>
              <a:ahLst/>
              <a:cxnLst/>
              <a:rect l="l" t="t" r="r" b="b"/>
              <a:pathLst>
                <a:path w="5897" h="9577" extrusionOk="0">
                  <a:moveTo>
                    <a:pt x="1135" y="1"/>
                  </a:moveTo>
                  <a:cubicBezTo>
                    <a:pt x="661" y="1"/>
                    <a:pt x="233" y="329"/>
                    <a:pt x="125" y="810"/>
                  </a:cubicBezTo>
                  <a:cubicBezTo>
                    <a:pt x="1" y="1364"/>
                    <a:pt x="346" y="1915"/>
                    <a:pt x="899" y="2046"/>
                  </a:cubicBezTo>
                  <a:cubicBezTo>
                    <a:pt x="2283" y="2356"/>
                    <a:pt x="3374" y="3617"/>
                    <a:pt x="3615" y="5184"/>
                  </a:cubicBezTo>
                  <a:cubicBezTo>
                    <a:pt x="3771" y="6184"/>
                    <a:pt x="3566" y="7173"/>
                    <a:pt x="3040" y="7970"/>
                  </a:cubicBezTo>
                  <a:cubicBezTo>
                    <a:pt x="2831" y="8287"/>
                    <a:pt x="2813" y="8696"/>
                    <a:pt x="2993" y="9031"/>
                  </a:cubicBezTo>
                  <a:cubicBezTo>
                    <a:pt x="3174" y="9367"/>
                    <a:pt x="3523" y="9577"/>
                    <a:pt x="3905" y="9577"/>
                  </a:cubicBezTo>
                  <a:cubicBezTo>
                    <a:pt x="3906" y="9577"/>
                    <a:pt x="3907" y="9577"/>
                    <a:pt x="3909" y="9577"/>
                  </a:cubicBezTo>
                  <a:cubicBezTo>
                    <a:pt x="4256" y="9577"/>
                    <a:pt x="4580" y="9401"/>
                    <a:pt x="4771" y="9111"/>
                  </a:cubicBezTo>
                  <a:cubicBezTo>
                    <a:pt x="5580" y="7884"/>
                    <a:pt x="5897" y="6377"/>
                    <a:pt x="5665" y="4867"/>
                  </a:cubicBezTo>
                  <a:cubicBezTo>
                    <a:pt x="5294" y="2465"/>
                    <a:pt x="3561" y="518"/>
                    <a:pt x="1352" y="24"/>
                  </a:cubicBezTo>
                  <a:cubicBezTo>
                    <a:pt x="1279" y="8"/>
                    <a:pt x="1207" y="1"/>
                    <a:pt x="113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89;p26"/>
            <p:cNvSpPr/>
            <p:nvPr/>
          </p:nvSpPr>
          <p:spPr>
            <a:xfrm>
              <a:off x="3417425" y="3018875"/>
              <a:ext cx="147750" cy="239475"/>
            </a:xfrm>
            <a:custGeom>
              <a:avLst/>
              <a:gdLst/>
              <a:ahLst/>
              <a:cxnLst/>
              <a:rect l="l" t="t" r="r" b="b"/>
              <a:pathLst>
                <a:path w="5910" h="9579" extrusionOk="0">
                  <a:moveTo>
                    <a:pt x="1141" y="1"/>
                  </a:moveTo>
                  <a:cubicBezTo>
                    <a:pt x="666" y="1"/>
                    <a:pt x="234" y="327"/>
                    <a:pt x="126" y="810"/>
                  </a:cubicBezTo>
                  <a:cubicBezTo>
                    <a:pt x="0" y="1368"/>
                    <a:pt x="352" y="1923"/>
                    <a:pt x="910" y="2048"/>
                  </a:cubicBezTo>
                  <a:cubicBezTo>
                    <a:pt x="2294" y="2359"/>
                    <a:pt x="3386" y="3619"/>
                    <a:pt x="3628" y="5186"/>
                  </a:cubicBezTo>
                  <a:cubicBezTo>
                    <a:pt x="3782" y="6186"/>
                    <a:pt x="3578" y="7175"/>
                    <a:pt x="3053" y="7972"/>
                  </a:cubicBezTo>
                  <a:cubicBezTo>
                    <a:pt x="2842" y="8289"/>
                    <a:pt x="2824" y="8697"/>
                    <a:pt x="3004" y="9033"/>
                  </a:cubicBezTo>
                  <a:cubicBezTo>
                    <a:pt x="3185" y="9369"/>
                    <a:pt x="3536" y="9578"/>
                    <a:pt x="3916" y="9578"/>
                  </a:cubicBezTo>
                  <a:cubicBezTo>
                    <a:pt x="3917" y="9578"/>
                    <a:pt x="3918" y="9578"/>
                    <a:pt x="3920" y="9578"/>
                  </a:cubicBezTo>
                  <a:cubicBezTo>
                    <a:pt x="4267" y="9578"/>
                    <a:pt x="4591" y="9403"/>
                    <a:pt x="4782" y="9113"/>
                  </a:cubicBezTo>
                  <a:cubicBezTo>
                    <a:pt x="5592" y="7885"/>
                    <a:pt x="5909" y="6379"/>
                    <a:pt x="5677" y="4869"/>
                  </a:cubicBezTo>
                  <a:cubicBezTo>
                    <a:pt x="5305" y="2468"/>
                    <a:pt x="3572" y="521"/>
                    <a:pt x="1364" y="25"/>
                  </a:cubicBezTo>
                  <a:cubicBezTo>
                    <a:pt x="1289" y="9"/>
                    <a:pt x="1214" y="1"/>
                    <a:pt x="114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390;p26"/>
            <p:cNvSpPr/>
            <p:nvPr/>
          </p:nvSpPr>
          <p:spPr>
            <a:xfrm>
              <a:off x="5810475" y="4484050"/>
              <a:ext cx="74925" cy="31725"/>
            </a:xfrm>
            <a:custGeom>
              <a:avLst/>
              <a:gdLst/>
              <a:ahLst/>
              <a:cxnLst/>
              <a:rect l="l" t="t" r="r" b="b"/>
              <a:pathLst>
                <a:path w="2997" h="1269" extrusionOk="0">
                  <a:moveTo>
                    <a:pt x="2825" y="0"/>
                  </a:moveTo>
                  <a:cubicBezTo>
                    <a:pt x="2808" y="0"/>
                    <a:pt x="2790" y="3"/>
                    <a:pt x="2773" y="9"/>
                  </a:cubicBezTo>
                  <a:lnTo>
                    <a:pt x="159" y="975"/>
                  </a:lnTo>
                  <a:cubicBezTo>
                    <a:pt x="0" y="1034"/>
                    <a:pt x="43" y="1269"/>
                    <a:pt x="212" y="1269"/>
                  </a:cubicBezTo>
                  <a:cubicBezTo>
                    <a:pt x="229" y="1267"/>
                    <a:pt x="246" y="1265"/>
                    <a:pt x="264" y="1258"/>
                  </a:cubicBezTo>
                  <a:lnTo>
                    <a:pt x="2879" y="292"/>
                  </a:lnTo>
                  <a:cubicBezTo>
                    <a:pt x="2957" y="264"/>
                    <a:pt x="2996" y="177"/>
                    <a:pt x="2967" y="99"/>
                  </a:cubicBezTo>
                  <a:cubicBezTo>
                    <a:pt x="2945" y="38"/>
                    <a:pt x="2887" y="0"/>
                    <a:pt x="282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391;p26"/>
            <p:cNvSpPr/>
            <p:nvPr/>
          </p:nvSpPr>
          <p:spPr>
            <a:xfrm>
              <a:off x="4519200" y="4530150"/>
              <a:ext cx="1241350" cy="462500"/>
            </a:xfrm>
            <a:custGeom>
              <a:avLst/>
              <a:gdLst/>
              <a:ahLst/>
              <a:cxnLst/>
              <a:rect l="l" t="t" r="r" b="b"/>
              <a:pathLst>
                <a:path w="49654" h="18500" extrusionOk="0">
                  <a:moveTo>
                    <a:pt x="49483" y="0"/>
                  </a:moveTo>
                  <a:cubicBezTo>
                    <a:pt x="49467" y="0"/>
                    <a:pt x="49450" y="3"/>
                    <a:pt x="49433" y="9"/>
                  </a:cubicBezTo>
                  <a:lnTo>
                    <a:pt x="159" y="18206"/>
                  </a:lnTo>
                  <a:cubicBezTo>
                    <a:pt x="1" y="18265"/>
                    <a:pt x="43" y="18500"/>
                    <a:pt x="212" y="18500"/>
                  </a:cubicBezTo>
                  <a:cubicBezTo>
                    <a:pt x="229" y="18500"/>
                    <a:pt x="247" y="18496"/>
                    <a:pt x="264" y="18490"/>
                  </a:cubicBezTo>
                  <a:lnTo>
                    <a:pt x="49538" y="293"/>
                  </a:lnTo>
                  <a:cubicBezTo>
                    <a:pt x="49615" y="263"/>
                    <a:pt x="49654" y="177"/>
                    <a:pt x="49625" y="100"/>
                  </a:cubicBezTo>
                  <a:cubicBezTo>
                    <a:pt x="49602" y="38"/>
                    <a:pt x="49545" y="0"/>
                    <a:pt x="4948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392;p26"/>
            <p:cNvSpPr/>
            <p:nvPr/>
          </p:nvSpPr>
          <p:spPr>
            <a:xfrm>
              <a:off x="4553750" y="4345300"/>
              <a:ext cx="1185175" cy="441750"/>
            </a:xfrm>
            <a:custGeom>
              <a:avLst/>
              <a:gdLst/>
              <a:ahLst/>
              <a:cxnLst/>
              <a:rect l="l" t="t" r="r" b="b"/>
              <a:pathLst>
                <a:path w="47407" h="17670" extrusionOk="0">
                  <a:moveTo>
                    <a:pt x="47237" y="1"/>
                  </a:moveTo>
                  <a:cubicBezTo>
                    <a:pt x="47220" y="1"/>
                    <a:pt x="47201" y="4"/>
                    <a:pt x="47184" y="11"/>
                  </a:cubicBezTo>
                  <a:lnTo>
                    <a:pt x="160" y="17377"/>
                  </a:lnTo>
                  <a:cubicBezTo>
                    <a:pt x="1" y="17435"/>
                    <a:pt x="42" y="17670"/>
                    <a:pt x="211" y="17670"/>
                  </a:cubicBezTo>
                  <a:cubicBezTo>
                    <a:pt x="230" y="17670"/>
                    <a:pt x="247" y="17667"/>
                    <a:pt x="264" y="17661"/>
                  </a:cubicBezTo>
                  <a:lnTo>
                    <a:pt x="47289" y="294"/>
                  </a:lnTo>
                  <a:cubicBezTo>
                    <a:pt x="47367" y="265"/>
                    <a:pt x="47407" y="177"/>
                    <a:pt x="47378" y="99"/>
                  </a:cubicBezTo>
                  <a:cubicBezTo>
                    <a:pt x="47356" y="39"/>
                    <a:pt x="47298" y="1"/>
                    <a:pt x="4723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393;p26"/>
            <p:cNvSpPr/>
            <p:nvPr/>
          </p:nvSpPr>
          <p:spPr>
            <a:xfrm>
              <a:off x="4372750" y="4808350"/>
              <a:ext cx="112400" cy="45550"/>
            </a:xfrm>
            <a:custGeom>
              <a:avLst/>
              <a:gdLst/>
              <a:ahLst/>
              <a:cxnLst/>
              <a:rect l="l" t="t" r="r" b="b"/>
              <a:pathLst>
                <a:path w="4496" h="1822" extrusionOk="0">
                  <a:moveTo>
                    <a:pt x="4326" y="1"/>
                  </a:moveTo>
                  <a:cubicBezTo>
                    <a:pt x="4308" y="1"/>
                    <a:pt x="4290" y="4"/>
                    <a:pt x="4273" y="10"/>
                  </a:cubicBezTo>
                  <a:lnTo>
                    <a:pt x="159" y="1528"/>
                  </a:lnTo>
                  <a:cubicBezTo>
                    <a:pt x="1" y="1587"/>
                    <a:pt x="43" y="1822"/>
                    <a:pt x="211" y="1822"/>
                  </a:cubicBezTo>
                  <a:cubicBezTo>
                    <a:pt x="229" y="1822"/>
                    <a:pt x="247" y="1818"/>
                    <a:pt x="264" y="1813"/>
                  </a:cubicBezTo>
                  <a:lnTo>
                    <a:pt x="4379" y="293"/>
                  </a:lnTo>
                  <a:cubicBezTo>
                    <a:pt x="4457" y="265"/>
                    <a:pt x="4496" y="177"/>
                    <a:pt x="4467" y="99"/>
                  </a:cubicBezTo>
                  <a:cubicBezTo>
                    <a:pt x="4445" y="38"/>
                    <a:pt x="4387" y="1"/>
                    <a:pt x="432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394;p26"/>
            <p:cNvSpPr/>
            <p:nvPr/>
          </p:nvSpPr>
          <p:spPr>
            <a:xfrm>
              <a:off x="4226300" y="4206525"/>
              <a:ext cx="1366300" cy="508625"/>
            </a:xfrm>
            <a:custGeom>
              <a:avLst/>
              <a:gdLst/>
              <a:ahLst/>
              <a:cxnLst/>
              <a:rect l="l" t="t" r="r" b="b"/>
              <a:pathLst>
                <a:path w="54652" h="20345" extrusionOk="0">
                  <a:moveTo>
                    <a:pt x="54481" y="1"/>
                  </a:moveTo>
                  <a:cubicBezTo>
                    <a:pt x="54462" y="1"/>
                    <a:pt x="54443" y="4"/>
                    <a:pt x="54425" y="12"/>
                  </a:cubicBezTo>
                  <a:lnTo>
                    <a:pt x="159" y="20053"/>
                  </a:lnTo>
                  <a:cubicBezTo>
                    <a:pt x="0" y="20111"/>
                    <a:pt x="43" y="20345"/>
                    <a:pt x="212" y="20345"/>
                  </a:cubicBezTo>
                  <a:cubicBezTo>
                    <a:pt x="229" y="20345"/>
                    <a:pt x="248" y="20343"/>
                    <a:pt x="264" y="20336"/>
                  </a:cubicBezTo>
                  <a:lnTo>
                    <a:pt x="54530" y="295"/>
                  </a:lnTo>
                  <a:cubicBezTo>
                    <a:pt x="54610" y="267"/>
                    <a:pt x="54652" y="179"/>
                    <a:pt x="54622" y="99"/>
                  </a:cubicBezTo>
                  <a:cubicBezTo>
                    <a:pt x="54600" y="38"/>
                    <a:pt x="54542" y="1"/>
                    <a:pt x="544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395;p26"/>
            <p:cNvSpPr/>
            <p:nvPr/>
          </p:nvSpPr>
          <p:spPr>
            <a:xfrm>
              <a:off x="4079850" y="4067825"/>
              <a:ext cx="1366175" cy="508575"/>
            </a:xfrm>
            <a:custGeom>
              <a:avLst/>
              <a:gdLst/>
              <a:ahLst/>
              <a:cxnLst/>
              <a:rect l="l" t="t" r="r" b="b"/>
              <a:pathLst>
                <a:path w="54647" h="20343" extrusionOk="0">
                  <a:moveTo>
                    <a:pt x="54477" y="0"/>
                  </a:moveTo>
                  <a:cubicBezTo>
                    <a:pt x="54459" y="0"/>
                    <a:pt x="54441" y="3"/>
                    <a:pt x="54424" y="10"/>
                  </a:cubicBezTo>
                  <a:lnTo>
                    <a:pt x="159" y="20051"/>
                  </a:lnTo>
                  <a:cubicBezTo>
                    <a:pt x="0" y="20110"/>
                    <a:pt x="43" y="20343"/>
                    <a:pt x="211" y="20343"/>
                  </a:cubicBezTo>
                  <a:cubicBezTo>
                    <a:pt x="229" y="20343"/>
                    <a:pt x="248" y="20341"/>
                    <a:pt x="265" y="20334"/>
                  </a:cubicBezTo>
                  <a:lnTo>
                    <a:pt x="54528" y="293"/>
                  </a:lnTo>
                  <a:cubicBezTo>
                    <a:pt x="54607" y="264"/>
                    <a:pt x="54647" y="177"/>
                    <a:pt x="54618" y="98"/>
                  </a:cubicBezTo>
                  <a:cubicBezTo>
                    <a:pt x="54596" y="38"/>
                    <a:pt x="54538" y="0"/>
                    <a:pt x="5447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396;p26"/>
            <p:cNvSpPr/>
            <p:nvPr/>
          </p:nvSpPr>
          <p:spPr>
            <a:xfrm>
              <a:off x="5233050" y="3929075"/>
              <a:ext cx="66525" cy="28600"/>
            </a:xfrm>
            <a:custGeom>
              <a:avLst/>
              <a:gdLst/>
              <a:ahLst/>
              <a:cxnLst/>
              <a:rect l="l" t="t" r="r" b="b"/>
              <a:pathLst>
                <a:path w="2661" h="1144" extrusionOk="0">
                  <a:moveTo>
                    <a:pt x="2491" y="0"/>
                  </a:moveTo>
                  <a:cubicBezTo>
                    <a:pt x="2473" y="0"/>
                    <a:pt x="2455" y="3"/>
                    <a:pt x="2438" y="10"/>
                  </a:cubicBezTo>
                  <a:lnTo>
                    <a:pt x="158" y="851"/>
                  </a:lnTo>
                  <a:cubicBezTo>
                    <a:pt x="1" y="909"/>
                    <a:pt x="42" y="1144"/>
                    <a:pt x="211" y="1144"/>
                  </a:cubicBezTo>
                  <a:cubicBezTo>
                    <a:pt x="229" y="1144"/>
                    <a:pt x="247" y="1140"/>
                    <a:pt x="264" y="1135"/>
                  </a:cubicBezTo>
                  <a:lnTo>
                    <a:pt x="2542" y="293"/>
                  </a:lnTo>
                  <a:cubicBezTo>
                    <a:pt x="2621" y="264"/>
                    <a:pt x="2661" y="177"/>
                    <a:pt x="2632" y="99"/>
                  </a:cubicBezTo>
                  <a:cubicBezTo>
                    <a:pt x="2610" y="38"/>
                    <a:pt x="2552" y="0"/>
                    <a:pt x="249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397;p26"/>
            <p:cNvSpPr/>
            <p:nvPr/>
          </p:nvSpPr>
          <p:spPr>
            <a:xfrm>
              <a:off x="3933400" y="3980150"/>
              <a:ext cx="1227900" cy="457525"/>
            </a:xfrm>
            <a:custGeom>
              <a:avLst/>
              <a:gdLst/>
              <a:ahLst/>
              <a:cxnLst/>
              <a:rect l="l" t="t" r="r" b="b"/>
              <a:pathLst>
                <a:path w="49116" h="18301" extrusionOk="0">
                  <a:moveTo>
                    <a:pt x="48946" y="1"/>
                  </a:moveTo>
                  <a:cubicBezTo>
                    <a:pt x="48928" y="1"/>
                    <a:pt x="48910" y="4"/>
                    <a:pt x="48892" y="11"/>
                  </a:cubicBezTo>
                  <a:lnTo>
                    <a:pt x="159" y="18008"/>
                  </a:lnTo>
                  <a:cubicBezTo>
                    <a:pt x="0" y="18065"/>
                    <a:pt x="43" y="18300"/>
                    <a:pt x="212" y="18300"/>
                  </a:cubicBezTo>
                  <a:cubicBezTo>
                    <a:pt x="229" y="18300"/>
                    <a:pt x="248" y="18297"/>
                    <a:pt x="264" y="18291"/>
                  </a:cubicBezTo>
                  <a:lnTo>
                    <a:pt x="48997" y="293"/>
                  </a:lnTo>
                  <a:cubicBezTo>
                    <a:pt x="49075" y="265"/>
                    <a:pt x="49115" y="177"/>
                    <a:pt x="49087" y="99"/>
                  </a:cubicBezTo>
                  <a:cubicBezTo>
                    <a:pt x="49064" y="38"/>
                    <a:pt x="49007" y="1"/>
                    <a:pt x="4894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398;p26"/>
            <p:cNvSpPr/>
            <p:nvPr/>
          </p:nvSpPr>
          <p:spPr>
            <a:xfrm>
              <a:off x="3786950" y="3790300"/>
              <a:ext cx="1366175" cy="508625"/>
            </a:xfrm>
            <a:custGeom>
              <a:avLst/>
              <a:gdLst/>
              <a:ahLst/>
              <a:cxnLst/>
              <a:rect l="l" t="t" r="r" b="b"/>
              <a:pathLst>
                <a:path w="54647" h="20345" extrusionOk="0">
                  <a:moveTo>
                    <a:pt x="54477" y="1"/>
                  </a:moveTo>
                  <a:cubicBezTo>
                    <a:pt x="54459" y="1"/>
                    <a:pt x="54442" y="4"/>
                    <a:pt x="54425" y="10"/>
                  </a:cubicBezTo>
                  <a:lnTo>
                    <a:pt x="159" y="20052"/>
                  </a:lnTo>
                  <a:cubicBezTo>
                    <a:pt x="0" y="20110"/>
                    <a:pt x="43" y="20344"/>
                    <a:pt x="211" y="20344"/>
                  </a:cubicBezTo>
                  <a:cubicBezTo>
                    <a:pt x="229" y="20344"/>
                    <a:pt x="246" y="20342"/>
                    <a:pt x="264" y="20336"/>
                  </a:cubicBezTo>
                  <a:lnTo>
                    <a:pt x="54529" y="294"/>
                  </a:lnTo>
                  <a:cubicBezTo>
                    <a:pt x="54608" y="265"/>
                    <a:pt x="54647" y="178"/>
                    <a:pt x="54618" y="100"/>
                  </a:cubicBezTo>
                  <a:cubicBezTo>
                    <a:pt x="54596" y="39"/>
                    <a:pt x="54538" y="1"/>
                    <a:pt x="5447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399;p26"/>
            <p:cNvSpPr/>
            <p:nvPr/>
          </p:nvSpPr>
          <p:spPr>
            <a:xfrm>
              <a:off x="3640500" y="3651600"/>
              <a:ext cx="1366125" cy="508575"/>
            </a:xfrm>
            <a:custGeom>
              <a:avLst/>
              <a:gdLst/>
              <a:ahLst/>
              <a:cxnLst/>
              <a:rect l="l" t="t" r="r" b="b"/>
              <a:pathLst>
                <a:path w="54645" h="20343" extrusionOk="0">
                  <a:moveTo>
                    <a:pt x="54474" y="1"/>
                  </a:moveTo>
                  <a:cubicBezTo>
                    <a:pt x="54457" y="1"/>
                    <a:pt x="54440" y="3"/>
                    <a:pt x="54424" y="9"/>
                  </a:cubicBezTo>
                  <a:lnTo>
                    <a:pt x="159" y="20050"/>
                  </a:lnTo>
                  <a:cubicBezTo>
                    <a:pt x="0" y="20108"/>
                    <a:pt x="43" y="20342"/>
                    <a:pt x="211" y="20342"/>
                  </a:cubicBezTo>
                  <a:cubicBezTo>
                    <a:pt x="229" y="20342"/>
                    <a:pt x="246" y="20339"/>
                    <a:pt x="264" y="20333"/>
                  </a:cubicBezTo>
                  <a:lnTo>
                    <a:pt x="54528" y="292"/>
                  </a:lnTo>
                  <a:cubicBezTo>
                    <a:pt x="54605" y="262"/>
                    <a:pt x="54644" y="177"/>
                    <a:pt x="54616" y="99"/>
                  </a:cubicBezTo>
                  <a:cubicBezTo>
                    <a:pt x="54593" y="38"/>
                    <a:pt x="54536" y="1"/>
                    <a:pt x="5447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400;p26"/>
            <p:cNvSpPr/>
            <p:nvPr/>
          </p:nvSpPr>
          <p:spPr>
            <a:xfrm>
              <a:off x="3494050" y="3512825"/>
              <a:ext cx="1366175" cy="508625"/>
            </a:xfrm>
            <a:custGeom>
              <a:avLst/>
              <a:gdLst/>
              <a:ahLst/>
              <a:cxnLst/>
              <a:rect l="l" t="t" r="r" b="b"/>
              <a:pathLst>
                <a:path w="54647" h="20345" extrusionOk="0">
                  <a:moveTo>
                    <a:pt x="54476" y="1"/>
                  </a:moveTo>
                  <a:cubicBezTo>
                    <a:pt x="54459" y="1"/>
                    <a:pt x="54441" y="4"/>
                    <a:pt x="54424" y="10"/>
                  </a:cubicBezTo>
                  <a:lnTo>
                    <a:pt x="159" y="20051"/>
                  </a:lnTo>
                  <a:cubicBezTo>
                    <a:pt x="0" y="20110"/>
                    <a:pt x="43" y="20343"/>
                    <a:pt x="211" y="20345"/>
                  </a:cubicBezTo>
                  <a:cubicBezTo>
                    <a:pt x="229" y="20345"/>
                    <a:pt x="246" y="20341"/>
                    <a:pt x="264" y="20335"/>
                  </a:cubicBezTo>
                  <a:lnTo>
                    <a:pt x="54528" y="293"/>
                  </a:lnTo>
                  <a:cubicBezTo>
                    <a:pt x="54606" y="265"/>
                    <a:pt x="54647" y="177"/>
                    <a:pt x="54618" y="99"/>
                  </a:cubicBezTo>
                  <a:cubicBezTo>
                    <a:pt x="54596" y="38"/>
                    <a:pt x="54538" y="1"/>
                    <a:pt x="5447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401;p26"/>
            <p:cNvSpPr/>
            <p:nvPr/>
          </p:nvSpPr>
          <p:spPr>
            <a:xfrm>
              <a:off x="3347600" y="3374125"/>
              <a:ext cx="1366050" cy="508575"/>
            </a:xfrm>
            <a:custGeom>
              <a:avLst/>
              <a:gdLst/>
              <a:ahLst/>
              <a:cxnLst/>
              <a:rect l="l" t="t" r="r" b="b"/>
              <a:pathLst>
                <a:path w="54642" h="20343" extrusionOk="0">
                  <a:moveTo>
                    <a:pt x="54472" y="0"/>
                  </a:moveTo>
                  <a:cubicBezTo>
                    <a:pt x="54456" y="0"/>
                    <a:pt x="54440" y="3"/>
                    <a:pt x="54423" y="8"/>
                  </a:cubicBezTo>
                  <a:lnTo>
                    <a:pt x="159" y="20049"/>
                  </a:lnTo>
                  <a:cubicBezTo>
                    <a:pt x="0" y="20108"/>
                    <a:pt x="42" y="20342"/>
                    <a:pt x="211" y="20343"/>
                  </a:cubicBezTo>
                  <a:cubicBezTo>
                    <a:pt x="228" y="20342"/>
                    <a:pt x="246" y="20339"/>
                    <a:pt x="262" y="20332"/>
                  </a:cubicBezTo>
                  <a:lnTo>
                    <a:pt x="54528" y="291"/>
                  </a:lnTo>
                  <a:cubicBezTo>
                    <a:pt x="54604" y="261"/>
                    <a:pt x="54642" y="175"/>
                    <a:pt x="54613" y="98"/>
                  </a:cubicBezTo>
                  <a:cubicBezTo>
                    <a:pt x="54591" y="38"/>
                    <a:pt x="54534" y="0"/>
                    <a:pt x="5447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402;p26"/>
            <p:cNvSpPr/>
            <p:nvPr/>
          </p:nvSpPr>
          <p:spPr>
            <a:xfrm>
              <a:off x="4509750" y="3235325"/>
              <a:ext cx="57575" cy="25325"/>
            </a:xfrm>
            <a:custGeom>
              <a:avLst/>
              <a:gdLst/>
              <a:ahLst/>
              <a:cxnLst/>
              <a:rect l="l" t="t" r="r" b="b"/>
              <a:pathLst>
                <a:path w="2303" h="1013" extrusionOk="0">
                  <a:moveTo>
                    <a:pt x="2133" y="1"/>
                  </a:moveTo>
                  <a:cubicBezTo>
                    <a:pt x="2115" y="1"/>
                    <a:pt x="2097" y="4"/>
                    <a:pt x="2079" y="11"/>
                  </a:cubicBezTo>
                  <a:lnTo>
                    <a:pt x="158" y="719"/>
                  </a:lnTo>
                  <a:cubicBezTo>
                    <a:pt x="0" y="778"/>
                    <a:pt x="43" y="1012"/>
                    <a:pt x="211" y="1012"/>
                  </a:cubicBezTo>
                  <a:cubicBezTo>
                    <a:pt x="229" y="1012"/>
                    <a:pt x="246" y="1009"/>
                    <a:pt x="264" y="1003"/>
                  </a:cubicBezTo>
                  <a:lnTo>
                    <a:pt x="2184" y="294"/>
                  </a:lnTo>
                  <a:cubicBezTo>
                    <a:pt x="2262" y="265"/>
                    <a:pt x="2303" y="177"/>
                    <a:pt x="2273" y="99"/>
                  </a:cubicBezTo>
                  <a:cubicBezTo>
                    <a:pt x="2250" y="39"/>
                    <a:pt x="2193" y="1"/>
                    <a:pt x="213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403;p26"/>
            <p:cNvSpPr/>
            <p:nvPr/>
          </p:nvSpPr>
          <p:spPr>
            <a:xfrm>
              <a:off x="3201150" y="3268500"/>
              <a:ext cx="1276300" cy="475450"/>
            </a:xfrm>
            <a:custGeom>
              <a:avLst/>
              <a:gdLst/>
              <a:ahLst/>
              <a:cxnLst/>
              <a:rect l="l" t="t" r="r" b="b"/>
              <a:pathLst>
                <a:path w="51052" h="19018" extrusionOk="0">
                  <a:moveTo>
                    <a:pt x="50881" y="1"/>
                  </a:moveTo>
                  <a:cubicBezTo>
                    <a:pt x="50865" y="1"/>
                    <a:pt x="50848" y="4"/>
                    <a:pt x="50831" y="10"/>
                  </a:cubicBezTo>
                  <a:lnTo>
                    <a:pt x="159" y="18725"/>
                  </a:lnTo>
                  <a:cubicBezTo>
                    <a:pt x="0" y="18782"/>
                    <a:pt x="41" y="19018"/>
                    <a:pt x="210" y="19018"/>
                  </a:cubicBezTo>
                  <a:cubicBezTo>
                    <a:pt x="229" y="19017"/>
                    <a:pt x="246" y="19014"/>
                    <a:pt x="263" y="19007"/>
                  </a:cubicBezTo>
                  <a:lnTo>
                    <a:pt x="50936" y="294"/>
                  </a:lnTo>
                  <a:cubicBezTo>
                    <a:pt x="51013" y="264"/>
                    <a:pt x="51052" y="177"/>
                    <a:pt x="51023" y="100"/>
                  </a:cubicBezTo>
                  <a:cubicBezTo>
                    <a:pt x="51000" y="39"/>
                    <a:pt x="50943" y="1"/>
                    <a:pt x="508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404;p26"/>
            <p:cNvSpPr/>
            <p:nvPr/>
          </p:nvSpPr>
          <p:spPr>
            <a:xfrm>
              <a:off x="3459675" y="3096575"/>
              <a:ext cx="961150" cy="359050"/>
            </a:xfrm>
            <a:custGeom>
              <a:avLst/>
              <a:gdLst/>
              <a:ahLst/>
              <a:cxnLst/>
              <a:rect l="l" t="t" r="r" b="b"/>
              <a:pathLst>
                <a:path w="38446" h="14362" extrusionOk="0">
                  <a:moveTo>
                    <a:pt x="38274" y="1"/>
                  </a:moveTo>
                  <a:cubicBezTo>
                    <a:pt x="38258" y="1"/>
                    <a:pt x="38241" y="4"/>
                    <a:pt x="38224" y="10"/>
                  </a:cubicBezTo>
                  <a:lnTo>
                    <a:pt x="160" y="14068"/>
                  </a:lnTo>
                  <a:cubicBezTo>
                    <a:pt x="1" y="14127"/>
                    <a:pt x="43" y="14360"/>
                    <a:pt x="211" y="14362"/>
                  </a:cubicBezTo>
                  <a:cubicBezTo>
                    <a:pt x="230" y="14362"/>
                    <a:pt x="247" y="14358"/>
                    <a:pt x="264" y="14351"/>
                  </a:cubicBezTo>
                  <a:lnTo>
                    <a:pt x="38329" y="292"/>
                  </a:lnTo>
                  <a:cubicBezTo>
                    <a:pt x="38406" y="263"/>
                    <a:pt x="38445" y="177"/>
                    <a:pt x="38416" y="99"/>
                  </a:cubicBezTo>
                  <a:cubicBezTo>
                    <a:pt x="38394" y="39"/>
                    <a:pt x="38336" y="1"/>
                    <a:pt x="3827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405;p26"/>
            <p:cNvSpPr/>
            <p:nvPr/>
          </p:nvSpPr>
          <p:spPr>
            <a:xfrm>
              <a:off x="3054675" y="3500825"/>
              <a:ext cx="271700" cy="104350"/>
            </a:xfrm>
            <a:custGeom>
              <a:avLst/>
              <a:gdLst/>
              <a:ahLst/>
              <a:cxnLst/>
              <a:rect l="l" t="t" r="r" b="b"/>
              <a:pathLst>
                <a:path w="10868" h="4174" extrusionOk="0">
                  <a:moveTo>
                    <a:pt x="10696" y="0"/>
                  </a:moveTo>
                  <a:cubicBezTo>
                    <a:pt x="10677" y="0"/>
                    <a:pt x="10659" y="4"/>
                    <a:pt x="10641" y="11"/>
                  </a:cubicBezTo>
                  <a:lnTo>
                    <a:pt x="160" y="3882"/>
                  </a:lnTo>
                  <a:cubicBezTo>
                    <a:pt x="1" y="3940"/>
                    <a:pt x="42" y="4174"/>
                    <a:pt x="211" y="4174"/>
                  </a:cubicBezTo>
                  <a:cubicBezTo>
                    <a:pt x="229" y="4174"/>
                    <a:pt x="247" y="4172"/>
                    <a:pt x="263" y="4165"/>
                  </a:cubicBezTo>
                  <a:lnTo>
                    <a:pt x="10745" y="294"/>
                  </a:lnTo>
                  <a:cubicBezTo>
                    <a:pt x="10825" y="267"/>
                    <a:pt x="10867" y="179"/>
                    <a:pt x="10837" y="99"/>
                  </a:cubicBezTo>
                  <a:cubicBezTo>
                    <a:pt x="10815" y="38"/>
                    <a:pt x="10757" y="0"/>
                    <a:pt x="1069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406;p26"/>
            <p:cNvSpPr/>
            <p:nvPr/>
          </p:nvSpPr>
          <p:spPr>
            <a:xfrm>
              <a:off x="3522500" y="3492950"/>
              <a:ext cx="1170025" cy="476125"/>
            </a:xfrm>
            <a:custGeom>
              <a:avLst/>
              <a:gdLst/>
              <a:ahLst/>
              <a:cxnLst/>
              <a:rect l="l" t="t" r="r" b="b"/>
              <a:pathLst>
                <a:path w="46801" h="19045" extrusionOk="0">
                  <a:moveTo>
                    <a:pt x="3843" y="7448"/>
                  </a:moveTo>
                  <a:cubicBezTo>
                    <a:pt x="4685" y="9856"/>
                    <a:pt x="5091" y="14849"/>
                    <a:pt x="3313" y="17226"/>
                  </a:cubicBezTo>
                  <a:cubicBezTo>
                    <a:pt x="3179" y="17406"/>
                    <a:pt x="3027" y="17572"/>
                    <a:pt x="2861" y="17722"/>
                  </a:cubicBezTo>
                  <a:cubicBezTo>
                    <a:pt x="2643" y="17603"/>
                    <a:pt x="2452" y="17444"/>
                    <a:pt x="2297" y="17251"/>
                  </a:cubicBezTo>
                  <a:cubicBezTo>
                    <a:pt x="1958" y="16824"/>
                    <a:pt x="1756" y="16254"/>
                    <a:pt x="1639" y="15405"/>
                  </a:cubicBezTo>
                  <a:cubicBezTo>
                    <a:pt x="1255" y="12596"/>
                    <a:pt x="2075" y="9660"/>
                    <a:pt x="3843" y="7448"/>
                  </a:cubicBezTo>
                  <a:close/>
                  <a:moveTo>
                    <a:pt x="46455" y="1"/>
                  </a:moveTo>
                  <a:cubicBezTo>
                    <a:pt x="46408" y="1"/>
                    <a:pt x="46361" y="12"/>
                    <a:pt x="46317" y="35"/>
                  </a:cubicBezTo>
                  <a:cubicBezTo>
                    <a:pt x="45248" y="588"/>
                    <a:pt x="44337" y="1150"/>
                    <a:pt x="43457" y="1694"/>
                  </a:cubicBezTo>
                  <a:cubicBezTo>
                    <a:pt x="41496" y="2906"/>
                    <a:pt x="39802" y="3953"/>
                    <a:pt x="37247" y="4293"/>
                  </a:cubicBezTo>
                  <a:cubicBezTo>
                    <a:pt x="37068" y="4316"/>
                    <a:pt x="36889" y="4338"/>
                    <a:pt x="36708" y="4360"/>
                  </a:cubicBezTo>
                  <a:cubicBezTo>
                    <a:pt x="35780" y="4470"/>
                    <a:pt x="34821" y="4583"/>
                    <a:pt x="33966" y="5039"/>
                  </a:cubicBezTo>
                  <a:cubicBezTo>
                    <a:pt x="33147" y="5474"/>
                    <a:pt x="32696" y="6290"/>
                    <a:pt x="32298" y="7008"/>
                  </a:cubicBezTo>
                  <a:cubicBezTo>
                    <a:pt x="31987" y="7572"/>
                    <a:pt x="31693" y="8104"/>
                    <a:pt x="31275" y="8383"/>
                  </a:cubicBezTo>
                  <a:cubicBezTo>
                    <a:pt x="30677" y="8783"/>
                    <a:pt x="30134" y="8931"/>
                    <a:pt x="29609" y="8931"/>
                  </a:cubicBezTo>
                  <a:cubicBezTo>
                    <a:pt x="28917" y="8931"/>
                    <a:pt x="28255" y="8673"/>
                    <a:pt x="27537" y="8394"/>
                  </a:cubicBezTo>
                  <a:cubicBezTo>
                    <a:pt x="26726" y="8079"/>
                    <a:pt x="25888" y="7757"/>
                    <a:pt x="24911" y="7757"/>
                  </a:cubicBezTo>
                  <a:cubicBezTo>
                    <a:pt x="24840" y="7757"/>
                    <a:pt x="24769" y="7758"/>
                    <a:pt x="24697" y="7762"/>
                  </a:cubicBezTo>
                  <a:cubicBezTo>
                    <a:pt x="23876" y="7804"/>
                    <a:pt x="23106" y="8142"/>
                    <a:pt x="22427" y="8441"/>
                  </a:cubicBezTo>
                  <a:lnTo>
                    <a:pt x="17107" y="10780"/>
                  </a:lnTo>
                  <a:cubicBezTo>
                    <a:pt x="16715" y="10953"/>
                    <a:pt x="16405" y="11039"/>
                    <a:pt x="16164" y="11039"/>
                  </a:cubicBezTo>
                  <a:cubicBezTo>
                    <a:pt x="15982" y="11039"/>
                    <a:pt x="15840" y="10989"/>
                    <a:pt x="15733" y="10891"/>
                  </a:cubicBezTo>
                  <a:cubicBezTo>
                    <a:pt x="15297" y="10494"/>
                    <a:pt x="14724" y="10075"/>
                    <a:pt x="14233" y="10075"/>
                  </a:cubicBezTo>
                  <a:cubicBezTo>
                    <a:pt x="14106" y="10075"/>
                    <a:pt x="13984" y="10104"/>
                    <a:pt x="13872" y="10167"/>
                  </a:cubicBezTo>
                  <a:cubicBezTo>
                    <a:pt x="13461" y="10401"/>
                    <a:pt x="13360" y="10993"/>
                    <a:pt x="13564" y="11978"/>
                  </a:cubicBezTo>
                  <a:cubicBezTo>
                    <a:pt x="13727" y="12773"/>
                    <a:pt x="13599" y="13299"/>
                    <a:pt x="13173" y="13584"/>
                  </a:cubicBezTo>
                  <a:cubicBezTo>
                    <a:pt x="12891" y="13772"/>
                    <a:pt x="12490" y="13850"/>
                    <a:pt x="12032" y="13850"/>
                  </a:cubicBezTo>
                  <a:cubicBezTo>
                    <a:pt x="10715" y="13850"/>
                    <a:pt x="8920" y="13202"/>
                    <a:pt x="8076" y="12631"/>
                  </a:cubicBezTo>
                  <a:cubicBezTo>
                    <a:pt x="8024" y="12596"/>
                    <a:pt x="7966" y="12579"/>
                    <a:pt x="7907" y="12579"/>
                  </a:cubicBezTo>
                  <a:cubicBezTo>
                    <a:pt x="7822" y="12579"/>
                    <a:pt x="7738" y="12615"/>
                    <a:pt x="7679" y="12684"/>
                  </a:cubicBezTo>
                  <a:cubicBezTo>
                    <a:pt x="7077" y="13378"/>
                    <a:pt x="6594" y="14212"/>
                    <a:pt x="6128" y="15018"/>
                  </a:cubicBezTo>
                  <a:cubicBezTo>
                    <a:pt x="5754" y="15666"/>
                    <a:pt x="5367" y="16335"/>
                    <a:pt x="4923" y="16923"/>
                  </a:cubicBezTo>
                  <a:cubicBezTo>
                    <a:pt x="4637" y="17300"/>
                    <a:pt x="4298" y="17713"/>
                    <a:pt x="3861" y="17851"/>
                  </a:cubicBezTo>
                  <a:cubicBezTo>
                    <a:pt x="3757" y="17884"/>
                    <a:pt x="3647" y="17901"/>
                    <a:pt x="3538" y="17901"/>
                  </a:cubicBezTo>
                  <a:cubicBezTo>
                    <a:pt x="3628" y="17803"/>
                    <a:pt x="3714" y="17699"/>
                    <a:pt x="3797" y="17587"/>
                  </a:cubicBezTo>
                  <a:cubicBezTo>
                    <a:pt x="5829" y="14871"/>
                    <a:pt x="5222" y="9022"/>
                    <a:pt x="4214" y="6742"/>
                  </a:cubicBezTo>
                  <a:cubicBezTo>
                    <a:pt x="4173" y="6647"/>
                    <a:pt x="4085" y="6582"/>
                    <a:pt x="3984" y="6566"/>
                  </a:cubicBezTo>
                  <a:cubicBezTo>
                    <a:pt x="3969" y="6564"/>
                    <a:pt x="3954" y="6562"/>
                    <a:pt x="3939" y="6562"/>
                  </a:cubicBezTo>
                  <a:cubicBezTo>
                    <a:pt x="3853" y="6562"/>
                    <a:pt x="3770" y="6599"/>
                    <a:pt x="3712" y="6663"/>
                  </a:cubicBezTo>
                  <a:cubicBezTo>
                    <a:pt x="1608" y="9043"/>
                    <a:pt x="610" y="12341"/>
                    <a:pt x="1040" y="15486"/>
                  </a:cubicBezTo>
                  <a:cubicBezTo>
                    <a:pt x="1129" y="16135"/>
                    <a:pt x="1298" y="16964"/>
                    <a:pt x="1823" y="17626"/>
                  </a:cubicBezTo>
                  <a:cubicBezTo>
                    <a:pt x="1967" y="17807"/>
                    <a:pt x="2135" y="17966"/>
                    <a:pt x="2324" y="18098"/>
                  </a:cubicBezTo>
                  <a:cubicBezTo>
                    <a:pt x="1902" y="18326"/>
                    <a:pt x="1425" y="18440"/>
                    <a:pt x="893" y="18440"/>
                  </a:cubicBezTo>
                  <a:cubicBezTo>
                    <a:pt x="722" y="18440"/>
                    <a:pt x="544" y="18428"/>
                    <a:pt x="361" y="18404"/>
                  </a:cubicBezTo>
                  <a:cubicBezTo>
                    <a:pt x="347" y="18402"/>
                    <a:pt x="334" y="18401"/>
                    <a:pt x="321" y="18401"/>
                  </a:cubicBezTo>
                  <a:cubicBezTo>
                    <a:pt x="171" y="18401"/>
                    <a:pt x="41" y="18513"/>
                    <a:pt x="21" y="18665"/>
                  </a:cubicBezTo>
                  <a:cubicBezTo>
                    <a:pt x="1" y="18829"/>
                    <a:pt x="117" y="18981"/>
                    <a:pt x="282" y="19003"/>
                  </a:cubicBezTo>
                  <a:cubicBezTo>
                    <a:pt x="489" y="19031"/>
                    <a:pt x="699" y="19044"/>
                    <a:pt x="908" y="19044"/>
                  </a:cubicBezTo>
                  <a:cubicBezTo>
                    <a:pt x="1692" y="19044"/>
                    <a:pt x="2381" y="18834"/>
                    <a:pt x="2966" y="18414"/>
                  </a:cubicBezTo>
                  <a:cubicBezTo>
                    <a:pt x="3157" y="18472"/>
                    <a:pt x="3351" y="18503"/>
                    <a:pt x="3542" y="18503"/>
                  </a:cubicBezTo>
                  <a:cubicBezTo>
                    <a:pt x="3714" y="18503"/>
                    <a:pt x="3883" y="18478"/>
                    <a:pt x="4044" y="18427"/>
                  </a:cubicBezTo>
                  <a:cubicBezTo>
                    <a:pt x="4650" y="18236"/>
                    <a:pt x="5064" y="17739"/>
                    <a:pt x="5404" y="17288"/>
                  </a:cubicBezTo>
                  <a:cubicBezTo>
                    <a:pt x="5871" y="16670"/>
                    <a:pt x="6268" y="15984"/>
                    <a:pt x="6651" y="15321"/>
                  </a:cubicBezTo>
                  <a:cubicBezTo>
                    <a:pt x="7078" y="14585"/>
                    <a:pt x="7483" y="13884"/>
                    <a:pt x="7971" y="13277"/>
                  </a:cubicBezTo>
                  <a:cubicBezTo>
                    <a:pt x="8826" y="13771"/>
                    <a:pt x="10578" y="14460"/>
                    <a:pt x="12021" y="14460"/>
                  </a:cubicBezTo>
                  <a:cubicBezTo>
                    <a:pt x="12589" y="14460"/>
                    <a:pt x="13109" y="14354"/>
                    <a:pt x="13508" y="14087"/>
                  </a:cubicBezTo>
                  <a:cubicBezTo>
                    <a:pt x="13951" y="13790"/>
                    <a:pt x="14424" y="13162"/>
                    <a:pt x="14156" y="11856"/>
                  </a:cubicBezTo>
                  <a:cubicBezTo>
                    <a:pt x="13945" y="10834"/>
                    <a:pt x="14169" y="10694"/>
                    <a:pt x="14171" y="10693"/>
                  </a:cubicBezTo>
                  <a:cubicBezTo>
                    <a:pt x="14187" y="10683"/>
                    <a:pt x="14210" y="10678"/>
                    <a:pt x="14240" y="10678"/>
                  </a:cubicBezTo>
                  <a:cubicBezTo>
                    <a:pt x="14406" y="10678"/>
                    <a:pt x="14782" y="10843"/>
                    <a:pt x="15325" y="11338"/>
                  </a:cubicBezTo>
                  <a:cubicBezTo>
                    <a:pt x="15570" y="11562"/>
                    <a:pt x="15861" y="11643"/>
                    <a:pt x="16159" y="11643"/>
                  </a:cubicBezTo>
                  <a:cubicBezTo>
                    <a:pt x="16576" y="11643"/>
                    <a:pt x="17008" y="11484"/>
                    <a:pt x="17351" y="11334"/>
                  </a:cubicBezTo>
                  <a:lnTo>
                    <a:pt x="22670" y="8994"/>
                  </a:lnTo>
                  <a:cubicBezTo>
                    <a:pt x="23333" y="8704"/>
                    <a:pt x="24018" y="8402"/>
                    <a:pt x="24729" y="8365"/>
                  </a:cubicBezTo>
                  <a:cubicBezTo>
                    <a:pt x="24787" y="8363"/>
                    <a:pt x="24845" y="8361"/>
                    <a:pt x="24902" y="8361"/>
                  </a:cubicBezTo>
                  <a:cubicBezTo>
                    <a:pt x="25776" y="8361"/>
                    <a:pt x="26559" y="8663"/>
                    <a:pt x="27319" y="8959"/>
                  </a:cubicBezTo>
                  <a:cubicBezTo>
                    <a:pt x="28054" y="9244"/>
                    <a:pt x="28804" y="9536"/>
                    <a:pt x="29615" y="9536"/>
                  </a:cubicBezTo>
                  <a:cubicBezTo>
                    <a:pt x="30238" y="9536"/>
                    <a:pt x="30896" y="9364"/>
                    <a:pt x="31612" y="8885"/>
                  </a:cubicBezTo>
                  <a:cubicBezTo>
                    <a:pt x="32151" y="8525"/>
                    <a:pt x="32496" y="7903"/>
                    <a:pt x="32828" y="7301"/>
                  </a:cubicBezTo>
                  <a:cubicBezTo>
                    <a:pt x="33202" y="6624"/>
                    <a:pt x="33590" y="5924"/>
                    <a:pt x="34251" y="5572"/>
                  </a:cubicBezTo>
                  <a:cubicBezTo>
                    <a:pt x="35005" y="5171"/>
                    <a:pt x="35868" y="5068"/>
                    <a:pt x="36781" y="4960"/>
                  </a:cubicBezTo>
                  <a:cubicBezTo>
                    <a:pt x="36964" y="4938"/>
                    <a:pt x="37145" y="4917"/>
                    <a:pt x="37327" y="4892"/>
                  </a:cubicBezTo>
                  <a:cubicBezTo>
                    <a:pt x="40011" y="4535"/>
                    <a:pt x="41755" y="3457"/>
                    <a:pt x="43775" y="2208"/>
                  </a:cubicBezTo>
                  <a:cubicBezTo>
                    <a:pt x="44646" y="1670"/>
                    <a:pt x="45546" y="1114"/>
                    <a:pt x="46594" y="572"/>
                  </a:cubicBezTo>
                  <a:cubicBezTo>
                    <a:pt x="46742" y="495"/>
                    <a:pt x="46801" y="313"/>
                    <a:pt x="46724" y="165"/>
                  </a:cubicBezTo>
                  <a:cubicBezTo>
                    <a:pt x="46670" y="61"/>
                    <a:pt x="46564" y="1"/>
                    <a:pt x="46455" y="1"/>
                  </a:cubicBez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407;p26"/>
            <p:cNvSpPr/>
            <p:nvPr/>
          </p:nvSpPr>
          <p:spPr>
            <a:xfrm>
              <a:off x="3629050" y="3679675"/>
              <a:ext cx="1083425" cy="436175"/>
            </a:xfrm>
            <a:custGeom>
              <a:avLst/>
              <a:gdLst/>
              <a:ahLst/>
              <a:cxnLst/>
              <a:rect l="l" t="t" r="r" b="b"/>
              <a:pathLst>
                <a:path w="43337" h="17447" extrusionOk="0">
                  <a:moveTo>
                    <a:pt x="26987" y="9267"/>
                  </a:moveTo>
                  <a:cubicBezTo>
                    <a:pt x="26992" y="9301"/>
                    <a:pt x="26997" y="9333"/>
                    <a:pt x="27002" y="9365"/>
                  </a:cubicBezTo>
                  <a:cubicBezTo>
                    <a:pt x="27278" y="11141"/>
                    <a:pt x="27541" y="12821"/>
                    <a:pt x="27462" y="14677"/>
                  </a:cubicBezTo>
                  <a:cubicBezTo>
                    <a:pt x="27422" y="14681"/>
                    <a:pt x="27382" y="14683"/>
                    <a:pt x="27343" y="14683"/>
                  </a:cubicBezTo>
                  <a:cubicBezTo>
                    <a:pt x="27076" y="14683"/>
                    <a:pt x="26851" y="14580"/>
                    <a:pt x="26656" y="14370"/>
                  </a:cubicBezTo>
                  <a:cubicBezTo>
                    <a:pt x="25902" y="13558"/>
                    <a:pt x="25859" y="11547"/>
                    <a:pt x="26197" y="10587"/>
                  </a:cubicBezTo>
                  <a:cubicBezTo>
                    <a:pt x="26373" y="10093"/>
                    <a:pt x="26659" y="9674"/>
                    <a:pt x="26987" y="9267"/>
                  </a:cubicBezTo>
                  <a:close/>
                  <a:moveTo>
                    <a:pt x="42993" y="0"/>
                  </a:moveTo>
                  <a:cubicBezTo>
                    <a:pt x="42897" y="0"/>
                    <a:pt x="42802" y="46"/>
                    <a:pt x="42743" y="132"/>
                  </a:cubicBezTo>
                  <a:cubicBezTo>
                    <a:pt x="41953" y="1286"/>
                    <a:pt x="41522" y="1339"/>
                    <a:pt x="40807" y="1429"/>
                  </a:cubicBezTo>
                  <a:cubicBezTo>
                    <a:pt x="40370" y="1483"/>
                    <a:pt x="39826" y="1550"/>
                    <a:pt x="39107" y="1883"/>
                  </a:cubicBezTo>
                  <a:cubicBezTo>
                    <a:pt x="38571" y="2132"/>
                    <a:pt x="38154" y="2617"/>
                    <a:pt x="37751" y="3086"/>
                  </a:cubicBezTo>
                  <a:cubicBezTo>
                    <a:pt x="37451" y="3438"/>
                    <a:pt x="37166" y="3770"/>
                    <a:pt x="36845" y="3997"/>
                  </a:cubicBezTo>
                  <a:cubicBezTo>
                    <a:pt x="35555" y="4910"/>
                    <a:pt x="34008" y="5238"/>
                    <a:pt x="32512" y="5556"/>
                  </a:cubicBezTo>
                  <a:cubicBezTo>
                    <a:pt x="31293" y="5814"/>
                    <a:pt x="30037" y="6081"/>
                    <a:pt x="28898" y="6660"/>
                  </a:cubicBezTo>
                  <a:cubicBezTo>
                    <a:pt x="28887" y="6556"/>
                    <a:pt x="28854" y="6453"/>
                    <a:pt x="28801" y="6361"/>
                  </a:cubicBezTo>
                  <a:cubicBezTo>
                    <a:pt x="28741" y="6260"/>
                    <a:pt x="28641" y="6212"/>
                    <a:pt x="28541" y="6212"/>
                  </a:cubicBezTo>
                  <a:cubicBezTo>
                    <a:pt x="28421" y="6212"/>
                    <a:pt x="28302" y="6282"/>
                    <a:pt x="28256" y="6414"/>
                  </a:cubicBezTo>
                  <a:cubicBezTo>
                    <a:pt x="28061" y="6968"/>
                    <a:pt x="27745" y="7423"/>
                    <a:pt x="27385" y="7863"/>
                  </a:cubicBezTo>
                  <a:cubicBezTo>
                    <a:pt x="27312" y="7336"/>
                    <a:pt x="27245" y="6802"/>
                    <a:pt x="27194" y="6259"/>
                  </a:cubicBezTo>
                  <a:cubicBezTo>
                    <a:pt x="27180" y="6099"/>
                    <a:pt x="27046" y="5985"/>
                    <a:pt x="26895" y="5985"/>
                  </a:cubicBezTo>
                  <a:cubicBezTo>
                    <a:pt x="26869" y="5985"/>
                    <a:pt x="26842" y="5988"/>
                    <a:pt x="26815" y="5996"/>
                  </a:cubicBezTo>
                  <a:cubicBezTo>
                    <a:pt x="26248" y="6150"/>
                    <a:pt x="25845" y="6512"/>
                    <a:pt x="25457" y="6863"/>
                  </a:cubicBezTo>
                  <a:cubicBezTo>
                    <a:pt x="25037" y="7241"/>
                    <a:pt x="24640" y="7599"/>
                    <a:pt x="24042" y="7711"/>
                  </a:cubicBezTo>
                  <a:cubicBezTo>
                    <a:pt x="23925" y="7733"/>
                    <a:pt x="23832" y="7821"/>
                    <a:pt x="23804" y="7937"/>
                  </a:cubicBezTo>
                  <a:cubicBezTo>
                    <a:pt x="23696" y="8382"/>
                    <a:pt x="23562" y="8634"/>
                    <a:pt x="23380" y="8727"/>
                  </a:cubicBezTo>
                  <a:cubicBezTo>
                    <a:pt x="23311" y="8763"/>
                    <a:pt x="23226" y="8781"/>
                    <a:pt x="23124" y="8781"/>
                  </a:cubicBezTo>
                  <a:cubicBezTo>
                    <a:pt x="22973" y="8781"/>
                    <a:pt x="22785" y="8741"/>
                    <a:pt x="22558" y="8662"/>
                  </a:cubicBezTo>
                  <a:cubicBezTo>
                    <a:pt x="22548" y="8549"/>
                    <a:pt x="22531" y="8436"/>
                    <a:pt x="22515" y="8324"/>
                  </a:cubicBezTo>
                  <a:cubicBezTo>
                    <a:pt x="22490" y="8153"/>
                    <a:pt x="22466" y="7992"/>
                    <a:pt x="22468" y="7847"/>
                  </a:cubicBezTo>
                  <a:cubicBezTo>
                    <a:pt x="22470" y="7749"/>
                    <a:pt x="22425" y="7656"/>
                    <a:pt x="22347" y="7597"/>
                  </a:cubicBezTo>
                  <a:cubicBezTo>
                    <a:pt x="22294" y="7559"/>
                    <a:pt x="22231" y="7538"/>
                    <a:pt x="22166" y="7538"/>
                  </a:cubicBezTo>
                  <a:cubicBezTo>
                    <a:pt x="22135" y="7538"/>
                    <a:pt x="22104" y="7543"/>
                    <a:pt x="22073" y="7553"/>
                  </a:cubicBezTo>
                  <a:lnTo>
                    <a:pt x="21919" y="7602"/>
                  </a:lnTo>
                  <a:cubicBezTo>
                    <a:pt x="21151" y="7850"/>
                    <a:pt x="20688" y="8001"/>
                    <a:pt x="19817" y="8011"/>
                  </a:cubicBezTo>
                  <a:cubicBezTo>
                    <a:pt x="19667" y="8013"/>
                    <a:pt x="19541" y="8124"/>
                    <a:pt x="19522" y="8274"/>
                  </a:cubicBezTo>
                  <a:cubicBezTo>
                    <a:pt x="19326" y="9738"/>
                    <a:pt x="18949" y="10599"/>
                    <a:pt x="18371" y="10906"/>
                  </a:cubicBezTo>
                  <a:cubicBezTo>
                    <a:pt x="18206" y="10994"/>
                    <a:pt x="18019" y="11038"/>
                    <a:pt x="17810" y="11038"/>
                  </a:cubicBezTo>
                  <a:cubicBezTo>
                    <a:pt x="17537" y="11038"/>
                    <a:pt x="17226" y="10962"/>
                    <a:pt x="16880" y="10812"/>
                  </a:cubicBezTo>
                  <a:cubicBezTo>
                    <a:pt x="16968" y="10328"/>
                    <a:pt x="17034" y="9835"/>
                    <a:pt x="17094" y="9350"/>
                  </a:cubicBezTo>
                  <a:cubicBezTo>
                    <a:pt x="17605" y="8521"/>
                    <a:pt x="17839" y="7431"/>
                    <a:pt x="17633" y="5929"/>
                  </a:cubicBezTo>
                  <a:cubicBezTo>
                    <a:pt x="17614" y="5786"/>
                    <a:pt x="17495" y="5677"/>
                    <a:pt x="17353" y="5668"/>
                  </a:cubicBezTo>
                  <a:cubicBezTo>
                    <a:pt x="17346" y="5667"/>
                    <a:pt x="17340" y="5667"/>
                    <a:pt x="17333" y="5667"/>
                  </a:cubicBezTo>
                  <a:cubicBezTo>
                    <a:pt x="17198" y="5667"/>
                    <a:pt x="17077" y="5759"/>
                    <a:pt x="17042" y="5892"/>
                  </a:cubicBezTo>
                  <a:cubicBezTo>
                    <a:pt x="16793" y="6830"/>
                    <a:pt x="16670" y="7837"/>
                    <a:pt x="16552" y="8810"/>
                  </a:cubicBezTo>
                  <a:cubicBezTo>
                    <a:pt x="16539" y="8919"/>
                    <a:pt x="16525" y="9029"/>
                    <a:pt x="16512" y="9138"/>
                  </a:cubicBezTo>
                  <a:cubicBezTo>
                    <a:pt x="15731" y="10311"/>
                    <a:pt x="14270" y="10878"/>
                    <a:pt x="12676" y="11496"/>
                  </a:cubicBezTo>
                  <a:cubicBezTo>
                    <a:pt x="12254" y="11660"/>
                    <a:pt x="11828" y="11825"/>
                    <a:pt x="11413" y="12003"/>
                  </a:cubicBezTo>
                  <a:cubicBezTo>
                    <a:pt x="10448" y="12418"/>
                    <a:pt x="9715" y="12828"/>
                    <a:pt x="9004" y="13223"/>
                  </a:cubicBezTo>
                  <a:cubicBezTo>
                    <a:pt x="8063" y="13747"/>
                    <a:pt x="7175" y="14242"/>
                    <a:pt x="5865" y="14679"/>
                  </a:cubicBezTo>
                  <a:cubicBezTo>
                    <a:pt x="5195" y="14902"/>
                    <a:pt x="4534" y="15290"/>
                    <a:pt x="3894" y="15666"/>
                  </a:cubicBezTo>
                  <a:cubicBezTo>
                    <a:pt x="2908" y="16245"/>
                    <a:pt x="1892" y="16841"/>
                    <a:pt x="832" y="16841"/>
                  </a:cubicBezTo>
                  <a:cubicBezTo>
                    <a:pt x="681" y="16841"/>
                    <a:pt x="529" y="16829"/>
                    <a:pt x="377" y="16803"/>
                  </a:cubicBezTo>
                  <a:cubicBezTo>
                    <a:pt x="360" y="16800"/>
                    <a:pt x="343" y="16799"/>
                    <a:pt x="326" y="16799"/>
                  </a:cubicBezTo>
                  <a:cubicBezTo>
                    <a:pt x="181" y="16799"/>
                    <a:pt x="53" y="16903"/>
                    <a:pt x="28" y="17050"/>
                  </a:cubicBezTo>
                  <a:cubicBezTo>
                    <a:pt x="1" y="17215"/>
                    <a:pt x="111" y="17371"/>
                    <a:pt x="277" y="17399"/>
                  </a:cubicBezTo>
                  <a:cubicBezTo>
                    <a:pt x="463" y="17430"/>
                    <a:pt x="651" y="17446"/>
                    <a:pt x="840" y="17446"/>
                  </a:cubicBezTo>
                  <a:cubicBezTo>
                    <a:pt x="2052" y="17446"/>
                    <a:pt x="3141" y="16807"/>
                    <a:pt x="4199" y="16189"/>
                  </a:cubicBezTo>
                  <a:cubicBezTo>
                    <a:pt x="4840" y="15813"/>
                    <a:pt x="5446" y="15458"/>
                    <a:pt x="6055" y="15254"/>
                  </a:cubicBezTo>
                  <a:cubicBezTo>
                    <a:pt x="7419" y="14800"/>
                    <a:pt x="8331" y="14292"/>
                    <a:pt x="9297" y="13753"/>
                  </a:cubicBezTo>
                  <a:cubicBezTo>
                    <a:pt x="9994" y="13364"/>
                    <a:pt x="10715" y="12962"/>
                    <a:pt x="11651" y="12560"/>
                  </a:cubicBezTo>
                  <a:cubicBezTo>
                    <a:pt x="12059" y="12385"/>
                    <a:pt x="12477" y="12223"/>
                    <a:pt x="12893" y="12062"/>
                  </a:cubicBezTo>
                  <a:cubicBezTo>
                    <a:pt x="14157" y="11572"/>
                    <a:pt x="15440" y="11074"/>
                    <a:pt x="16364" y="10226"/>
                  </a:cubicBezTo>
                  <a:lnTo>
                    <a:pt x="16364" y="10226"/>
                  </a:lnTo>
                  <a:cubicBezTo>
                    <a:pt x="16328" y="10463"/>
                    <a:pt x="16288" y="10698"/>
                    <a:pt x="16243" y="10930"/>
                  </a:cubicBezTo>
                  <a:cubicBezTo>
                    <a:pt x="16217" y="11064"/>
                    <a:pt x="16283" y="11198"/>
                    <a:pt x="16405" y="11259"/>
                  </a:cubicBezTo>
                  <a:cubicBezTo>
                    <a:pt x="16921" y="11514"/>
                    <a:pt x="17391" y="11642"/>
                    <a:pt x="17813" y="11642"/>
                  </a:cubicBezTo>
                  <a:cubicBezTo>
                    <a:pt x="18118" y="11642"/>
                    <a:pt x="18399" y="11575"/>
                    <a:pt x="18652" y="11441"/>
                  </a:cubicBezTo>
                  <a:cubicBezTo>
                    <a:pt x="19591" y="10943"/>
                    <a:pt x="19924" y="9644"/>
                    <a:pt x="20083" y="8609"/>
                  </a:cubicBezTo>
                  <a:cubicBezTo>
                    <a:pt x="20805" y="8576"/>
                    <a:pt x="21280" y="8443"/>
                    <a:pt x="21893" y="8247"/>
                  </a:cubicBezTo>
                  <a:cubicBezTo>
                    <a:pt x="21900" y="8304"/>
                    <a:pt x="21909" y="8360"/>
                    <a:pt x="21917" y="8415"/>
                  </a:cubicBezTo>
                  <a:cubicBezTo>
                    <a:pt x="21941" y="8580"/>
                    <a:pt x="21964" y="8736"/>
                    <a:pt x="21962" y="8869"/>
                  </a:cubicBezTo>
                  <a:cubicBezTo>
                    <a:pt x="21958" y="8995"/>
                    <a:pt x="22034" y="9110"/>
                    <a:pt x="22151" y="9157"/>
                  </a:cubicBezTo>
                  <a:cubicBezTo>
                    <a:pt x="22533" y="9310"/>
                    <a:pt x="22854" y="9386"/>
                    <a:pt x="23129" y="9386"/>
                  </a:cubicBezTo>
                  <a:cubicBezTo>
                    <a:pt x="23327" y="9386"/>
                    <a:pt x="23501" y="9346"/>
                    <a:pt x="23656" y="9266"/>
                  </a:cubicBezTo>
                  <a:cubicBezTo>
                    <a:pt x="24047" y="9064"/>
                    <a:pt x="24233" y="8647"/>
                    <a:pt x="24344" y="8262"/>
                  </a:cubicBezTo>
                  <a:cubicBezTo>
                    <a:pt x="25004" y="8085"/>
                    <a:pt x="25457" y="7677"/>
                    <a:pt x="25862" y="7312"/>
                  </a:cubicBezTo>
                  <a:cubicBezTo>
                    <a:pt x="26115" y="7083"/>
                    <a:pt x="26357" y="6864"/>
                    <a:pt x="26633" y="6715"/>
                  </a:cubicBezTo>
                  <a:cubicBezTo>
                    <a:pt x="26696" y="7315"/>
                    <a:pt x="26778" y="7901"/>
                    <a:pt x="26864" y="8476"/>
                  </a:cubicBezTo>
                  <a:cubicBezTo>
                    <a:pt x="26380" y="9038"/>
                    <a:pt x="25897" y="9630"/>
                    <a:pt x="25628" y="10387"/>
                  </a:cubicBezTo>
                  <a:cubicBezTo>
                    <a:pt x="25236" y="11499"/>
                    <a:pt x="25268" y="13765"/>
                    <a:pt x="26213" y="14783"/>
                  </a:cubicBezTo>
                  <a:cubicBezTo>
                    <a:pt x="26525" y="15118"/>
                    <a:pt x="26908" y="15289"/>
                    <a:pt x="27339" y="15289"/>
                  </a:cubicBezTo>
                  <a:cubicBezTo>
                    <a:pt x="27497" y="15289"/>
                    <a:pt x="27662" y="15266"/>
                    <a:pt x="27831" y="15220"/>
                  </a:cubicBezTo>
                  <a:cubicBezTo>
                    <a:pt x="27957" y="15186"/>
                    <a:pt x="28047" y="15076"/>
                    <a:pt x="28053" y="14946"/>
                  </a:cubicBezTo>
                  <a:cubicBezTo>
                    <a:pt x="28168" y="12932"/>
                    <a:pt x="27891" y="11156"/>
                    <a:pt x="27598" y="9274"/>
                  </a:cubicBezTo>
                  <a:cubicBezTo>
                    <a:pt x="27567" y="9071"/>
                    <a:pt x="27535" y="8866"/>
                    <a:pt x="27504" y="8660"/>
                  </a:cubicBezTo>
                  <a:cubicBezTo>
                    <a:pt x="27841" y="8268"/>
                    <a:pt x="28181" y="7864"/>
                    <a:pt x="28457" y="7399"/>
                  </a:cubicBezTo>
                  <a:cubicBezTo>
                    <a:pt x="28478" y="7412"/>
                    <a:pt x="28501" y="7425"/>
                    <a:pt x="28524" y="7434"/>
                  </a:cubicBezTo>
                  <a:cubicBezTo>
                    <a:pt x="28558" y="7448"/>
                    <a:pt x="28595" y="7454"/>
                    <a:pt x="28631" y="7454"/>
                  </a:cubicBezTo>
                  <a:cubicBezTo>
                    <a:pt x="28685" y="7454"/>
                    <a:pt x="28739" y="7439"/>
                    <a:pt x="28786" y="7411"/>
                  </a:cubicBezTo>
                  <a:cubicBezTo>
                    <a:pt x="29947" y="6718"/>
                    <a:pt x="31254" y="6439"/>
                    <a:pt x="32637" y="6146"/>
                  </a:cubicBezTo>
                  <a:cubicBezTo>
                    <a:pt x="34193" y="5816"/>
                    <a:pt x="35802" y="5475"/>
                    <a:pt x="37195" y="4489"/>
                  </a:cubicBezTo>
                  <a:cubicBezTo>
                    <a:pt x="37575" y="4220"/>
                    <a:pt x="37899" y="3843"/>
                    <a:pt x="38210" y="3479"/>
                  </a:cubicBezTo>
                  <a:cubicBezTo>
                    <a:pt x="38587" y="3039"/>
                    <a:pt x="38944" y="2624"/>
                    <a:pt x="39360" y="2432"/>
                  </a:cubicBezTo>
                  <a:cubicBezTo>
                    <a:pt x="39994" y="2138"/>
                    <a:pt x="40465" y="2080"/>
                    <a:pt x="40880" y="2028"/>
                  </a:cubicBezTo>
                  <a:cubicBezTo>
                    <a:pt x="41641" y="1934"/>
                    <a:pt x="42297" y="1852"/>
                    <a:pt x="43243" y="473"/>
                  </a:cubicBezTo>
                  <a:cubicBezTo>
                    <a:pt x="43337" y="335"/>
                    <a:pt x="43301" y="148"/>
                    <a:pt x="43163" y="53"/>
                  </a:cubicBezTo>
                  <a:cubicBezTo>
                    <a:pt x="43111" y="18"/>
                    <a:pt x="43052" y="0"/>
                    <a:pt x="42993" y="0"/>
                  </a:cubicBez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408;p26"/>
            <p:cNvSpPr/>
            <p:nvPr/>
          </p:nvSpPr>
          <p:spPr>
            <a:xfrm>
              <a:off x="4088625" y="4101075"/>
              <a:ext cx="1059500" cy="513525"/>
            </a:xfrm>
            <a:custGeom>
              <a:avLst/>
              <a:gdLst/>
              <a:ahLst/>
              <a:cxnLst/>
              <a:rect l="l" t="t" r="r" b="b"/>
              <a:pathLst>
                <a:path w="42380" h="20541" extrusionOk="0">
                  <a:moveTo>
                    <a:pt x="19517" y="8100"/>
                  </a:moveTo>
                  <a:cubicBezTo>
                    <a:pt x="19594" y="8227"/>
                    <a:pt x="19649" y="8367"/>
                    <a:pt x="19680" y="8514"/>
                  </a:cubicBezTo>
                  <a:cubicBezTo>
                    <a:pt x="19787" y="9011"/>
                    <a:pt x="19644" y="9535"/>
                    <a:pt x="19329" y="9833"/>
                  </a:cubicBezTo>
                  <a:lnTo>
                    <a:pt x="19329" y="8379"/>
                  </a:lnTo>
                  <a:lnTo>
                    <a:pt x="19328" y="8380"/>
                  </a:lnTo>
                  <a:cubicBezTo>
                    <a:pt x="19389" y="8285"/>
                    <a:pt x="19452" y="8192"/>
                    <a:pt x="19517" y="8100"/>
                  </a:cubicBezTo>
                  <a:close/>
                  <a:moveTo>
                    <a:pt x="18725" y="9431"/>
                  </a:moveTo>
                  <a:lnTo>
                    <a:pt x="18725" y="10150"/>
                  </a:lnTo>
                  <a:cubicBezTo>
                    <a:pt x="18607" y="10180"/>
                    <a:pt x="18486" y="10197"/>
                    <a:pt x="18364" y="10201"/>
                  </a:cubicBezTo>
                  <a:cubicBezTo>
                    <a:pt x="18477" y="9938"/>
                    <a:pt x="18598" y="9681"/>
                    <a:pt x="18725" y="9431"/>
                  </a:cubicBezTo>
                  <a:close/>
                  <a:moveTo>
                    <a:pt x="3574" y="2803"/>
                  </a:moveTo>
                  <a:cubicBezTo>
                    <a:pt x="3689" y="2803"/>
                    <a:pt x="4054" y="2921"/>
                    <a:pt x="4458" y="4244"/>
                  </a:cubicBezTo>
                  <a:cubicBezTo>
                    <a:pt x="5119" y="6414"/>
                    <a:pt x="4623" y="11413"/>
                    <a:pt x="3043" y="14659"/>
                  </a:cubicBezTo>
                  <a:cubicBezTo>
                    <a:pt x="2811" y="14534"/>
                    <a:pt x="2592" y="14387"/>
                    <a:pt x="2389" y="14219"/>
                  </a:cubicBezTo>
                  <a:cubicBezTo>
                    <a:pt x="974" y="13071"/>
                    <a:pt x="1311" y="8861"/>
                    <a:pt x="1687" y="6794"/>
                  </a:cubicBezTo>
                  <a:cubicBezTo>
                    <a:pt x="2009" y="5028"/>
                    <a:pt x="2938" y="2838"/>
                    <a:pt x="3565" y="2803"/>
                  </a:cubicBezTo>
                  <a:close/>
                  <a:moveTo>
                    <a:pt x="18725" y="10770"/>
                  </a:moveTo>
                  <a:lnTo>
                    <a:pt x="18728" y="18919"/>
                  </a:lnTo>
                  <a:cubicBezTo>
                    <a:pt x="18728" y="19238"/>
                    <a:pt x="18717" y="19518"/>
                    <a:pt x="18586" y="19710"/>
                  </a:cubicBezTo>
                  <a:cubicBezTo>
                    <a:pt x="18467" y="19884"/>
                    <a:pt x="18275" y="19928"/>
                    <a:pt x="18134" y="19935"/>
                  </a:cubicBezTo>
                  <a:cubicBezTo>
                    <a:pt x="18127" y="19935"/>
                    <a:pt x="18119" y="19936"/>
                    <a:pt x="18112" y="19936"/>
                  </a:cubicBezTo>
                  <a:cubicBezTo>
                    <a:pt x="17822" y="19936"/>
                    <a:pt x="17513" y="19807"/>
                    <a:pt x="17335" y="19595"/>
                  </a:cubicBezTo>
                  <a:cubicBezTo>
                    <a:pt x="16967" y="19160"/>
                    <a:pt x="16908" y="18516"/>
                    <a:pt x="16900" y="17886"/>
                  </a:cubicBezTo>
                  <a:cubicBezTo>
                    <a:pt x="16869" y="15669"/>
                    <a:pt x="17253" y="13073"/>
                    <a:pt x="18119" y="10802"/>
                  </a:cubicBezTo>
                  <a:cubicBezTo>
                    <a:pt x="18179" y="10806"/>
                    <a:pt x="18238" y="10809"/>
                    <a:pt x="18298" y="10809"/>
                  </a:cubicBezTo>
                  <a:cubicBezTo>
                    <a:pt x="18441" y="10809"/>
                    <a:pt x="18584" y="10796"/>
                    <a:pt x="18725" y="10770"/>
                  </a:cubicBezTo>
                  <a:close/>
                  <a:moveTo>
                    <a:pt x="42055" y="0"/>
                  </a:moveTo>
                  <a:cubicBezTo>
                    <a:pt x="40683" y="69"/>
                    <a:pt x="39354" y="505"/>
                    <a:pt x="38208" y="1262"/>
                  </a:cubicBezTo>
                  <a:cubicBezTo>
                    <a:pt x="38089" y="1340"/>
                    <a:pt x="37972" y="1421"/>
                    <a:pt x="37854" y="1504"/>
                  </a:cubicBezTo>
                  <a:cubicBezTo>
                    <a:pt x="37573" y="1701"/>
                    <a:pt x="37307" y="1887"/>
                    <a:pt x="37017" y="2023"/>
                  </a:cubicBezTo>
                  <a:cubicBezTo>
                    <a:pt x="36320" y="2347"/>
                    <a:pt x="35530" y="2359"/>
                    <a:pt x="34694" y="2373"/>
                  </a:cubicBezTo>
                  <a:cubicBezTo>
                    <a:pt x="34437" y="2376"/>
                    <a:pt x="34179" y="2379"/>
                    <a:pt x="33925" y="2393"/>
                  </a:cubicBezTo>
                  <a:cubicBezTo>
                    <a:pt x="32622" y="2463"/>
                    <a:pt x="31347" y="2787"/>
                    <a:pt x="30167" y="3342"/>
                  </a:cubicBezTo>
                  <a:cubicBezTo>
                    <a:pt x="29455" y="3681"/>
                    <a:pt x="28941" y="4066"/>
                    <a:pt x="28614" y="4512"/>
                  </a:cubicBezTo>
                  <a:lnTo>
                    <a:pt x="28431" y="3957"/>
                  </a:lnTo>
                  <a:cubicBezTo>
                    <a:pt x="28387" y="3822"/>
                    <a:pt x="28266" y="3750"/>
                    <a:pt x="28144" y="3750"/>
                  </a:cubicBezTo>
                  <a:cubicBezTo>
                    <a:pt x="28043" y="3750"/>
                    <a:pt x="27941" y="3799"/>
                    <a:pt x="27883" y="3902"/>
                  </a:cubicBezTo>
                  <a:cubicBezTo>
                    <a:pt x="27223" y="5060"/>
                    <a:pt x="26254" y="5771"/>
                    <a:pt x="25230" y="6523"/>
                  </a:cubicBezTo>
                  <a:cubicBezTo>
                    <a:pt x="24855" y="6798"/>
                    <a:pt x="24469" y="7082"/>
                    <a:pt x="24090" y="7393"/>
                  </a:cubicBezTo>
                  <a:cubicBezTo>
                    <a:pt x="23904" y="7545"/>
                    <a:pt x="23693" y="7719"/>
                    <a:pt x="23475" y="7757"/>
                  </a:cubicBezTo>
                  <a:cubicBezTo>
                    <a:pt x="23439" y="7763"/>
                    <a:pt x="23404" y="7766"/>
                    <a:pt x="23370" y="7766"/>
                  </a:cubicBezTo>
                  <a:cubicBezTo>
                    <a:pt x="22650" y="7766"/>
                    <a:pt x="22312" y="6390"/>
                    <a:pt x="22274" y="6225"/>
                  </a:cubicBezTo>
                  <a:cubicBezTo>
                    <a:pt x="22244" y="6093"/>
                    <a:pt x="22131" y="5997"/>
                    <a:pt x="21996" y="5990"/>
                  </a:cubicBezTo>
                  <a:cubicBezTo>
                    <a:pt x="21993" y="5990"/>
                    <a:pt x="21990" y="5990"/>
                    <a:pt x="21987" y="5990"/>
                  </a:cubicBezTo>
                  <a:cubicBezTo>
                    <a:pt x="21845" y="5990"/>
                    <a:pt x="21736" y="6068"/>
                    <a:pt x="21695" y="6194"/>
                  </a:cubicBezTo>
                  <a:cubicBezTo>
                    <a:pt x="21579" y="6526"/>
                    <a:pt x="21365" y="6817"/>
                    <a:pt x="21082" y="7029"/>
                  </a:cubicBezTo>
                  <a:cubicBezTo>
                    <a:pt x="21077" y="6779"/>
                    <a:pt x="21042" y="6527"/>
                    <a:pt x="20896" y="6246"/>
                  </a:cubicBezTo>
                  <a:cubicBezTo>
                    <a:pt x="20840" y="6140"/>
                    <a:pt x="20734" y="6082"/>
                    <a:pt x="20626" y="6082"/>
                  </a:cubicBezTo>
                  <a:cubicBezTo>
                    <a:pt x="20556" y="6082"/>
                    <a:pt x="20485" y="6106"/>
                    <a:pt x="20427" y="6157"/>
                  </a:cubicBezTo>
                  <a:cubicBezTo>
                    <a:pt x="20062" y="6483"/>
                    <a:pt x="19726" y="6838"/>
                    <a:pt x="19422" y="7221"/>
                  </a:cubicBezTo>
                  <a:cubicBezTo>
                    <a:pt x="19317" y="7169"/>
                    <a:pt x="19205" y="7131"/>
                    <a:pt x="19090" y="7107"/>
                  </a:cubicBezTo>
                  <a:cubicBezTo>
                    <a:pt x="19070" y="7103"/>
                    <a:pt x="19049" y="7101"/>
                    <a:pt x="19029" y="7101"/>
                  </a:cubicBezTo>
                  <a:cubicBezTo>
                    <a:pt x="18960" y="7101"/>
                    <a:pt x="18892" y="7124"/>
                    <a:pt x="18837" y="7168"/>
                  </a:cubicBezTo>
                  <a:cubicBezTo>
                    <a:pt x="18766" y="7226"/>
                    <a:pt x="18725" y="7311"/>
                    <a:pt x="18725" y="7403"/>
                  </a:cubicBezTo>
                  <a:lnTo>
                    <a:pt x="18725" y="8210"/>
                  </a:lnTo>
                  <a:cubicBezTo>
                    <a:pt x="18354" y="8806"/>
                    <a:pt x="18029" y="9451"/>
                    <a:pt x="17746" y="10127"/>
                  </a:cubicBezTo>
                  <a:cubicBezTo>
                    <a:pt x="17271" y="9999"/>
                    <a:pt x="16825" y="9719"/>
                    <a:pt x="16527" y="9362"/>
                  </a:cubicBezTo>
                  <a:cubicBezTo>
                    <a:pt x="15579" y="8228"/>
                    <a:pt x="15624" y="6529"/>
                    <a:pt x="15734" y="5616"/>
                  </a:cubicBezTo>
                  <a:cubicBezTo>
                    <a:pt x="15752" y="5455"/>
                    <a:pt x="15638" y="5308"/>
                    <a:pt x="15478" y="5285"/>
                  </a:cubicBezTo>
                  <a:cubicBezTo>
                    <a:pt x="15463" y="5283"/>
                    <a:pt x="15449" y="5282"/>
                    <a:pt x="15434" y="5282"/>
                  </a:cubicBezTo>
                  <a:cubicBezTo>
                    <a:pt x="15291" y="5282"/>
                    <a:pt x="15164" y="5384"/>
                    <a:pt x="15138" y="5529"/>
                  </a:cubicBezTo>
                  <a:cubicBezTo>
                    <a:pt x="15065" y="5952"/>
                    <a:pt x="15032" y="6481"/>
                    <a:pt x="14994" y="7096"/>
                  </a:cubicBezTo>
                  <a:cubicBezTo>
                    <a:pt x="14875" y="8987"/>
                    <a:pt x="14718" y="11521"/>
                    <a:pt x="13194" y="12035"/>
                  </a:cubicBezTo>
                  <a:cubicBezTo>
                    <a:pt x="13424" y="11011"/>
                    <a:pt x="13166" y="10081"/>
                    <a:pt x="12459" y="9430"/>
                  </a:cubicBezTo>
                  <a:cubicBezTo>
                    <a:pt x="12399" y="9374"/>
                    <a:pt x="12327" y="9349"/>
                    <a:pt x="12256" y="9349"/>
                  </a:cubicBezTo>
                  <a:cubicBezTo>
                    <a:pt x="12093" y="9349"/>
                    <a:pt x="11939" y="9483"/>
                    <a:pt x="11953" y="9674"/>
                  </a:cubicBezTo>
                  <a:cubicBezTo>
                    <a:pt x="12056" y="11072"/>
                    <a:pt x="11624" y="12378"/>
                    <a:pt x="10800" y="13168"/>
                  </a:cubicBezTo>
                  <a:cubicBezTo>
                    <a:pt x="10218" y="13723"/>
                    <a:pt x="9458" y="14013"/>
                    <a:pt x="8584" y="14013"/>
                  </a:cubicBezTo>
                  <a:cubicBezTo>
                    <a:pt x="8489" y="14013"/>
                    <a:pt x="8393" y="14009"/>
                    <a:pt x="8295" y="14002"/>
                  </a:cubicBezTo>
                  <a:cubicBezTo>
                    <a:pt x="8147" y="13092"/>
                    <a:pt x="8341" y="12093"/>
                    <a:pt x="8530" y="11126"/>
                  </a:cubicBezTo>
                  <a:cubicBezTo>
                    <a:pt x="8704" y="10232"/>
                    <a:pt x="8869" y="9388"/>
                    <a:pt x="8793" y="8584"/>
                  </a:cubicBezTo>
                  <a:cubicBezTo>
                    <a:pt x="8779" y="8433"/>
                    <a:pt x="8655" y="8316"/>
                    <a:pt x="8503" y="8311"/>
                  </a:cubicBezTo>
                  <a:cubicBezTo>
                    <a:pt x="8349" y="8311"/>
                    <a:pt x="8219" y="8412"/>
                    <a:pt x="8195" y="8562"/>
                  </a:cubicBezTo>
                  <a:cubicBezTo>
                    <a:pt x="7847" y="10610"/>
                    <a:pt x="6602" y="14120"/>
                    <a:pt x="4748" y="14818"/>
                  </a:cubicBezTo>
                  <a:cubicBezTo>
                    <a:pt x="4530" y="14900"/>
                    <a:pt x="4309" y="14941"/>
                    <a:pt x="4084" y="14941"/>
                  </a:cubicBezTo>
                  <a:cubicBezTo>
                    <a:pt x="3927" y="14941"/>
                    <a:pt x="3768" y="14921"/>
                    <a:pt x="3608" y="14881"/>
                  </a:cubicBezTo>
                  <a:cubicBezTo>
                    <a:pt x="5256" y="11467"/>
                    <a:pt x="5741" y="6380"/>
                    <a:pt x="5035" y="4068"/>
                  </a:cubicBezTo>
                  <a:cubicBezTo>
                    <a:pt x="4652" y="2814"/>
                    <a:pt x="4185" y="2198"/>
                    <a:pt x="3586" y="2198"/>
                  </a:cubicBezTo>
                  <a:cubicBezTo>
                    <a:pt x="3568" y="2198"/>
                    <a:pt x="3549" y="2199"/>
                    <a:pt x="3531" y="2200"/>
                  </a:cubicBezTo>
                  <a:cubicBezTo>
                    <a:pt x="2170" y="2279"/>
                    <a:pt x="1263" y="5759"/>
                    <a:pt x="1094" y="6687"/>
                  </a:cubicBezTo>
                  <a:cubicBezTo>
                    <a:pt x="977" y="7334"/>
                    <a:pt x="0" y="13058"/>
                    <a:pt x="2009" y="14689"/>
                  </a:cubicBezTo>
                  <a:cubicBezTo>
                    <a:pt x="2244" y="14881"/>
                    <a:pt x="2497" y="15051"/>
                    <a:pt x="2765" y="15194"/>
                  </a:cubicBezTo>
                  <a:cubicBezTo>
                    <a:pt x="2063" y="16440"/>
                    <a:pt x="1243" y="17232"/>
                    <a:pt x="382" y="17485"/>
                  </a:cubicBezTo>
                  <a:cubicBezTo>
                    <a:pt x="222" y="17531"/>
                    <a:pt x="130" y="17699"/>
                    <a:pt x="177" y="17860"/>
                  </a:cubicBezTo>
                  <a:cubicBezTo>
                    <a:pt x="216" y="17991"/>
                    <a:pt x="337" y="18076"/>
                    <a:pt x="468" y="18076"/>
                  </a:cubicBezTo>
                  <a:cubicBezTo>
                    <a:pt x="496" y="18076"/>
                    <a:pt x="524" y="18072"/>
                    <a:pt x="552" y="18064"/>
                  </a:cubicBezTo>
                  <a:cubicBezTo>
                    <a:pt x="1597" y="17757"/>
                    <a:pt x="2530" y="16869"/>
                    <a:pt x="3326" y="15428"/>
                  </a:cubicBezTo>
                  <a:cubicBezTo>
                    <a:pt x="3582" y="15507"/>
                    <a:pt x="3836" y="15546"/>
                    <a:pt x="4087" y="15546"/>
                  </a:cubicBezTo>
                  <a:cubicBezTo>
                    <a:pt x="4382" y="15546"/>
                    <a:pt x="4673" y="15492"/>
                    <a:pt x="4961" y="15384"/>
                  </a:cubicBezTo>
                  <a:cubicBezTo>
                    <a:pt x="6138" y="14941"/>
                    <a:pt x="7074" y="13602"/>
                    <a:pt x="7738" y="12113"/>
                  </a:cubicBezTo>
                  <a:lnTo>
                    <a:pt x="7738" y="12113"/>
                  </a:lnTo>
                  <a:cubicBezTo>
                    <a:pt x="7626" y="12864"/>
                    <a:pt x="7581" y="13618"/>
                    <a:pt x="7748" y="14350"/>
                  </a:cubicBezTo>
                  <a:cubicBezTo>
                    <a:pt x="7775" y="14474"/>
                    <a:pt x="7879" y="14567"/>
                    <a:pt x="8006" y="14582"/>
                  </a:cubicBezTo>
                  <a:cubicBezTo>
                    <a:pt x="8203" y="14605"/>
                    <a:pt x="8395" y="14616"/>
                    <a:pt x="8583" y="14616"/>
                  </a:cubicBezTo>
                  <a:cubicBezTo>
                    <a:pt x="9617" y="14616"/>
                    <a:pt x="10519" y="14273"/>
                    <a:pt x="11217" y="13603"/>
                  </a:cubicBezTo>
                  <a:cubicBezTo>
                    <a:pt x="11970" y="12882"/>
                    <a:pt x="12441" y="11804"/>
                    <a:pt x="12548" y="10605"/>
                  </a:cubicBezTo>
                  <a:lnTo>
                    <a:pt x="12548" y="10605"/>
                  </a:lnTo>
                  <a:cubicBezTo>
                    <a:pt x="12734" y="11099"/>
                    <a:pt x="12713" y="11685"/>
                    <a:pt x="12480" y="12321"/>
                  </a:cubicBezTo>
                  <a:cubicBezTo>
                    <a:pt x="12407" y="12519"/>
                    <a:pt x="12555" y="12727"/>
                    <a:pt x="12762" y="12727"/>
                  </a:cubicBezTo>
                  <a:cubicBezTo>
                    <a:pt x="12769" y="12727"/>
                    <a:pt x="12777" y="12727"/>
                    <a:pt x="12785" y="12726"/>
                  </a:cubicBezTo>
                  <a:cubicBezTo>
                    <a:pt x="14704" y="12591"/>
                    <a:pt x="15251" y="10676"/>
                    <a:pt x="15468" y="8754"/>
                  </a:cubicBezTo>
                  <a:cubicBezTo>
                    <a:pt x="15614" y="9115"/>
                    <a:pt x="15815" y="9451"/>
                    <a:pt x="16062" y="9750"/>
                  </a:cubicBezTo>
                  <a:cubicBezTo>
                    <a:pt x="16427" y="10186"/>
                    <a:pt x="16952" y="10525"/>
                    <a:pt x="17521" y="10693"/>
                  </a:cubicBezTo>
                  <a:cubicBezTo>
                    <a:pt x="16650" y="13019"/>
                    <a:pt x="16263" y="15648"/>
                    <a:pt x="16296" y="17894"/>
                  </a:cubicBezTo>
                  <a:cubicBezTo>
                    <a:pt x="16306" y="18637"/>
                    <a:pt x="16383" y="19404"/>
                    <a:pt x="16872" y="19985"/>
                  </a:cubicBezTo>
                  <a:cubicBezTo>
                    <a:pt x="17161" y="20326"/>
                    <a:pt x="17633" y="20540"/>
                    <a:pt x="18091" y="20540"/>
                  </a:cubicBezTo>
                  <a:cubicBezTo>
                    <a:pt x="18116" y="20540"/>
                    <a:pt x="18141" y="20540"/>
                    <a:pt x="18165" y="20537"/>
                  </a:cubicBezTo>
                  <a:cubicBezTo>
                    <a:pt x="18558" y="20517"/>
                    <a:pt x="18884" y="20345"/>
                    <a:pt x="19085" y="20049"/>
                  </a:cubicBezTo>
                  <a:cubicBezTo>
                    <a:pt x="19333" y="19689"/>
                    <a:pt x="19333" y="19243"/>
                    <a:pt x="19333" y="18919"/>
                  </a:cubicBezTo>
                  <a:lnTo>
                    <a:pt x="19330" y="10562"/>
                  </a:lnTo>
                  <a:cubicBezTo>
                    <a:pt x="19424" y="10513"/>
                    <a:pt x="19512" y="10458"/>
                    <a:pt x="19596" y="10396"/>
                  </a:cubicBezTo>
                  <a:cubicBezTo>
                    <a:pt x="20169" y="9974"/>
                    <a:pt x="20440" y="9167"/>
                    <a:pt x="20271" y="8385"/>
                  </a:cubicBezTo>
                  <a:cubicBezTo>
                    <a:pt x="20204" y="8074"/>
                    <a:pt x="20074" y="7805"/>
                    <a:pt x="19895" y="7592"/>
                  </a:cubicBezTo>
                  <a:cubicBezTo>
                    <a:pt x="20077" y="7366"/>
                    <a:pt x="20270" y="7150"/>
                    <a:pt x="20473" y="6943"/>
                  </a:cubicBezTo>
                  <a:cubicBezTo>
                    <a:pt x="20480" y="7050"/>
                    <a:pt x="20478" y="7163"/>
                    <a:pt x="20473" y="7298"/>
                  </a:cubicBezTo>
                  <a:cubicBezTo>
                    <a:pt x="20471" y="7375"/>
                    <a:pt x="20468" y="7454"/>
                    <a:pt x="20468" y="7539"/>
                  </a:cubicBezTo>
                  <a:cubicBezTo>
                    <a:pt x="20468" y="7638"/>
                    <a:pt x="20516" y="7732"/>
                    <a:pt x="20598" y="7789"/>
                  </a:cubicBezTo>
                  <a:cubicBezTo>
                    <a:pt x="20649" y="7824"/>
                    <a:pt x="20710" y="7843"/>
                    <a:pt x="20770" y="7843"/>
                  </a:cubicBezTo>
                  <a:cubicBezTo>
                    <a:pt x="20806" y="7843"/>
                    <a:pt x="20843" y="7836"/>
                    <a:pt x="20877" y="7824"/>
                  </a:cubicBezTo>
                  <a:cubicBezTo>
                    <a:pt x="21282" y="7667"/>
                    <a:pt x="21637" y="7403"/>
                    <a:pt x="21902" y="7059"/>
                  </a:cubicBezTo>
                  <a:cubicBezTo>
                    <a:pt x="22195" y="7782"/>
                    <a:pt x="22681" y="8370"/>
                    <a:pt x="23363" y="8370"/>
                  </a:cubicBezTo>
                  <a:cubicBezTo>
                    <a:pt x="23432" y="8370"/>
                    <a:pt x="23504" y="8364"/>
                    <a:pt x="23577" y="8351"/>
                  </a:cubicBezTo>
                  <a:cubicBezTo>
                    <a:pt x="23952" y="8286"/>
                    <a:pt x="24241" y="8049"/>
                    <a:pt x="24472" y="7858"/>
                  </a:cubicBezTo>
                  <a:cubicBezTo>
                    <a:pt x="24838" y="7558"/>
                    <a:pt x="25218" y="7278"/>
                    <a:pt x="25585" y="7008"/>
                  </a:cubicBezTo>
                  <a:cubicBezTo>
                    <a:pt x="26499" y="6338"/>
                    <a:pt x="27371" y="5698"/>
                    <a:pt x="28055" y="4746"/>
                  </a:cubicBezTo>
                  <a:lnTo>
                    <a:pt x="28272" y="5396"/>
                  </a:lnTo>
                  <a:cubicBezTo>
                    <a:pt x="28309" y="5512"/>
                    <a:pt x="28411" y="5605"/>
                    <a:pt x="28531" y="5605"/>
                  </a:cubicBezTo>
                  <a:cubicBezTo>
                    <a:pt x="28542" y="5605"/>
                    <a:pt x="28553" y="5605"/>
                    <a:pt x="28565" y="5603"/>
                  </a:cubicBezTo>
                  <a:cubicBezTo>
                    <a:pt x="28698" y="5599"/>
                    <a:pt x="28813" y="5510"/>
                    <a:pt x="28849" y="5381"/>
                  </a:cubicBezTo>
                  <a:cubicBezTo>
                    <a:pt x="29009" y="4802"/>
                    <a:pt x="29525" y="4314"/>
                    <a:pt x="30426" y="3887"/>
                  </a:cubicBezTo>
                  <a:cubicBezTo>
                    <a:pt x="31534" y="3365"/>
                    <a:pt x="32732" y="3063"/>
                    <a:pt x="33956" y="2996"/>
                  </a:cubicBezTo>
                  <a:cubicBezTo>
                    <a:pt x="34203" y="2983"/>
                    <a:pt x="34453" y="2979"/>
                    <a:pt x="34703" y="2975"/>
                  </a:cubicBezTo>
                  <a:cubicBezTo>
                    <a:pt x="35566" y="2962"/>
                    <a:pt x="36457" y="2948"/>
                    <a:pt x="37271" y="2569"/>
                  </a:cubicBezTo>
                  <a:cubicBezTo>
                    <a:pt x="37610" y="2412"/>
                    <a:pt x="37911" y="2201"/>
                    <a:pt x="38201" y="1998"/>
                  </a:cubicBezTo>
                  <a:cubicBezTo>
                    <a:pt x="38313" y="1918"/>
                    <a:pt x="38425" y="1840"/>
                    <a:pt x="38540" y="1764"/>
                  </a:cubicBezTo>
                  <a:cubicBezTo>
                    <a:pt x="39596" y="1067"/>
                    <a:pt x="40820" y="666"/>
                    <a:pt x="42085" y="603"/>
                  </a:cubicBezTo>
                  <a:cubicBezTo>
                    <a:pt x="42251" y="595"/>
                    <a:pt x="42380" y="453"/>
                    <a:pt x="42372" y="286"/>
                  </a:cubicBezTo>
                  <a:cubicBezTo>
                    <a:pt x="42364" y="120"/>
                    <a:pt x="42242" y="4"/>
                    <a:pt x="42055" y="0"/>
                  </a:cubicBez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 name="Google Shape;409;p26"/>
          <p:cNvGrpSpPr/>
          <p:nvPr/>
        </p:nvGrpSpPr>
        <p:grpSpPr>
          <a:xfrm rot="-335960">
            <a:off x="52513" y="5727925"/>
            <a:ext cx="1494062" cy="1131599"/>
            <a:chOff x="4652175" y="2728550"/>
            <a:chExt cx="1735450" cy="1314425"/>
          </a:xfrm>
        </p:grpSpPr>
        <p:sp>
          <p:nvSpPr>
            <p:cNvPr id="101" name="Google Shape;410;p26"/>
            <p:cNvSpPr/>
            <p:nvPr/>
          </p:nvSpPr>
          <p:spPr>
            <a:xfrm>
              <a:off x="4658325" y="2734875"/>
              <a:ext cx="387175" cy="280825"/>
            </a:xfrm>
            <a:custGeom>
              <a:avLst/>
              <a:gdLst/>
              <a:ahLst/>
              <a:cxnLst/>
              <a:rect l="l" t="t" r="r" b="b"/>
              <a:pathLst>
                <a:path w="15487" h="11233" extrusionOk="0">
                  <a:moveTo>
                    <a:pt x="9234" y="1"/>
                  </a:moveTo>
                  <a:cubicBezTo>
                    <a:pt x="9011" y="1"/>
                    <a:pt x="8787" y="33"/>
                    <a:pt x="8568" y="98"/>
                  </a:cubicBezTo>
                  <a:cubicBezTo>
                    <a:pt x="6623" y="673"/>
                    <a:pt x="2914" y="2131"/>
                    <a:pt x="1823" y="3257"/>
                  </a:cubicBezTo>
                  <a:cubicBezTo>
                    <a:pt x="437" y="4687"/>
                    <a:pt x="0" y="7261"/>
                    <a:pt x="666" y="8477"/>
                  </a:cubicBezTo>
                  <a:cubicBezTo>
                    <a:pt x="1332" y="9692"/>
                    <a:pt x="4062" y="11232"/>
                    <a:pt x="4062" y="11232"/>
                  </a:cubicBezTo>
                  <a:lnTo>
                    <a:pt x="15486" y="4282"/>
                  </a:lnTo>
                  <a:lnTo>
                    <a:pt x="12443" y="1738"/>
                  </a:lnTo>
                  <a:lnTo>
                    <a:pt x="10579" y="427"/>
                  </a:lnTo>
                  <a:cubicBezTo>
                    <a:pt x="10181" y="147"/>
                    <a:pt x="9710" y="1"/>
                    <a:pt x="9234" y="1"/>
                  </a:cubicBez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411;p26"/>
            <p:cNvSpPr/>
            <p:nvPr/>
          </p:nvSpPr>
          <p:spPr>
            <a:xfrm>
              <a:off x="4652175" y="2728550"/>
              <a:ext cx="404125" cy="294450"/>
            </a:xfrm>
            <a:custGeom>
              <a:avLst/>
              <a:gdLst/>
              <a:ahLst/>
              <a:cxnLst/>
              <a:rect l="l" t="t" r="r" b="b"/>
              <a:pathLst>
                <a:path w="16165" h="11778" extrusionOk="0">
                  <a:moveTo>
                    <a:pt x="9472" y="505"/>
                  </a:moveTo>
                  <a:cubicBezTo>
                    <a:pt x="9476" y="505"/>
                    <a:pt x="9479" y="505"/>
                    <a:pt x="9483" y="505"/>
                  </a:cubicBezTo>
                  <a:cubicBezTo>
                    <a:pt x="9912" y="505"/>
                    <a:pt x="10330" y="637"/>
                    <a:pt x="10680" y="885"/>
                  </a:cubicBezTo>
                  <a:lnTo>
                    <a:pt x="12536" y="2190"/>
                  </a:lnTo>
                  <a:lnTo>
                    <a:pt x="15301" y="4501"/>
                  </a:lnTo>
                  <a:lnTo>
                    <a:pt x="4305" y="11192"/>
                  </a:lnTo>
                  <a:cubicBezTo>
                    <a:pt x="3767" y="10876"/>
                    <a:pt x="1677" y="9604"/>
                    <a:pt x="1133" y="8608"/>
                  </a:cubicBezTo>
                  <a:cubicBezTo>
                    <a:pt x="535" y="7517"/>
                    <a:pt x="900" y="5078"/>
                    <a:pt x="2250" y="3685"/>
                  </a:cubicBezTo>
                  <a:cubicBezTo>
                    <a:pt x="3254" y="2649"/>
                    <a:pt x="6748" y="1223"/>
                    <a:pt x="8885" y="591"/>
                  </a:cubicBezTo>
                  <a:cubicBezTo>
                    <a:pt x="9076" y="535"/>
                    <a:pt x="9273" y="505"/>
                    <a:pt x="9472" y="505"/>
                  </a:cubicBezTo>
                  <a:close/>
                  <a:moveTo>
                    <a:pt x="9483" y="1"/>
                  </a:moveTo>
                  <a:cubicBezTo>
                    <a:pt x="9235" y="1"/>
                    <a:pt x="8985" y="37"/>
                    <a:pt x="8743" y="110"/>
                  </a:cubicBezTo>
                  <a:cubicBezTo>
                    <a:pt x="7106" y="593"/>
                    <a:pt x="3109" y="2076"/>
                    <a:pt x="1889" y="3335"/>
                  </a:cubicBezTo>
                  <a:cubicBezTo>
                    <a:pt x="371" y="4900"/>
                    <a:pt x="0" y="7586"/>
                    <a:pt x="691" y="8851"/>
                  </a:cubicBezTo>
                  <a:cubicBezTo>
                    <a:pt x="1383" y="10114"/>
                    <a:pt x="4070" y="11642"/>
                    <a:pt x="4185" y="11705"/>
                  </a:cubicBezTo>
                  <a:lnTo>
                    <a:pt x="4313" y="11777"/>
                  </a:lnTo>
                  <a:lnTo>
                    <a:pt x="16165" y="4567"/>
                  </a:lnTo>
                  <a:lnTo>
                    <a:pt x="12853" y="1798"/>
                  </a:lnTo>
                  <a:lnTo>
                    <a:pt x="10971" y="473"/>
                  </a:lnTo>
                  <a:cubicBezTo>
                    <a:pt x="10531" y="162"/>
                    <a:pt x="10010" y="1"/>
                    <a:pt x="948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412;p26"/>
            <p:cNvSpPr/>
            <p:nvPr/>
          </p:nvSpPr>
          <p:spPr>
            <a:xfrm>
              <a:off x="4696150" y="2763725"/>
              <a:ext cx="1681475" cy="1270950"/>
            </a:xfrm>
            <a:custGeom>
              <a:avLst/>
              <a:gdLst/>
              <a:ahLst/>
              <a:cxnLst/>
              <a:rect l="l" t="t" r="r" b="b"/>
              <a:pathLst>
                <a:path w="67259" h="50838" extrusionOk="0">
                  <a:moveTo>
                    <a:pt x="12500" y="1"/>
                  </a:moveTo>
                  <a:cubicBezTo>
                    <a:pt x="12373" y="1"/>
                    <a:pt x="12245" y="14"/>
                    <a:pt x="12118" y="46"/>
                  </a:cubicBezTo>
                  <a:lnTo>
                    <a:pt x="3055" y="4181"/>
                  </a:lnTo>
                  <a:cubicBezTo>
                    <a:pt x="3055" y="4181"/>
                    <a:pt x="1" y="5908"/>
                    <a:pt x="966" y="11197"/>
                  </a:cubicBezTo>
                  <a:lnTo>
                    <a:pt x="53900" y="50173"/>
                  </a:lnTo>
                  <a:cubicBezTo>
                    <a:pt x="53900" y="50173"/>
                    <a:pt x="54810" y="50837"/>
                    <a:pt x="56505" y="50837"/>
                  </a:cubicBezTo>
                  <a:cubicBezTo>
                    <a:pt x="57220" y="50837"/>
                    <a:pt x="58076" y="50719"/>
                    <a:pt x="59062" y="50382"/>
                  </a:cubicBezTo>
                  <a:cubicBezTo>
                    <a:pt x="62384" y="49249"/>
                    <a:pt x="65791" y="45329"/>
                    <a:pt x="66524" y="42019"/>
                  </a:cubicBezTo>
                  <a:cubicBezTo>
                    <a:pt x="67258" y="38710"/>
                    <a:pt x="64952" y="37663"/>
                    <a:pt x="64499" y="37296"/>
                  </a:cubicBezTo>
                  <a:cubicBezTo>
                    <a:pt x="64046" y="36930"/>
                    <a:pt x="13901" y="440"/>
                    <a:pt x="13901" y="440"/>
                  </a:cubicBezTo>
                  <a:cubicBezTo>
                    <a:pt x="13901" y="440"/>
                    <a:pt x="13225" y="1"/>
                    <a:pt x="12500" y="1"/>
                  </a:cubicBez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413;p26"/>
            <p:cNvSpPr/>
            <p:nvPr/>
          </p:nvSpPr>
          <p:spPr>
            <a:xfrm>
              <a:off x="4689450" y="2757425"/>
              <a:ext cx="1693150" cy="1283600"/>
            </a:xfrm>
            <a:custGeom>
              <a:avLst/>
              <a:gdLst/>
              <a:ahLst/>
              <a:cxnLst/>
              <a:rect l="l" t="t" r="r" b="b"/>
              <a:pathLst>
                <a:path w="67726" h="51344" extrusionOk="0">
                  <a:moveTo>
                    <a:pt x="12770" y="504"/>
                  </a:moveTo>
                  <a:cubicBezTo>
                    <a:pt x="13403" y="504"/>
                    <a:pt x="14019" y="896"/>
                    <a:pt x="14020" y="896"/>
                  </a:cubicBezTo>
                  <a:cubicBezTo>
                    <a:pt x="14521" y="1260"/>
                    <a:pt x="64086" y="37328"/>
                    <a:pt x="64607" y="37744"/>
                  </a:cubicBezTo>
                  <a:cubicBezTo>
                    <a:pt x="64665" y="37790"/>
                    <a:pt x="64748" y="37846"/>
                    <a:pt x="64850" y="37915"/>
                  </a:cubicBezTo>
                  <a:cubicBezTo>
                    <a:pt x="65541" y="38376"/>
                    <a:pt x="67158" y="39457"/>
                    <a:pt x="66546" y="42216"/>
                  </a:cubicBezTo>
                  <a:cubicBezTo>
                    <a:pt x="65821" y="45495"/>
                    <a:pt x="62410" y="49317"/>
                    <a:pt x="59248" y="50396"/>
                  </a:cubicBezTo>
                  <a:cubicBezTo>
                    <a:pt x="58298" y="50720"/>
                    <a:pt x="57473" y="50834"/>
                    <a:pt x="56784" y="50834"/>
                  </a:cubicBezTo>
                  <a:cubicBezTo>
                    <a:pt x="55194" y="50834"/>
                    <a:pt x="54328" y="50231"/>
                    <a:pt x="54317" y="50223"/>
                  </a:cubicBezTo>
                  <a:lnTo>
                    <a:pt x="1464" y="11305"/>
                  </a:lnTo>
                  <a:cubicBezTo>
                    <a:pt x="599" y="6350"/>
                    <a:pt x="3330" y="4718"/>
                    <a:pt x="3426" y="4662"/>
                  </a:cubicBezTo>
                  <a:lnTo>
                    <a:pt x="12468" y="537"/>
                  </a:lnTo>
                  <a:cubicBezTo>
                    <a:pt x="12567" y="514"/>
                    <a:pt x="12669" y="504"/>
                    <a:pt x="12770" y="504"/>
                  </a:cubicBezTo>
                  <a:close/>
                  <a:moveTo>
                    <a:pt x="12767" y="1"/>
                  </a:moveTo>
                  <a:cubicBezTo>
                    <a:pt x="12621" y="1"/>
                    <a:pt x="12473" y="16"/>
                    <a:pt x="12325" y="53"/>
                  </a:cubicBezTo>
                  <a:lnTo>
                    <a:pt x="3199" y="4213"/>
                  </a:lnTo>
                  <a:cubicBezTo>
                    <a:pt x="3068" y="4287"/>
                    <a:pt x="1" y="6091"/>
                    <a:pt x="986" y="11494"/>
                  </a:cubicBezTo>
                  <a:lnTo>
                    <a:pt x="1005" y="11592"/>
                  </a:lnTo>
                  <a:lnTo>
                    <a:pt x="54019" y="50630"/>
                  </a:lnTo>
                  <a:cubicBezTo>
                    <a:pt x="54075" y="50670"/>
                    <a:pt x="55026" y="51344"/>
                    <a:pt x="56763" y="51344"/>
                  </a:cubicBezTo>
                  <a:cubicBezTo>
                    <a:pt x="57506" y="51344"/>
                    <a:pt x="58392" y="51221"/>
                    <a:pt x="59412" y="50873"/>
                  </a:cubicBezTo>
                  <a:cubicBezTo>
                    <a:pt x="62774" y="49727"/>
                    <a:pt x="66267" y="45813"/>
                    <a:pt x="67040" y="42327"/>
                  </a:cubicBezTo>
                  <a:cubicBezTo>
                    <a:pt x="67725" y="39231"/>
                    <a:pt x="65840" y="37970"/>
                    <a:pt x="65132" y="37497"/>
                  </a:cubicBezTo>
                  <a:cubicBezTo>
                    <a:pt x="65046" y="37439"/>
                    <a:pt x="64974" y="37392"/>
                    <a:pt x="64926" y="37353"/>
                  </a:cubicBezTo>
                  <a:cubicBezTo>
                    <a:pt x="64474" y="36985"/>
                    <a:pt x="16365" y="1979"/>
                    <a:pt x="14307" y="481"/>
                  </a:cubicBezTo>
                  <a:cubicBezTo>
                    <a:pt x="14272" y="458"/>
                    <a:pt x="13558" y="1"/>
                    <a:pt x="1276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414;p26"/>
            <p:cNvSpPr/>
            <p:nvPr/>
          </p:nvSpPr>
          <p:spPr>
            <a:xfrm>
              <a:off x="6003400" y="3712350"/>
              <a:ext cx="384225" cy="324300"/>
            </a:xfrm>
            <a:custGeom>
              <a:avLst/>
              <a:gdLst/>
              <a:ahLst/>
              <a:cxnLst/>
              <a:rect l="l" t="t" r="r" b="b"/>
              <a:pathLst>
                <a:path w="15369" h="12972" extrusionOk="0">
                  <a:moveTo>
                    <a:pt x="11461" y="0"/>
                  </a:moveTo>
                  <a:cubicBezTo>
                    <a:pt x="9519" y="0"/>
                    <a:pt x="6944" y="1182"/>
                    <a:pt x="4693" y="3287"/>
                  </a:cubicBezTo>
                  <a:cubicBezTo>
                    <a:pt x="1363" y="6402"/>
                    <a:pt x="1" y="10359"/>
                    <a:pt x="1653" y="12126"/>
                  </a:cubicBezTo>
                  <a:cubicBezTo>
                    <a:pt x="2189" y="12699"/>
                    <a:pt x="2976" y="12971"/>
                    <a:pt x="3908" y="12971"/>
                  </a:cubicBezTo>
                  <a:cubicBezTo>
                    <a:pt x="5851" y="12971"/>
                    <a:pt x="8425" y="11789"/>
                    <a:pt x="10676" y="9685"/>
                  </a:cubicBezTo>
                  <a:cubicBezTo>
                    <a:pt x="14007" y="6570"/>
                    <a:pt x="15368" y="2613"/>
                    <a:pt x="13717" y="845"/>
                  </a:cubicBezTo>
                  <a:cubicBezTo>
                    <a:pt x="13181" y="272"/>
                    <a:pt x="12394" y="0"/>
                    <a:pt x="11461" y="0"/>
                  </a:cubicBezTo>
                  <a:close/>
                </a:path>
              </a:pathLst>
            </a:custGeom>
            <a:solidFill>
              <a:srgbClr val="C6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415;p26"/>
            <p:cNvSpPr/>
            <p:nvPr/>
          </p:nvSpPr>
          <p:spPr>
            <a:xfrm>
              <a:off x="6014900" y="3706000"/>
              <a:ext cx="361250" cy="336975"/>
            </a:xfrm>
            <a:custGeom>
              <a:avLst/>
              <a:gdLst/>
              <a:ahLst/>
              <a:cxnLst/>
              <a:rect l="l" t="t" r="r" b="b"/>
              <a:pathLst>
                <a:path w="14450" h="13479" extrusionOk="0">
                  <a:moveTo>
                    <a:pt x="11006" y="505"/>
                  </a:moveTo>
                  <a:cubicBezTo>
                    <a:pt x="11886" y="505"/>
                    <a:pt x="12597" y="763"/>
                    <a:pt x="13072" y="1272"/>
                  </a:cubicBezTo>
                  <a:cubicBezTo>
                    <a:pt x="13804" y="2055"/>
                    <a:pt x="13908" y="3354"/>
                    <a:pt x="13366" y="4931"/>
                  </a:cubicBezTo>
                  <a:cubicBezTo>
                    <a:pt x="12805" y="6564"/>
                    <a:pt x="11625" y="8276"/>
                    <a:pt x="10044" y="9755"/>
                  </a:cubicBezTo>
                  <a:cubicBezTo>
                    <a:pt x="8461" y="11234"/>
                    <a:pt x="6673" y="12296"/>
                    <a:pt x="5008" y="12746"/>
                  </a:cubicBezTo>
                  <a:cubicBezTo>
                    <a:pt x="4443" y="12899"/>
                    <a:pt x="3918" y="12975"/>
                    <a:pt x="3442" y="12975"/>
                  </a:cubicBezTo>
                  <a:cubicBezTo>
                    <a:pt x="2562" y="12975"/>
                    <a:pt x="1852" y="12716"/>
                    <a:pt x="1376" y="12208"/>
                  </a:cubicBezTo>
                  <a:cubicBezTo>
                    <a:pt x="644" y="11425"/>
                    <a:pt x="539" y="10126"/>
                    <a:pt x="1082" y="8548"/>
                  </a:cubicBezTo>
                  <a:cubicBezTo>
                    <a:pt x="1643" y="6916"/>
                    <a:pt x="2823" y="5204"/>
                    <a:pt x="4404" y="3725"/>
                  </a:cubicBezTo>
                  <a:cubicBezTo>
                    <a:pt x="5987" y="2246"/>
                    <a:pt x="7775" y="1183"/>
                    <a:pt x="9439" y="732"/>
                  </a:cubicBezTo>
                  <a:cubicBezTo>
                    <a:pt x="10005" y="579"/>
                    <a:pt x="10530" y="505"/>
                    <a:pt x="11006" y="505"/>
                  </a:cubicBezTo>
                  <a:close/>
                  <a:moveTo>
                    <a:pt x="11007" y="1"/>
                  </a:moveTo>
                  <a:cubicBezTo>
                    <a:pt x="10486" y="1"/>
                    <a:pt x="9916" y="82"/>
                    <a:pt x="9309" y="247"/>
                  </a:cubicBezTo>
                  <a:cubicBezTo>
                    <a:pt x="7566" y="719"/>
                    <a:pt x="5703" y="1823"/>
                    <a:pt x="4062" y="3357"/>
                  </a:cubicBezTo>
                  <a:cubicBezTo>
                    <a:pt x="2422" y="4891"/>
                    <a:pt x="1195" y="6677"/>
                    <a:pt x="607" y="8384"/>
                  </a:cubicBezTo>
                  <a:cubicBezTo>
                    <a:pt x="1" y="10146"/>
                    <a:pt x="144" y="11626"/>
                    <a:pt x="1009" y="12552"/>
                  </a:cubicBezTo>
                  <a:cubicBezTo>
                    <a:pt x="1582" y="13165"/>
                    <a:pt x="2421" y="13479"/>
                    <a:pt x="3444" y="13479"/>
                  </a:cubicBezTo>
                  <a:cubicBezTo>
                    <a:pt x="3965" y="13479"/>
                    <a:pt x="4533" y="13397"/>
                    <a:pt x="5140" y="13233"/>
                  </a:cubicBezTo>
                  <a:cubicBezTo>
                    <a:pt x="6884" y="12761"/>
                    <a:pt x="8747" y="11656"/>
                    <a:pt x="10388" y="10122"/>
                  </a:cubicBezTo>
                  <a:cubicBezTo>
                    <a:pt x="12029" y="8589"/>
                    <a:pt x="13256" y="6803"/>
                    <a:pt x="13842" y="5095"/>
                  </a:cubicBezTo>
                  <a:cubicBezTo>
                    <a:pt x="14449" y="3334"/>
                    <a:pt x="14306" y="1854"/>
                    <a:pt x="13440" y="928"/>
                  </a:cubicBezTo>
                  <a:cubicBezTo>
                    <a:pt x="12867" y="315"/>
                    <a:pt x="12030" y="1"/>
                    <a:pt x="1100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416;p26"/>
            <p:cNvSpPr/>
            <p:nvPr/>
          </p:nvSpPr>
          <p:spPr>
            <a:xfrm>
              <a:off x="4696150" y="2763725"/>
              <a:ext cx="1225825" cy="953750"/>
            </a:xfrm>
            <a:custGeom>
              <a:avLst/>
              <a:gdLst/>
              <a:ahLst/>
              <a:cxnLst/>
              <a:rect l="l" t="t" r="r" b="b"/>
              <a:pathLst>
                <a:path w="49033" h="38150" extrusionOk="0">
                  <a:moveTo>
                    <a:pt x="12500" y="1"/>
                  </a:moveTo>
                  <a:cubicBezTo>
                    <a:pt x="12373" y="1"/>
                    <a:pt x="12245" y="14"/>
                    <a:pt x="12118" y="46"/>
                  </a:cubicBezTo>
                  <a:lnTo>
                    <a:pt x="3054" y="4181"/>
                  </a:lnTo>
                  <a:cubicBezTo>
                    <a:pt x="3054" y="4181"/>
                    <a:pt x="1" y="5907"/>
                    <a:pt x="966" y="11197"/>
                  </a:cubicBezTo>
                  <a:lnTo>
                    <a:pt x="37569" y="38150"/>
                  </a:lnTo>
                  <a:cubicBezTo>
                    <a:pt x="37309" y="36909"/>
                    <a:pt x="37358" y="35090"/>
                    <a:pt x="38756" y="32928"/>
                  </a:cubicBezTo>
                  <a:cubicBezTo>
                    <a:pt x="40056" y="30914"/>
                    <a:pt x="45883" y="27669"/>
                    <a:pt x="49033" y="26014"/>
                  </a:cubicBezTo>
                  <a:cubicBezTo>
                    <a:pt x="34152" y="15176"/>
                    <a:pt x="13901" y="440"/>
                    <a:pt x="13901" y="440"/>
                  </a:cubicBezTo>
                  <a:cubicBezTo>
                    <a:pt x="13901" y="440"/>
                    <a:pt x="13224" y="1"/>
                    <a:pt x="1250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417;p26"/>
            <p:cNvSpPr/>
            <p:nvPr/>
          </p:nvSpPr>
          <p:spPr>
            <a:xfrm>
              <a:off x="4687050" y="2755250"/>
              <a:ext cx="1244975" cy="970675"/>
            </a:xfrm>
            <a:custGeom>
              <a:avLst/>
              <a:gdLst/>
              <a:ahLst/>
              <a:cxnLst/>
              <a:rect l="l" t="t" r="r" b="b"/>
              <a:pathLst>
                <a:path w="49799" h="38827" extrusionOk="0">
                  <a:moveTo>
                    <a:pt x="12865" y="678"/>
                  </a:moveTo>
                  <a:cubicBezTo>
                    <a:pt x="13439" y="678"/>
                    <a:pt x="14010" y="1019"/>
                    <a:pt x="14075" y="1060"/>
                  </a:cubicBezTo>
                  <a:cubicBezTo>
                    <a:pt x="14555" y="1409"/>
                    <a:pt x="34106" y="15635"/>
                    <a:pt x="48759" y="26308"/>
                  </a:cubicBezTo>
                  <a:cubicBezTo>
                    <a:pt x="45396" y="28095"/>
                    <a:pt x="40104" y="31121"/>
                    <a:pt x="38835" y="33083"/>
                  </a:cubicBezTo>
                  <a:cubicBezTo>
                    <a:pt x="37645" y="34925"/>
                    <a:pt x="37405" y="36539"/>
                    <a:pt x="37489" y="37740"/>
                  </a:cubicBezTo>
                  <a:lnTo>
                    <a:pt x="1639" y="11344"/>
                  </a:lnTo>
                  <a:cubicBezTo>
                    <a:pt x="805" y="6481"/>
                    <a:pt x="3471" y="4880"/>
                    <a:pt x="3559" y="4827"/>
                  </a:cubicBezTo>
                  <a:lnTo>
                    <a:pt x="12593" y="707"/>
                  </a:lnTo>
                  <a:cubicBezTo>
                    <a:pt x="12682" y="687"/>
                    <a:pt x="12774" y="678"/>
                    <a:pt x="12865" y="678"/>
                  </a:cubicBezTo>
                  <a:close/>
                  <a:moveTo>
                    <a:pt x="12863" y="1"/>
                  </a:moveTo>
                  <a:cubicBezTo>
                    <a:pt x="12710" y="1"/>
                    <a:pt x="12555" y="17"/>
                    <a:pt x="12401" y="56"/>
                  </a:cubicBezTo>
                  <a:cubicBezTo>
                    <a:pt x="12380" y="60"/>
                    <a:pt x="12360" y="67"/>
                    <a:pt x="12342" y="77"/>
                  </a:cubicBezTo>
                  <a:lnTo>
                    <a:pt x="3252" y="4225"/>
                  </a:lnTo>
                  <a:cubicBezTo>
                    <a:pt x="3119" y="4300"/>
                    <a:pt x="0" y="6134"/>
                    <a:pt x="997" y="11596"/>
                  </a:cubicBezTo>
                  <a:cubicBezTo>
                    <a:pt x="1012" y="11681"/>
                    <a:pt x="1061" y="11757"/>
                    <a:pt x="1130" y="11809"/>
                  </a:cubicBezTo>
                  <a:lnTo>
                    <a:pt x="37733" y="38760"/>
                  </a:lnTo>
                  <a:cubicBezTo>
                    <a:pt x="37790" y="38804"/>
                    <a:pt x="37861" y="38827"/>
                    <a:pt x="37934" y="38827"/>
                  </a:cubicBezTo>
                  <a:lnTo>
                    <a:pt x="37934" y="38826"/>
                  </a:lnTo>
                  <a:cubicBezTo>
                    <a:pt x="38149" y="38826"/>
                    <a:pt x="38309" y="38628"/>
                    <a:pt x="38265" y="38417"/>
                  </a:cubicBezTo>
                  <a:cubicBezTo>
                    <a:pt x="38033" y="37315"/>
                    <a:pt x="38042" y="35556"/>
                    <a:pt x="39404" y="33449"/>
                  </a:cubicBezTo>
                  <a:cubicBezTo>
                    <a:pt x="40314" y="32041"/>
                    <a:pt x="44014" y="29562"/>
                    <a:pt x="49553" y="26652"/>
                  </a:cubicBezTo>
                  <a:cubicBezTo>
                    <a:pt x="49775" y="26536"/>
                    <a:pt x="49798" y="26226"/>
                    <a:pt x="49596" y="26079"/>
                  </a:cubicBezTo>
                  <a:cubicBezTo>
                    <a:pt x="34715" y="15242"/>
                    <a:pt x="14464" y="505"/>
                    <a:pt x="14464" y="505"/>
                  </a:cubicBezTo>
                  <a:cubicBezTo>
                    <a:pt x="14459" y="502"/>
                    <a:pt x="14454" y="499"/>
                    <a:pt x="14449" y="495"/>
                  </a:cubicBezTo>
                  <a:cubicBezTo>
                    <a:pt x="14413" y="472"/>
                    <a:pt x="13681" y="1"/>
                    <a:pt x="1286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418;p26"/>
            <p:cNvSpPr/>
            <p:nvPr/>
          </p:nvSpPr>
          <p:spPr>
            <a:xfrm>
              <a:off x="5580550" y="3298425"/>
              <a:ext cx="680850" cy="498775"/>
            </a:xfrm>
            <a:custGeom>
              <a:avLst/>
              <a:gdLst/>
              <a:ahLst/>
              <a:cxnLst/>
              <a:rect l="l" t="t" r="r" b="b"/>
              <a:pathLst>
                <a:path w="27234" h="19951" extrusionOk="0">
                  <a:moveTo>
                    <a:pt x="5404" y="1"/>
                  </a:moveTo>
                  <a:cubicBezTo>
                    <a:pt x="5016" y="1"/>
                    <a:pt x="4627" y="95"/>
                    <a:pt x="4273" y="287"/>
                  </a:cubicBezTo>
                  <a:lnTo>
                    <a:pt x="1280" y="1920"/>
                  </a:lnTo>
                  <a:cubicBezTo>
                    <a:pt x="562" y="2311"/>
                    <a:pt x="97" y="3042"/>
                    <a:pt x="49" y="3858"/>
                  </a:cubicBezTo>
                  <a:cubicBezTo>
                    <a:pt x="1" y="4672"/>
                    <a:pt x="376" y="5454"/>
                    <a:pt x="1042" y="5926"/>
                  </a:cubicBezTo>
                  <a:lnTo>
                    <a:pt x="20379" y="19951"/>
                  </a:lnTo>
                  <a:lnTo>
                    <a:pt x="20674" y="19542"/>
                  </a:lnTo>
                  <a:lnTo>
                    <a:pt x="1335" y="5516"/>
                  </a:lnTo>
                  <a:cubicBezTo>
                    <a:pt x="810" y="5144"/>
                    <a:pt x="515" y="4529"/>
                    <a:pt x="553" y="3887"/>
                  </a:cubicBezTo>
                  <a:cubicBezTo>
                    <a:pt x="591" y="3247"/>
                    <a:pt x="956" y="2670"/>
                    <a:pt x="1520" y="2363"/>
                  </a:cubicBezTo>
                  <a:lnTo>
                    <a:pt x="4513" y="730"/>
                  </a:lnTo>
                  <a:cubicBezTo>
                    <a:pt x="4793" y="578"/>
                    <a:pt x="5100" y="504"/>
                    <a:pt x="5405" y="504"/>
                  </a:cubicBezTo>
                  <a:cubicBezTo>
                    <a:pt x="5790" y="504"/>
                    <a:pt x="6173" y="622"/>
                    <a:pt x="6497" y="856"/>
                  </a:cubicBezTo>
                  <a:lnTo>
                    <a:pt x="26938" y="15661"/>
                  </a:lnTo>
                  <a:lnTo>
                    <a:pt x="27234" y="15253"/>
                  </a:lnTo>
                  <a:lnTo>
                    <a:pt x="6793" y="448"/>
                  </a:lnTo>
                  <a:cubicBezTo>
                    <a:pt x="6380" y="151"/>
                    <a:pt x="5893" y="1"/>
                    <a:pt x="540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Rectangle 1"/>
          <p:cNvSpPr/>
          <p:nvPr/>
        </p:nvSpPr>
        <p:spPr>
          <a:xfrm>
            <a:off x="0" y="0"/>
            <a:ext cx="12192000" cy="6858000"/>
          </a:xfrm>
          <a:prstGeom prst="rect">
            <a:avLst/>
          </a:prstGeom>
          <a:noFill/>
          <a:ln w="57150">
            <a:solidFill>
              <a:srgbClr val="00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E94B1D9-23BA-4092-D927-3F92BA04CA56}"/>
              </a:ext>
            </a:extLst>
          </p:cNvPr>
          <p:cNvPicPr>
            <a:picLocks noChangeAspect="1"/>
          </p:cNvPicPr>
          <p:nvPr/>
        </p:nvPicPr>
        <p:blipFill>
          <a:blip r:embed="rId3"/>
          <a:stretch>
            <a:fillRect/>
          </a:stretch>
        </p:blipFill>
        <p:spPr>
          <a:xfrm>
            <a:off x="6046067" y="876375"/>
            <a:ext cx="708225" cy="1130146"/>
          </a:xfrm>
          <a:prstGeom prst="rect">
            <a:avLst/>
          </a:prstGeom>
        </p:spPr>
      </p:pic>
    </p:spTree>
    <p:extLst>
      <p:ext uri="{BB962C8B-B14F-4D97-AF65-F5344CB8AC3E}">
        <p14:creationId xmlns:p14="http://schemas.microsoft.com/office/powerpoint/2010/main" val="42793900"/>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33"/>
        <p:cNvGrpSpPr/>
        <p:nvPr/>
      </p:nvGrpSpPr>
      <p:grpSpPr>
        <a:xfrm>
          <a:off x="0" y="0"/>
          <a:ext cx="0" cy="0"/>
          <a:chOff x="0" y="0"/>
          <a:chExt cx="0" cy="0"/>
        </a:xfrm>
      </p:grpSpPr>
      <p:grpSp>
        <p:nvGrpSpPr>
          <p:cNvPr id="134" name="Google Shape;134;p28"/>
          <p:cNvGrpSpPr/>
          <p:nvPr/>
        </p:nvGrpSpPr>
        <p:grpSpPr>
          <a:xfrm>
            <a:off x="167318" y="202047"/>
            <a:ext cx="5799366" cy="6396192"/>
            <a:chOff x="567858" y="-82633"/>
            <a:chExt cx="4067100" cy="3044983"/>
          </a:xfrm>
        </p:grpSpPr>
        <p:sp>
          <p:nvSpPr>
            <p:cNvPr id="135" name="Google Shape;135;p28"/>
            <p:cNvSpPr/>
            <p:nvPr/>
          </p:nvSpPr>
          <p:spPr>
            <a:xfrm>
              <a:off x="567858" y="-82633"/>
              <a:ext cx="4067100" cy="2126963"/>
            </a:xfrm>
            <a:prstGeom prst="roundRect">
              <a:avLst>
                <a:gd name="adj" fmla="val 50000"/>
              </a:avLst>
            </a:prstGeom>
            <a:solidFill>
              <a:srgbClr val="CCFF66"/>
            </a:solidFill>
            <a:ln>
              <a:noFill/>
            </a:ln>
          </p:spPr>
          <p:txBody>
            <a:bodyPr spcFirstLastPara="1" wrap="square" lIns="121900" tIns="121900" rIns="121900" bIns="121900" anchor="ctr" anchorCtr="0">
              <a:noAutofit/>
            </a:bodyPr>
            <a:lstStyle/>
            <a:p>
              <a:endParaRPr sz="2400"/>
            </a:p>
          </p:txBody>
        </p:sp>
        <p:sp>
          <p:nvSpPr>
            <p:cNvPr id="136" name="Google Shape;136;p28"/>
            <p:cNvSpPr/>
            <p:nvPr/>
          </p:nvSpPr>
          <p:spPr>
            <a:xfrm rot="10800000">
              <a:off x="2599025" y="2592150"/>
              <a:ext cx="597000" cy="370200"/>
            </a:xfrm>
            <a:prstGeom prst="rtTriangle">
              <a:avLst/>
            </a:prstGeom>
            <a:solidFill>
              <a:schemeClr val="accent2"/>
            </a:solidFill>
            <a:ln>
              <a:noFill/>
            </a:ln>
          </p:spPr>
          <p:txBody>
            <a:bodyPr spcFirstLastPara="1" wrap="square" lIns="121900" tIns="121900" rIns="121900" bIns="121900" anchor="ctr" anchorCtr="0">
              <a:noAutofit/>
            </a:bodyPr>
            <a:lstStyle/>
            <a:p>
              <a:endParaRPr sz="2400"/>
            </a:p>
          </p:txBody>
        </p:sp>
      </p:grpSp>
      <p:grpSp>
        <p:nvGrpSpPr>
          <p:cNvPr id="137" name="Google Shape;137;p28"/>
          <p:cNvGrpSpPr/>
          <p:nvPr/>
        </p:nvGrpSpPr>
        <p:grpSpPr>
          <a:xfrm>
            <a:off x="3954567" y="1099218"/>
            <a:ext cx="9527067" cy="5905100"/>
            <a:chOff x="238125" y="642425"/>
            <a:chExt cx="7145300" cy="4428825"/>
          </a:xfrm>
        </p:grpSpPr>
        <p:sp>
          <p:nvSpPr>
            <p:cNvPr id="138" name="Google Shape;138;p28"/>
            <p:cNvSpPr/>
            <p:nvPr/>
          </p:nvSpPr>
          <p:spPr>
            <a:xfrm>
              <a:off x="4041800" y="2528075"/>
              <a:ext cx="1887500" cy="1083000"/>
            </a:xfrm>
            <a:custGeom>
              <a:avLst/>
              <a:gdLst/>
              <a:ahLst/>
              <a:cxnLst/>
              <a:rect l="l" t="t" r="r" b="b"/>
              <a:pathLst>
                <a:path w="75500" h="43320" extrusionOk="0">
                  <a:moveTo>
                    <a:pt x="15174" y="0"/>
                  </a:moveTo>
                  <a:cubicBezTo>
                    <a:pt x="14559" y="0"/>
                    <a:pt x="13944" y="136"/>
                    <a:pt x="13475" y="408"/>
                  </a:cubicBezTo>
                  <a:lnTo>
                    <a:pt x="937" y="7645"/>
                  </a:lnTo>
                  <a:cubicBezTo>
                    <a:pt x="0" y="8187"/>
                    <a:pt x="0" y="9066"/>
                    <a:pt x="937" y="9607"/>
                  </a:cubicBezTo>
                  <a:lnTo>
                    <a:pt x="58626" y="42912"/>
                  </a:lnTo>
                  <a:cubicBezTo>
                    <a:pt x="59095" y="43184"/>
                    <a:pt x="59710" y="43320"/>
                    <a:pt x="60326" y="43320"/>
                  </a:cubicBezTo>
                  <a:cubicBezTo>
                    <a:pt x="60940" y="43320"/>
                    <a:pt x="61554" y="43184"/>
                    <a:pt x="62023" y="42914"/>
                  </a:cubicBezTo>
                  <a:lnTo>
                    <a:pt x="74561" y="35674"/>
                  </a:lnTo>
                  <a:cubicBezTo>
                    <a:pt x="75500" y="35133"/>
                    <a:pt x="75500" y="34254"/>
                    <a:pt x="74561" y="33713"/>
                  </a:cubicBezTo>
                  <a:lnTo>
                    <a:pt x="16873" y="408"/>
                  </a:lnTo>
                  <a:cubicBezTo>
                    <a:pt x="16404" y="136"/>
                    <a:pt x="15789" y="0"/>
                    <a:pt x="15174" y="0"/>
                  </a:cubicBezTo>
                  <a:close/>
                </a:path>
              </a:pathLst>
            </a:custGeom>
            <a:solidFill>
              <a:srgbClr val="90C4FE">
                <a:alpha val="41340"/>
              </a:srgbClr>
            </a:solidFill>
            <a:ln>
              <a:noFill/>
            </a:ln>
          </p:spPr>
          <p:txBody>
            <a:bodyPr spcFirstLastPara="1" wrap="square" lIns="121900" tIns="121900" rIns="121900" bIns="121900" anchor="ctr" anchorCtr="0">
              <a:noAutofit/>
            </a:bodyPr>
            <a:lstStyle/>
            <a:p>
              <a:endParaRPr sz="2400"/>
            </a:p>
          </p:txBody>
        </p:sp>
        <p:sp>
          <p:nvSpPr>
            <p:cNvPr id="139" name="Google Shape;139;p28"/>
            <p:cNvSpPr/>
            <p:nvPr/>
          </p:nvSpPr>
          <p:spPr>
            <a:xfrm>
              <a:off x="4506900" y="2259950"/>
              <a:ext cx="1887500" cy="1082975"/>
            </a:xfrm>
            <a:custGeom>
              <a:avLst/>
              <a:gdLst/>
              <a:ahLst/>
              <a:cxnLst/>
              <a:rect l="l" t="t" r="r" b="b"/>
              <a:pathLst>
                <a:path w="75500" h="43319" extrusionOk="0">
                  <a:moveTo>
                    <a:pt x="15174" y="0"/>
                  </a:moveTo>
                  <a:cubicBezTo>
                    <a:pt x="14560" y="0"/>
                    <a:pt x="13945" y="135"/>
                    <a:pt x="13475" y="406"/>
                  </a:cubicBezTo>
                  <a:lnTo>
                    <a:pt x="938" y="7646"/>
                  </a:lnTo>
                  <a:cubicBezTo>
                    <a:pt x="0" y="8187"/>
                    <a:pt x="0" y="9066"/>
                    <a:pt x="938" y="9607"/>
                  </a:cubicBezTo>
                  <a:lnTo>
                    <a:pt x="58627" y="42913"/>
                  </a:lnTo>
                  <a:cubicBezTo>
                    <a:pt x="59096" y="43183"/>
                    <a:pt x="59711" y="43319"/>
                    <a:pt x="60326" y="43319"/>
                  </a:cubicBezTo>
                  <a:cubicBezTo>
                    <a:pt x="60940" y="43319"/>
                    <a:pt x="61555" y="43183"/>
                    <a:pt x="62023" y="42913"/>
                  </a:cubicBezTo>
                  <a:lnTo>
                    <a:pt x="74563" y="35675"/>
                  </a:lnTo>
                  <a:cubicBezTo>
                    <a:pt x="75500" y="35132"/>
                    <a:pt x="75500" y="34255"/>
                    <a:pt x="74563" y="33713"/>
                  </a:cubicBezTo>
                  <a:lnTo>
                    <a:pt x="16874" y="406"/>
                  </a:lnTo>
                  <a:cubicBezTo>
                    <a:pt x="16404" y="135"/>
                    <a:pt x="15789" y="0"/>
                    <a:pt x="15174" y="0"/>
                  </a:cubicBezTo>
                  <a:close/>
                </a:path>
              </a:pathLst>
            </a:custGeom>
            <a:solidFill>
              <a:srgbClr val="90C4FE">
                <a:alpha val="41340"/>
              </a:srgbClr>
            </a:solidFill>
            <a:ln>
              <a:noFill/>
            </a:ln>
          </p:spPr>
          <p:txBody>
            <a:bodyPr spcFirstLastPara="1" wrap="square" lIns="121900" tIns="121900" rIns="121900" bIns="121900" anchor="ctr" anchorCtr="0">
              <a:noAutofit/>
            </a:bodyPr>
            <a:lstStyle/>
            <a:p>
              <a:endParaRPr sz="2400"/>
            </a:p>
          </p:txBody>
        </p:sp>
        <p:sp>
          <p:nvSpPr>
            <p:cNvPr id="140" name="Google Shape;140;p28"/>
            <p:cNvSpPr/>
            <p:nvPr/>
          </p:nvSpPr>
          <p:spPr>
            <a:xfrm>
              <a:off x="1863325" y="2691000"/>
              <a:ext cx="3057325" cy="1753850"/>
            </a:xfrm>
            <a:custGeom>
              <a:avLst/>
              <a:gdLst/>
              <a:ahLst/>
              <a:cxnLst/>
              <a:rect l="l" t="t" r="r" b="b"/>
              <a:pathLst>
                <a:path w="122293" h="70154" extrusionOk="0">
                  <a:moveTo>
                    <a:pt x="65131" y="1"/>
                  </a:moveTo>
                  <a:cubicBezTo>
                    <a:pt x="64106" y="1"/>
                    <a:pt x="63081" y="226"/>
                    <a:pt x="62299" y="677"/>
                  </a:cubicBezTo>
                  <a:lnTo>
                    <a:pt x="1565" y="35744"/>
                  </a:lnTo>
                  <a:cubicBezTo>
                    <a:pt x="1" y="36644"/>
                    <a:pt x="1" y="38108"/>
                    <a:pt x="1565" y="39012"/>
                  </a:cubicBezTo>
                  <a:lnTo>
                    <a:pt x="54331" y="69477"/>
                  </a:lnTo>
                  <a:cubicBezTo>
                    <a:pt x="55113" y="69928"/>
                    <a:pt x="56138" y="70153"/>
                    <a:pt x="57163" y="70153"/>
                  </a:cubicBezTo>
                  <a:cubicBezTo>
                    <a:pt x="58187" y="70153"/>
                    <a:pt x="59212" y="69928"/>
                    <a:pt x="59994" y="69477"/>
                  </a:cubicBezTo>
                  <a:lnTo>
                    <a:pt x="120729" y="34410"/>
                  </a:lnTo>
                  <a:cubicBezTo>
                    <a:pt x="122292" y="33508"/>
                    <a:pt x="122292" y="32045"/>
                    <a:pt x="120729" y="31141"/>
                  </a:cubicBezTo>
                  <a:lnTo>
                    <a:pt x="67962" y="677"/>
                  </a:lnTo>
                  <a:cubicBezTo>
                    <a:pt x="67180" y="226"/>
                    <a:pt x="66155" y="1"/>
                    <a:pt x="65131" y="1"/>
                  </a:cubicBezTo>
                  <a:close/>
                </a:path>
              </a:pathLst>
            </a:custGeom>
            <a:solidFill>
              <a:srgbClr val="90C4FE">
                <a:alpha val="41340"/>
              </a:srgbClr>
            </a:solidFill>
            <a:ln>
              <a:noFill/>
            </a:ln>
          </p:spPr>
          <p:txBody>
            <a:bodyPr spcFirstLastPara="1" wrap="square" lIns="121900" tIns="121900" rIns="121900" bIns="121900" anchor="ctr" anchorCtr="0">
              <a:noAutofit/>
            </a:bodyPr>
            <a:lstStyle/>
            <a:p>
              <a:endParaRPr sz="2400"/>
            </a:p>
          </p:txBody>
        </p:sp>
        <p:sp>
          <p:nvSpPr>
            <p:cNvPr id="141" name="Google Shape;141;p28"/>
            <p:cNvSpPr/>
            <p:nvPr/>
          </p:nvSpPr>
          <p:spPr>
            <a:xfrm>
              <a:off x="4899250" y="680625"/>
              <a:ext cx="200000" cy="307250"/>
            </a:xfrm>
            <a:custGeom>
              <a:avLst/>
              <a:gdLst/>
              <a:ahLst/>
              <a:cxnLst/>
              <a:rect l="l" t="t" r="r" b="b"/>
              <a:pathLst>
                <a:path w="8000" h="12290" extrusionOk="0">
                  <a:moveTo>
                    <a:pt x="7968" y="1"/>
                  </a:moveTo>
                  <a:lnTo>
                    <a:pt x="0" y="4600"/>
                  </a:lnTo>
                  <a:lnTo>
                    <a:pt x="2" y="7670"/>
                  </a:lnTo>
                  <a:lnTo>
                    <a:pt x="8000" y="12289"/>
                  </a:lnTo>
                  <a:lnTo>
                    <a:pt x="7968" y="1"/>
                  </a:lnTo>
                  <a:close/>
                </a:path>
              </a:pathLst>
            </a:custGeom>
            <a:solidFill>
              <a:srgbClr val="7C2549"/>
            </a:solidFill>
            <a:ln>
              <a:noFill/>
            </a:ln>
          </p:spPr>
          <p:txBody>
            <a:bodyPr spcFirstLastPara="1" wrap="square" lIns="121900" tIns="121900" rIns="121900" bIns="121900" anchor="ctr" anchorCtr="0">
              <a:noAutofit/>
            </a:bodyPr>
            <a:lstStyle/>
            <a:p>
              <a:endParaRPr sz="2400"/>
            </a:p>
          </p:txBody>
        </p:sp>
        <p:sp>
          <p:nvSpPr>
            <p:cNvPr id="142" name="Google Shape;142;p28"/>
            <p:cNvSpPr/>
            <p:nvPr/>
          </p:nvSpPr>
          <p:spPr>
            <a:xfrm>
              <a:off x="6302025" y="1360550"/>
              <a:ext cx="87325" cy="1754650"/>
            </a:xfrm>
            <a:custGeom>
              <a:avLst/>
              <a:gdLst/>
              <a:ahLst/>
              <a:cxnLst/>
              <a:rect l="l" t="t" r="r" b="b"/>
              <a:pathLst>
                <a:path w="3493" h="70186" extrusionOk="0">
                  <a:moveTo>
                    <a:pt x="2706" y="1"/>
                  </a:moveTo>
                  <a:lnTo>
                    <a:pt x="11" y="1556"/>
                  </a:lnTo>
                  <a:cubicBezTo>
                    <a:pt x="525" y="2445"/>
                    <a:pt x="836" y="3443"/>
                    <a:pt x="838" y="4348"/>
                  </a:cubicBezTo>
                  <a:cubicBezTo>
                    <a:pt x="838" y="4348"/>
                    <a:pt x="841" y="7217"/>
                    <a:pt x="834" y="7219"/>
                  </a:cubicBezTo>
                  <a:lnTo>
                    <a:pt x="831" y="68072"/>
                  </a:lnTo>
                  <a:cubicBezTo>
                    <a:pt x="831" y="68583"/>
                    <a:pt x="821" y="69711"/>
                    <a:pt x="1" y="70185"/>
                  </a:cubicBezTo>
                  <a:lnTo>
                    <a:pt x="2159" y="68939"/>
                  </a:lnTo>
                  <a:cubicBezTo>
                    <a:pt x="2893" y="68516"/>
                    <a:pt x="3488" y="67440"/>
                    <a:pt x="3488" y="66538"/>
                  </a:cubicBezTo>
                  <a:lnTo>
                    <a:pt x="3489" y="5686"/>
                  </a:lnTo>
                  <a:cubicBezTo>
                    <a:pt x="3489" y="5686"/>
                    <a:pt x="3493" y="5663"/>
                    <a:pt x="3493" y="5625"/>
                  </a:cubicBezTo>
                  <a:cubicBezTo>
                    <a:pt x="3489" y="5581"/>
                    <a:pt x="3486" y="5523"/>
                    <a:pt x="3488" y="5448"/>
                  </a:cubicBezTo>
                  <a:cubicBezTo>
                    <a:pt x="3489" y="5386"/>
                    <a:pt x="3491" y="5324"/>
                    <a:pt x="3489" y="5242"/>
                  </a:cubicBezTo>
                  <a:cubicBezTo>
                    <a:pt x="3493" y="5165"/>
                    <a:pt x="3489" y="5083"/>
                    <a:pt x="3493" y="4983"/>
                  </a:cubicBezTo>
                  <a:cubicBezTo>
                    <a:pt x="3489" y="4796"/>
                    <a:pt x="3491" y="4577"/>
                    <a:pt x="3488" y="4336"/>
                  </a:cubicBezTo>
                  <a:lnTo>
                    <a:pt x="3488" y="3814"/>
                  </a:lnTo>
                  <a:cubicBezTo>
                    <a:pt x="3488" y="3446"/>
                    <a:pt x="3489" y="3043"/>
                    <a:pt x="3488" y="2622"/>
                  </a:cubicBezTo>
                  <a:cubicBezTo>
                    <a:pt x="3486" y="1770"/>
                    <a:pt x="3192" y="829"/>
                    <a:pt x="2706" y="1"/>
                  </a:cubicBez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143" name="Google Shape;143;p28"/>
            <p:cNvSpPr/>
            <p:nvPr/>
          </p:nvSpPr>
          <p:spPr>
            <a:xfrm>
              <a:off x="5098300" y="704675"/>
              <a:ext cx="1224725" cy="2415250"/>
            </a:xfrm>
            <a:custGeom>
              <a:avLst/>
              <a:gdLst/>
              <a:ahLst/>
              <a:cxnLst/>
              <a:rect l="l" t="t" r="r" b="b"/>
              <a:pathLst>
                <a:path w="48989" h="96610" extrusionOk="0">
                  <a:moveTo>
                    <a:pt x="1036" y="1"/>
                  </a:moveTo>
                  <a:cubicBezTo>
                    <a:pt x="1026" y="1"/>
                    <a:pt x="1015" y="1"/>
                    <a:pt x="1005" y="1"/>
                  </a:cubicBezTo>
                  <a:cubicBezTo>
                    <a:pt x="903" y="3"/>
                    <a:pt x="801" y="8"/>
                    <a:pt x="699" y="20"/>
                  </a:cubicBezTo>
                  <a:cubicBezTo>
                    <a:pt x="599" y="28"/>
                    <a:pt x="501" y="45"/>
                    <a:pt x="404" y="70"/>
                  </a:cubicBezTo>
                  <a:cubicBezTo>
                    <a:pt x="320" y="90"/>
                    <a:pt x="238" y="113"/>
                    <a:pt x="158" y="143"/>
                  </a:cubicBezTo>
                  <a:cubicBezTo>
                    <a:pt x="136" y="146"/>
                    <a:pt x="115" y="155"/>
                    <a:pt x="100" y="170"/>
                  </a:cubicBezTo>
                  <a:cubicBezTo>
                    <a:pt x="66" y="178"/>
                    <a:pt x="34" y="188"/>
                    <a:pt x="4" y="203"/>
                  </a:cubicBezTo>
                  <a:lnTo>
                    <a:pt x="1" y="212"/>
                  </a:lnTo>
                  <a:lnTo>
                    <a:pt x="33" y="8256"/>
                  </a:lnTo>
                  <a:lnTo>
                    <a:pt x="39" y="11326"/>
                  </a:lnTo>
                  <a:lnTo>
                    <a:pt x="250" y="66734"/>
                  </a:lnTo>
                  <a:cubicBezTo>
                    <a:pt x="255" y="68535"/>
                    <a:pt x="1530" y="70729"/>
                    <a:pt x="3099" y="71628"/>
                  </a:cubicBezTo>
                  <a:lnTo>
                    <a:pt x="38362" y="91779"/>
                  </a:lnTo>
                  <a:lnTo>
                    <a:pt x="46148" y="96230"/>
                  </a:lnTo>
                  <a:cubicBezTo>
                    <a:pt x="46600" y="96487"/>
                    <a:pt x="47027" y="96609"/>
                    <a:pt x="47406" y="96609"/>
                  </a:cubicBezTo>
                  <a:cubicBezTo>
                    <a:pt x="48343" y="96609"/>
                    <a:pt x="48989" y="95867"/>
                    <a:pt x="48989" y="94583"/>
                  </a:cubicBezTo>
                  <a:lnTo>
                    <a:pt x="48989" y="33445"/>
                  </a:lnTo>
                  <a:lnTo>
                    <a:pt x="48989" y="30585"/>
                  </a:lnTo>
                  <a:cubicBezTo>
                    <a:pt x="48987" y="29679"/>
                    <a:pt x="48671" y="28677"/>
                    <a:pt x="48161" y="27793"/>
                  </a:cubicBezTo>
                  <a:cubicBezTo>
                    <a:pt x="47632" y="26876"/>
                    <a:pt x="46964" y="26171"/>
                    <a:pt x="46150" y="25684"/>
                  </a:cubicBezTo>
                  <a:lnTo>
                    <a:pt x="43672" y="24254"/>
                  </a:lnTo>
                  <a:lnTo>
                    <a:pt x="43669" y="24248"/>
                  </a:lnTo>
                  <a:lnTo>
                    <a:pt x="2135" y="272"/>
                  </a:lnTo>
                  <a:cubicBezTo>
                    <a:pt x="2071" y="240"/>
                    <a:pt x="1999" y="207"/>
                    <a:pt x="1929" y="178"/>
                  </a:cubicBezTo>
                  <a:cubicBezTo>
                    <a:pt x="1852" y="146"/>
                    <a:pt x="1774" y="120"/>
                    <a:pt x="1693" y="96"/>
                  </a:cubicBezTo>
                  <a:lnTo>
                    <a:pt x="1541" y="55"/>
                  </a:lnTo>
                  <a:cubicBezTo>
                    <a:pt x="1465" y="40"/>
                    <a:pt x="1388" y="28"/>
                    <a:pt x="1311" y="21"/>
                  </a:cubicBezTo>
                  <a:cubicBezTo>
                    <a:pt x="1221" y="8"/>
                    <a:pt x="1128" y="1"/>
                    <a:pt x="1036" y="1"/>
                  </a:cubicBezTo>
                  <a:close/>
                </a:path>
              </a:pathLst>
            </a:custGeom>
            <a:solidFill>
              <a:srgbClr val="8E2D59"/>
            </a:solidFill>
            <a:ln>
              <a:noFill/>
            </a:ln>
          </p:spPr>
          <p:txBody>
            <a:bodyPr spcFirstLastPara="1" wrap="square" lIns="121900" tIns="121900" rIns="121900" bIns="121900" anchor="ctr" anchorCtr="0">
              <a:noAutofit/>
            </a:bodyPr>
            <a:lstStyle/>
            <a:p>
              <a:endParaRPr sz="2400"/>
            </a:p>
          </p:txBody>
        </p:sp>
        <p:sp>
          <p:nvSpPr>
            <p:cNvPr id="144" name="Google Shape;144;p28"/>
            <p:cNvSpPr/>
            <p:nvPr/>
          </p:nvSpPr>
          <p:spPr>
            <a:xfrm>
              <a:off x="4932450" y="744250"/>
              <a:ext cx="1346875" cy="2441925"/>
            </a:xfrm>
            <a:custGeom>
              <a:avLst/>
              <a:gdLst/>
              <a:ahLst/>
              <a:cxnLst/>
              <a:rect l="l" t="t" r="r" b="b"/>
              <a:pathLst>
                <a:path w="53875" h="97677" extrusionOk="0">
                  <a:moveTo>
                    <a:pt x="7559" y="0"/>
                  </a:moveTo>
                  <a:lnTo>
                    <a:pt x="0" y="4356"/>
                  </a:lnTo>
                  <a:lnTo>
                    <a:pt x="46320" y="31102"/>
                  </a:lnTo>
                  <a:lnTo>
                    <a:pt x="46219" y="97676"/>
                  </a:lnTo>
                  <a:lnTo>
                    <a:pt x="53056" y="93728"/>
                  </a:lnTo>
                  <a:cubicBezTo>
                    <a:pt x="53562" y="93437"/>
                    <a:pt x="53873" y="92898"/>
                    <a:pt x="53873" y="92313"/>
                  </a:cubicBezTo>
                  <a:lnTo>
                    <a:pt x="53875" y="28626"/>
                  </a:lnTo>
                  <a:cubicBezTo>
                    <a:pt x="53875" y="27458"/>
                    <a:pt x="53253" y="26379"/>
                    <a:pt x="52241" y="25796"/>
                  </a:cubicBezTo>
                  <a:lnTo>
                    <a:pt x="7559" y="0"/>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145" name="Google Shape;145;p28"/>
            <p:cNvSpPr/>
            <p:nvPr/>
          </p:nvSpPr>
          <p:spPr>
            <a:xfrm>
              <a:off x="6087925" y="1419025"/>
              <a:ext cx="191450" cy="1767150"/>
            </a:xfrm>
            <a:custGeom>
              <a:avLst/>
              <a:gdLst/>
              <a:ahLst/>
              <a:cxnLst/>
              <a:rect l="l" t="t" r="r" b="b"/>
              <a:pathLst>
                <a:path w="7658" h="70686" extrusionOk="0">
                  <a:moveTo>
                    <a:pt x="7218" y="1"/>
                  </a:moveTo>
                  <a:lnTo>
                    <a:pt x="101" y="4111"/>
                  </a:lnTo>
                  <a:lnTo>
                    <a:pt x="0" y="70685"/>
                  </a:lnTo>
                  <a:lnTo>
                    <a:pt x="6837" y="66739"/>
                  </a:lnTo>
                  <a:cubicBezTo>
                    <a:pt x="7343" y="66446"/>
                    <a:pt x="7654" y="65907"/>
                    <a:pt x="7654" y="65324"/>
                  </a:cubicBezTo>
                  <a:lnTo>
                    <a:pt x="7656" y="1637"/>
                  </a:lnTo>
                  <a:cubicBezTo>
                    <a:pt x="7658" y="1062"/>
                    <a:pt x="7505" y="499"/>
                    <a:pt x="7218" y="1"/>
                  </a:cubicBezTo>
                  <a:close/>
                </a:path>
              </a:pathLst>
            </a:custGeom>
            <a:solidFill>
              <a:srgbClr val="DAE6EA"/>
            </a:solidFill>
            <a:ln>
              <a:noFill/>
            </a:ln>
          </p:spPr>
          <p:txBody>
            <a:bodyPr spcFirstLastPara="1" wrap="square" lIns="121900" tIns="121900" rIns="121900" bIns="121900" anchor="ctr" anchorCtr="0">
              <a:noAutofit/>
            </a:bodyPr>
            <a:lstStyle/>
            <a:p>
              <a:endParaRPr sz="2400"/>
            </a:p>
          </p:txBody>
        </p:sp>
        <p:sp>
          <p:nvSpPr>
            <p:cNvPr id="146" name="Google Shape;146;p28"/>
            <p:cNvSpPr/>
            <p:nvPr/>
          </p:nvSpPr>
          <p:spPr>
            <a:xfrm>
              <a:off x="4935575" y="727825"/>
              <a:ext cx="217575" cy="121525"/>
            </a:xfrm>
            <a:custGeom>
              <a:avLst/>
              <a:gdLst/>
              <a:ahLst/>
              <a:cxnLst/>
              <a:rect l="l" t="t" r="r" b="b"/>
              <a:pathLst>
                <a:path w="8703" h="4861" extrusionOk="0">
                  <a:moveTo>
                    <a:pt x="7752" y="0"/>
                  </a:moveTo>
                  <a:cubicBezTo>
                    <a:pt x="7441" y="0"/>
                    <a:pt x="7098" y="82"/>
                    <a:pt x="6826" y="240"/>
                  </a:cubicBezTo>
                  <a:lnTo>
                    <a:pt x="554" y="3854"/>
                  </a:lnTo>
                  <a:cubicBezTo>
                    <a:pt x="84" y="4124"/>
                    <a:pt x="1" y="4515"/>
                    <a:pt x="368" y="4727"/>
                  </a:cubicBezTo>
                  <a:cubicBezTo>
                    <a:pt x="523" y="4817"/>
                    <a:pt x="733" y="4860"/>
                    <a:pt x="959" y="4860"/>
                  </a:cubicBezTo>
                  <a:cubicBezTo>
                    <a:pt x="1270" y="4860"/>
                    <a:pt x="1612" y="4778"/>
                    <a:pt x="1884" y="4620"/>
                  </a:cubicBezTo>
                  <a:lnTo>
                    <a:pt x="8149" y="1003"/>
                  </a:lnTo>
                  <a:cubicBezTo>
                    <a:pt x="8619" y="733"/>
                    <a:pt x="8702" y="342"/>
                    <a:pt x="8336" y="131"/>
                  </a:cubicBezTo>
                  <a:cubicBezTo>
                    <a:pt x="8184" y="43"/>
                    <a:pt x="7976" y="0"/>
                    <a:pt x="7752" y="0"/>
                  </a:cubicBezTo>
                  <a:close/>
                </a:path>
              </a:pathLst>
            </a:custGeom>
            <a:solidFill>
              <a:srgbClr val="FFDB4C"/>
            </a:solidFill>
            <a:ln>
              <a:noFill/>
            </a:ln>
          </p:spPr>
          <p:txBody>
            <a:bodyPr spcFirstLastPara="1" wrap="square" lIns="121900" tIns="121900" rIns="121900" bIns="121900" anchor="ctr" anchorCtr="0">
              <a:noAutofit/>
            </a:bodyPr>
            <a:lstStyle/>
            <a:p>
              <a:endParaRPr sz="2400"/>
            </a:p>
          </p:txBody>
        </p:sp>
        <p:sp>
          <p:nvSpPr>
            <p:cNvPr id="147" name="Google Shape;147;p28"/>
            <p:cNvSpPr/>
            <p:nvPr/>
          </p:nvSpPr>
          <p:spPr>
            <a:xfrm>
              <a:off x="6036425" y="1513850"/>
              <a:ext cx="87400" cy="1754650"/>
            </a:xfrm>
            <a:custGeom>
              <a:avLst/>
              <a:gdLst/>
              <a:ahLst/>
              <a:cxnLst/>
              <a:rect l="l" t="t" r="r" b="b"/>
              <a:pathLst>
                <a:path w="3496" h="70186" extrusionOk="0">
                  <a:moveTo>
                    <a:pt x="2707" y="1"/>
                  </a:moveTo>
                  <a:lnTo>
                    <a:pt x="0" y="1563"/>
                  </a:lnTo>
                  <a:cubicBezTo>
                    <a:pt x="515" y="2453"/>
                    <a:pt x="831" y="3447"/>
                    <a:pt x="831" y="4361"/>
                  </a:cubicBezTo>
                  <a:cubicBezTo>
                    <a:pt x="831" y="4361"/>
                    <a:pt x="832" y="7215"/>
                    <a:pt x="836" y="7220"/>
                  </a:cubicBezTo>
                  <a:lnTo>
                    <a:pt x="831" y="37852"/>
                  </a:lnTo>
                  <a:lnTo>
                    <a:pt x="832" y="68072"/>
                  </a:lnTo>
                  <a:cubicBezTo>
                    <a:pt x="832" y="68553"/>
                    <a:pt x="849" y="69696"/>
                    <a:pt x="0" y="70185"/>
                  </a:cubicBezTo>
                  <a:cubicBezTo>
                    <a:pt x="0" y="70185"/>
                    <a:pt x="1816" y="69139"/>
                    <a:pt x="2159" y="68940"/>
                  </a:cubicBezTo>
                  <a:cubicBezTo>
                    <a:pt x="2892" y="68516"/>
                    <a:pt x="3487" y="67442"/>
                    <a:pt x="3487" y="66540"/>
                  </a:cubicBezTo>
                  <a:lnTo>
                    <a:pt x="3487" y="39391"/>
                  </a:lnTo>
                  <a:cubicBezTo>
                    <a:pt x="3487" y="39391"/>
                    <a:pt x="3492" y="5686"/>
                    <a:pt x="3491" y="5673"/>
                  </a:cubicBezTo>
                  <a:lnTo>
                    <a:pt x="3491" y="5553"/>
                  </a:lnTo>
                  <a:cubicBezTo>
                    <a:pt x="3494" y="5339"/>
                    <a:pt x="3496" y="4908"/>
                    <a:pt x="3491" y="4336"/>
                  </a:cubicBezTo>
                  <a:lnTo>
                    <a:pt x="3491" y="3815"/>
                  </a:lnTo>
                  <a:cubicBezTo>
                    <a:pt x="3489" y="3446"/>
                    <a:pt x="3491" y="3043"/>
                    <a:pt x="3489" y="2622"/>
                  </a:cubicBezTo>
                  <a:cubicBezTo>
                    <a:pt x="3487" y="1770"/>
                    <a:pt x="3193" y="829"/>
                    <a:pt x="2707" y="1"/>
                  </a:cubicBez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148" name="Google Shape;148;p28"/>
            <p:cNvSpPr/>
            <p:nvPr/>
          </p:nvSpPr>
          <p:spPr>
            <a:xfrm>
              <a:off x="4832825" y="809000"/>
              <a:ext cx="1224500" cy="2464325"/>
            </a:xfrm>
            <a:custGeom>
              <a:avLst/>
              <a:gdLst/>
              <a:ahLst/>
              <a:cxnLst/>
              <a:rect l="l" t="t" r="r" b="b"/>
              <a:pathLst>
                <a:path w="48980" h="98573" extrusionOk="0">
                  <a:moveTo>
                    <a:pt x="5" y="0"/>
                  </a:moveTo>
                  <a:lnTo>
                    <a:pt x="5" y="0"/>
                  </a:lnTo>
                  <a:cubicBezTo>
                    <a:pt x="1" y="38"/>
                    <a:pt x="1" y="76"/>
                    <a:pt x="5" y="113"/>
                  </a:cubicBezTo>
                  <a:lnTo>
                    <a:pt x="5" y="113"/>
                  </a:lnTo>
                  <a:lnTo>
                    <a:pt x="5" y="0"/>
                  </a:lnTo>
                  <a:close/>
                  <a:moveTo>
                    <a:pt x="5" y="113"/>
                  </a:moveTo>
                  <a:lnTo>
                    <a:pt x="15" y="68295"/>
                  </a:lnTo>
                  <a:cubicBezTo>
                    <a:pt x="15" y="70099"/>
                    <a:pt x="1295" y="72290"/>
                    <a:pt x="2863" y="73189"/>
                  </a:cubicBezTo>
                  <a:lnTo>
                    <a:pt x="46139" y="98192"/>
                  </a:lnTo>
                  <a:cubicBezTo>
                    <a:pt x="46591" y="98450"/>
                    <a:pt x="47018" y="98573"/>
                    <a:pt x="47397" y="98573"/>
                  </a:cubicBezTo>
                  <a:cubicBezTo>
                    <a:pt x="48331" y="98573"/>
                    <a:pt x="48974" y="97830"/>
                    <a:pt x="48978" y="96545"/>
                  </a:cubicBezTo>
                  <a:lnTo>
                    <a:pt x="48980" y="87606"/>
                  </a:lnTo>
                  <a:lnTo>
                    <a:pt x="48976" y="35409"/>
                  </a:lnTo>
                  <a:lnTo>
                    <a:pt x="48978" y="32547"/>
                  </a:lnTo>
                  <a:cubicBezTo>
                    <a:pt x="48976" y="31643"/>
                    <a:pt x="48655" y="30642"/>
                    <a:pt x="48146" y="29758"/>
                  </a:cubicBezTo>
                  <a:cubicBezTo>
                    <a:pt x="47616" y="28814"/>
                    <a:pt x="46930" y="28138"/>
                    <a:pt x="46138" y="27642"/>
                  </a:cubicBezTo>
                  <a:lnTo>
                    <a:pt x="43668" y="26213"/>
                  </a:lnTo>
                  <a:lnTo>
                    <a:pt x="43665" y="26208"/>
                  </a:lnTo>
                  <a:lnTo>
                    <a:pt x="10657" y="7154"/>
                  </a:lnTo>
                  <a:lnTo>
                    <a:pt x="2831" y="2635"/>
                  </a:lnTo>
                  <a:lnTo>
                    <a:pt x="1178" y="1679"/>
                  </a:lnTo>
                  <a:cubicBezTo>
                    <a:pt x="973" y="1557"/>
                    <a:pt x="779" y="1417"/>
                    <a:pt x="602" y="1258"/>
                  </a:cubicBezTo>
                  <a:cubicBezTo>
                    <a:pt x="522" y="1185"/>
                    <a:pt x="448" y="1106"/>
                    <a:pt x="383" y="1021"/>
                  </a:cubicBezTo>
                  <a:cubicBezTo>
                    <a:pt x="316" y="942"/>
                    <a:pt x="256" y="857"/>
                    <a:pt x="206" y="769"/>
                  </a:cubicBezTo>
                  <a:cubicBezTo>
                    <a:pt x="174" y="712"/>
                    <a:pt x="146" y="652"/>
                    <a:pt x="119" y="592"/>
                  </a:cubicBezTo>
                  <a:cubicBezTo>
                    <a:pt x="94" y="535"/>
                    <a:pt x="74" y="475"/>
                    <a:pt x="62" y="414"/>
                  </a:cubicBezTo>
                  <a:cubicBezTo>
                    <a:pt x="46" y="373"/>
                    <a:pt x="36" y="331"/>
                    <a:pt x="34" y="287"/>
                  </a:cubicBezTo>
                  <a:cubicBezTo>
                    <a:pt x="19" y="247"/>
                    <a:pt x="12" y="204"/>
                    <a:pt x="14" y="162"/>
                  </a:cubicBezTo>
                  <a:cubicBezTo>
                    <a:pt x="10" y="146"/>
                    <a:pt x="7" y="129"/>
                    <a:pt x="5" y="113"/>
                  </a:cubicBezTo>
                  <a:close/>
                </a:path>
              </a:pathLst>
            </a:custGeom>
            <a:solidFill>
              <a:srgbClr val="008000"/>
            </a:solidFill>
            <a:ln>
              <a:noFill/>
            </a:ln>
          </p:spPr>
          <p:txBody>
            <a:bodyPr spcFirstLastPara="1" wrap="square" lIns="121900" tIns="121900" rIns="121900" bIns="121900" anchor="ctr" anchorCtr="0">
              <a:noAutofit/>
            </a:bodyPr>
            <a:lstStyle/>
            <a:p>
              <a:endParaRPr sz="2400"/>
            </a:p>
          </p:txBody>
        </p:sp>
        <p:sp>
          <p:nvSpPr>
            <p:cNvPr id="149" name="Google Shape;149;p28"/>
            <p:cNvSpPr/>
            <p:nvPr/>
          </p:nvSpPr>
          <p:spPr>
            <a:xfrm>
              <a:off x="4832875" y="642425"/>
              <a:ext cx="1536800" cy="910550"/>
            </a:xfrm>
            <a:custGeom>
              <a:avLst/>
              <a:gdLst/>
              <a:ahLst/>
              <a:cxnLst/>
              <a:rect l="l" t="t" r="r" b="b"/>
              <a:pathLst>
                <a:path w="61472" h="36422" extrusionOk="0">
                  <a:moveTo>
                    <a:pt x="11623" y="0"/>
                  </a:moveTo>
                  <a:cubicBezTo>
                    <a:pt x="10598" y="0"/>
                    <a:pt x="9573" y="226"/>
                    <a:pt x="8792" y="677"/>
                  </a:cubicBezTo>
                  <a:lnTo>
                    <a:pt x="1176" y="5074"/>
                  </a:lnTo>
                  <a:cubicBezTo>
                    <a:pt x="416" y="5512"/>
                    <a:pt x="30" y="6083"/>
                    <a:pt x="0" y="6658"/>
                  </a:cubicBezTo>
                  <a:lnTo>
                    <a:pt x="3" y="6665"/>
                  </a:lnTo>
                  <a:lnTo>
                    <a:pt x="3" y="6770"/>
                  </a:lnTo>
                  <a:cubicBezTo>
                    <a:pt x="7" y="6790"/>
                    <a:pt x="8" y="6805"/>
                    <a:pt x="12" y="6825"/>
                  </a:cubicBezTo>
                  <a:cubicBezTo>
                    <a:pt x="12" y="6867"/>
                    <a:pt x="18" y="6910"/>
                    <a:pt x="32" y="6950"/>
                  </a:cubicBezTo>
                  <a:cubicBezTo>
                    <a:pt x="34" y="6994"/>
                    <a:pt x="44" y="7037"/>
                    <a:pt x="60" y="7077"/>
                  </a:cubicBezTo>
                  <a:cubicBezTo>
                    <a:pt x="72" y="7139"/>
                    <a:pt x="90" y="7199"/>
                    <a:pt x="117" y="7256"/>
                  </a:cubicBezTo>
                  <a:cubicBezTo>
                    <a:pt x="144" y="7316"/>
                    <a:pt x="171" y="7375"/>
                    <a:pt x="204" y="7432"/>
                  </a:cubicBezTo>
                  <a:cubicBezTo>
                    <a:pt x="254" y="7522"/>
                    <a:pt x="314" y="7607"/>
                    <a:pt x="379" y="7686"/>
                  </a:cubicBezTo>
                  <a:cubicBezTo>
                    <a:pt x="446" y="7769"/>
                    <a:pt x="520" y="7848"/>
                    <a:pt x="600" y="7921"/>
                  </a:cubicBezTo>
                  <a:cubicBezTo>
                    <a:pt x="777" y="8080"/>
                    <a:pt x="971" y="8222"/>
                    <a:pt x="1175" y="8344"/>
                  </a:cubicBezTo>
                  <a:lnTo>
                    <a:pt x="2829" y="9298"/>
                  </a:lnTo>
                  <a:lnTo>
                    <a:pt x="10655" y="13817"/>
                  </a:lnTo>
                  <a:lnTo>
                    <a:pt x="43663" y="32871"/>
                  </a:lnTo>
                  <a:lnTo>
                    <a:pt x="43666" y="32876"/>
                  </a:lnTo>
                  <a:lnTo>
                    <a:pt x="46136" y="34305"/>
                  </a:lnTo>
                  <a:lnTo>
                    <a:pt x="46144" y="34306"/>
                  </a:lnTo>
                  <a:cubicBezTo>
                    <a:pt x="46928" y="34761"/>
                    <a:pt x="47629" y="35533"/>
                    <a:pt x="48144" y="36421"/>
                  </a:cubicBezTo>
                  <a:lnTo>
                    <a:pt x="50851" y="34859"/>
                  </a:lnTo>
                  <a:cubicBezTo>
                    <a:pt x="50374" y="34024"/>
                    <a:pt x="49708" y="33299"/>
                    <a:pt x="48971" y="32871"/>
                  </a:cubicBezTo>
                  <a:cubicBezTo>
                    <a:pt x="48607" y="32659"/>
                    <a:pt x="48258" y="32460"/>
                    <a:pt x="47938" y="32275"/>
                  </a:cubicBezTo>
                  <a:lnTo>
                    <a:pt x="47486" y="32014"/>
                  </a:lnTo>
                  <a:cubicBezTo>
                    <a:pt x="46994" y="31725"/>
                    <a:pt x="46622" y="31509"/>
                    <a:pt x="46433" y="31407"/>
                  </a:cubicBezTo>
                  <a:lnTo>
                    <a:pt x="46329" y="31346"/>
                  </a:lnTo>
                  <a:cubicBezTo>
                    <a:pt x="46324" y="31344"/>
                    <a:pt x="46321" y="31342"/>
                    <a:pt x="46318" y="31337"/>
                  </a:cubicBezTo>
                  <a:lnTo>
                    <a:pt x="10650" y="10746"/>
                  </a:lnTo>
                  <a:lnTo>
                    <a:pt x="4784" y="7361"/>
                  </a:lnTo>
                  <a:cubicBezTo>
                    <a:pt x="4162" y="7004"/>
                    <a:pt x="4162" y="6414"/>
                    <a:pt x="4785" y="6055"/>
                  </a:cubicBezTo>
                  <a:lnTo>
                    <a:pt x="10486" y="2763"/>
                  </a:lnTo>
                  <a:cubicBezTo>
                    <a:pt x="10528" y="2737"/>
                    <a:pt x="10571" y="2717"/>
                    <a:pt x="10618" y="2702"/>
                  </a:cubicBezTo>
                  <a:cubicBezTo>
                    <a:pt x="10646" y="2680"/>
                    <a:pt x="10680" y="2667"/>
                    <a:pt x="10715" y="2660"/>
                  </a:cubicBezTo>
                  <a:cubicBezTo>
                    <a:pt x="10732" y="2645"/>
                    <a:pt x="10752" y="2636"/>
                    <a:pt x="10775" y="2633"/>
                  </a:cubicBezTo>
                  <a:cubicBezTo>
                    <a:pt x="10855" y="2603"/>
                    <a:pt x="10935" y="2580"/>
                    <a:pt x="11019" y="2560"/>
                  </a:cubicBezTo>
                  <a:cubicBezTo>
                    <a:pt x="11116" y="2535"/>
                    <a:pt x="11214" y="2518"/>
                    <a:pt x="11315" y="2510"/>
                  </a:cubicBezTo>
                  <a:cubicBezTo>
                    <a:pt x="11417" y="2498"/>
                    <a:pt x="11519" y="2493"/>
                    <a:pt x="11622" y="2491"/>
                  </a:cubicBezTo>
                  <a:cubicBezTo>
                    <a:pt x="11632" y="2491"/>
                    <a:pt x="11643" y="2491"/>
                    <a:pt x="11653" y="2491"/>
                  </a:cubicBezTo>
                  <a:cubicBezTo>
                    <a:pt x="11744" y="2491"/>
                    <a:pt x="11836" y="2498"/>
                    <a:pt x="11928" y="2511"/>
                  </a:cubicBezTo>
                  <a:cubicBezTo>
                    <a:pt x="12005" y="2518"/>
                    <a:pt x="12082" y="2530"/>
                    <a:pt x="12157" y="2545"/>
                  </a:cubicBezTo>
                  <a:lnTo>
                    <a:pt x="12309" y="2586"/>
                  </a:lnTo>
                  <a:cubicBezTo>
                    <a:pt x="12391" y="2605"/>
                    <a:pt x="12469" y="2633"/>
                    <a:pt x="12546" y="2668"/>
                  </a:cubicBezTo>
                  <a:cubicBezTo>
                    <a:pt x="12615" y="2697"/>
                    <a:pt x="12686" y="2732"/>
                    <a:pt x="12750" y="2762"/>
                  </a:cubicBezTo>
                  <a:lnTo>
                    <a:pt x="54284" y="26738"/>
                  </a:lnTo>
                  <a:lnTo>
                    <a:pt x="54289" y="26734"/>
                  </a:lnTo>
                  <a:lnTo>
                    <a:pt x="56772" y="28171"/>
                  </a:lnTo>
                  <a:cubicBezTo>
                    <a:pt x="57555" y="28624"/>
                    <a:pt x="58264" y="29392"/>
                    <a:pt x="58777" y="30283"/>
                  </a:cubicBezTo>
                  <a:lnTo>
                    <a:pt x="61472" y="28726"/>
                  </a:lnTo>
                  <a:cubicBezTo>
                    <a:pt x="60997" y="27890"/>
                    <a:pt x="60329" y="27165"/>
                    <a:pt x="59592" y="26739"/>
                  </a:cubicBezTo>
                  <a:cubicBezTo>
                    <a:pt x="59228" y="26525"/>
                    <a:pt x="58879" y="26328"/>
                    <a:pt x="58560" y="26141"/>
                  </a:cubicBezTo>
                  <a:lnTo>
                    <a:pt x="58108" y="25882"/>
                  </a:lnTo>
                  <a:cubicBezTo>
                    <a:pt x="57901" y="25758"/>
                    <a:pt x="57711" y="25650"/>
                    <a:pt x="57549" y="25555"/>
                  </a:cubicBezTo>
                  <a:cubicBezTo>
                    <a:pt x="57462" y="25508"/>
                    <a:pt x="57392" y="25464"/>
                    <a:pt x="57325" y="25428"/>
                  </a:cubicBezTo>
                  <a:cubicBezTo>
                    <a:pt x="57255" y="25386"/>
                    <a:pt x="57200" y="25356"/>
                    <a:pt x="57146" y="25327"/>
                  </a:cubicBezTo>
                  <a:cubicBezTo>
                    <a:pt x="57079" y="25291"/>
                    <a:pt x="57031" y="25257"/>
                    <a:pt x="56994" y="25234"/>
                  </a:cubicBezTo>
                  <a:cubicBezTo>
                    <a:pt x="56961" y="25215"/>
                    <a:pt x="56939" y="25205"/>
                    <a:pt x="56939" y="25205"/>
                  </a:cubicBezTo>
                  <a:lnTo>
                    <a:pt x="14454" y="677"/>
                  </a:lnTo>
                  <a:cubicBezTo>
                    <a:pt x="13673" y="226"/>
                    <a:pt x="12648" y="0"/>
                    <a:pt x="11623" y="0"/>
                  </a:cubicBezTo>
                  <a:close/>
                </a:path>
              </a:pathLst>
            </a:custGeom>
            <a:solidFill>
              <a:srgbClr val="008000"/>
            </a:solidFill>
            <a:ln>
              <a:noFill/>
            </a:ln>
          </p:spPr>
          <p:txBody>
            <a:bodyPr spcFirstLastPara="1" wrap="square" lIns="121900" tIns="121900" rIns="121900" bIns="121900" anchor="ctr" anchorCtr="0">
              <a:noAutofit/>
            </a:bodyPr>
            <a:lstStyle/>
            <a:p>
              <a:endParaRPr sz="2400"/>
            </a:p>
          </p:txBody>
        </p:sp>
        <p:sp>
          <p:nvSpPr>
            <p:cNvPr id="150" name="Google Shape;150;p28"/>
            <p:cNvSpPr/>
            <p:nvPr/>
          </p:nvSpPr>
          <p:spPr>
            <a:xfrm>
              <a:off x="4458200" y="1039975"/>
              <a:ext cx="200000" cy="307250"/>
            </a:xfrm>
            <a:custGeom>
              <a:avLst/>
              <a:gdLst/>
              <a:ahLst/>
              <a:cxnLst/>
              <a:rect l="l" t="t" r="r" b="b"/>
              <a:pathLst>
                <a:path w="8000" h="12290" extrusionOk="0">
                  <a:moveTo>
                    <a:pt x="7968" y="1"/>
                  </a:moveTo>
                  <a:lnTo>
                    <a:pt x="0" y="4602"/>
                  </a:lnTo>
                  <a:lnTo>
                    <a:pt x="2" y="7671"/>
                  </a:lnTo>
                  <a:lnTo>
                    <a:pt x="8000" y="12289"/>
                  </a:lnTo>
                  <a:lnTo>
                    <a:pt x="7968" y="1"/>
                  </a:lnTo>
                  <a:close/>
                </a:path>
              </a:pathLst>
            </a:custGeom>
            <a:solidFill>
              <a:srgbClr val="345184"/>
            </a:solidFill>
            <a:ln>
              <a:noFill/>
            </a:ln>
          </p:spPr>
          <p:txBody>
            <a:bodyPr spcFirstLastPara="1" wrap="square" lIns="121900" tIns="121900" rIns="121900" bIns="121900" anchor="ctr" anchorCtr="0">
              <a:noAutofit/>
            </a:bodyPr>
            <a:lstStyle/>
            <a:p>
              <a:endParaRPr sz="2400"/>
            </a:p>
          </p:txBody>
        </p:sp>
        <p:sp>
          <p:nvSpPr>
            <p:cNvPr id="151" name="Google Shape;151;p28"/>
            <p:cNvSpPr/>
            <p:nvPr/>
          </p:nvSpPr>
          <p:spPr>
            <a:xfrm>
              <a:off x="5860975" y="1719900"/>
              <a:ext cx="87325" cy="1677650"/>
            </a:xfrm>
            <a:custGeom>
              <a:avLst/>
              <a:gdLst/>
              <a:ahLst/>
              <a:cxnLst/>
              <a:rect l="l" t="t" r="r" b="b"/>
              <a:pathLst>
                <a:path w="3493" h="67106" extrusionOk="0">
                  <a:moveTo>
                    <a:pt x="2706" y="1"/>
                  </a:moveTo>
                  <a:lnTo>
                    <a:pt x="11" y="1556"/>
                  </a:lnTo>
                  <a:cubicBezTo>
                    <a:pt x="526" y="2447"/>
                    <a:pt x="836" y="3444"/>
                    <a:pt x="838" y="4348"/>
                  </a:cubicBezTo>
                  <a:cubicBezTo>
                    <a:pt x="838" y="4348"/>
                    <a:pt x="840" y="7217"/>
                    <a:pt x="835" y="7220"/>
                  </a:cubicBezTo>
                  <a:lnTo>
                    <a:pt x="831" y="64991"/>
                  </a:lnTo>
                  <a:cubicBezTo>
                    <a:pt x="831" y="65502"/>
                    <a:pt x="821" y="66631"/>
                    <a:pt x="1" y="67106"/>
                  </a:cubicBezTo>
                  <a:lnTo>
                    <a:pt x="2160" y="65860"/>
                  </a:lnTo>
                  <a:cubicBezTo>
                    <a:pt x="2893" y="65437"/>
                    <a:pt x="3488" y="64361"/>
                    <a:pt x="3488" y="63459"/>
                  </a:cubicBezTo>
                  <a:lnTo>
                    <a:pt x="3490" y="5688"/>
                  </a:lnTo>
                  <a:cubicBezTo>
                    <a:pt x="3490" y="5688"/>
                    <a:pt x="3493" y="5664"/>
                    <a:pt x="3493" y="5626"/>
                  </a:cubicBezTo>
                  <a:cubicBezTo>
                    <a:pt x="3490" y="5583"/>
                    <a:pt x="3486" y="5524"/>
                    <a:pt x="3488" y="5447"/>
                  </a:cubicBezTo>
                  <a:cubicBezTo>
                    <a:pt x="3490" y="5385"/>
                    <a:pt x="3491" y="5324"/>
                    <a:pt x="3490" y="5242"/>
                  </a:cubicBezTo>
                  <a:cubicBezTo>
                    <a:pt x="3491" y="5167"/>
                    <a:pt x="3490" y="5085"/>
                    <a:pt x="3491" y="4984"/>
                  </a:cubicBezTo>
                  <a:cubicBezTo>
                    <a:pt x="3488" y="4796"/>
                    <a:pt x="3491" y="4577"/>
                    <a:pt x="3488" y="4336"/>
                  </a:cubicBezTo>
                  <a:lnTo>
                    <a:pt x="3488" y="3815"/>
                  </a:lnTo>
                  <a:cubicBezTo>
                    <a:pt x="3488" y="3446"/>
                    <a:pt x="3490" y="3045"/>
                    <a:pt x="3488" y="2622"/>
                  </a:cubicBezTo>
                  <a:cubicBezTo>
                    <a:pt x="3486" y="1770"/>
                    <a:pt x="3192" y="829"/>
                    <a:pt x="2706"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152" name="Google Shape;152;p28"/>
            <p:cNvSpPr/>
            <p:nvPr/>
          </p:nvSpPr>
          <p:spPr>
            <a:xfrm>
              <a:off x="4657275" y="1064025"/>
              <a:ext cx="1224700" cy="2338200"/>
            </a:xfrm>
            <a:custGeom>
              <a:avLst/>
              <a:gdLst/>
              <a:ahLst/>
              <a:cxnLst/>
              <a:rect l="l" t="t" r="r" b="b"/>
              <a:pathLst>
                <a:path w="48988" h="93528" extrusionOk="0">
                  <a:moveTo>
                    <a:pt x="1049" y="0"/>
                  </a:moveTo>
                  <a:cubicBezTo>
                    <a:pt x="1034" y="0"/>
                    <a:pt x="1019" y="0"/>
                    <a:pt x="1004" y="1"/>
                  </a:cubicBezTo>
                  <a:cubicBezTo>
                    <a:pt x="902" y="1"/>
                    <a:pt x="800" y="8"/>
                    <a:pt x="699" y="19"/>
                  </a:cubicBezTo>
                  <a:cubicBezTo>
                    <a:pt x="598" y="26"/>
                    <a:pt x="500" y="43"/>
                    <a:pt x="403" y="69"/>
                  </a:cubicBezTo>
                  <a:cubicBezTo>
                    <a:pt x="319" y="88"/>
                    <a:pt x="237" y="113"/>
                    <a:pt x="157" y="143"/>
                  </a:cubicBezTo>
                  <a:cubicBezTo>
                    <a:pt x="135" y="145"/>
                    <a:pt x="114" y="155"/>
                    <a:pt x="99" y="170"/>
                  </a:cubicBezTo>
                  <a:cubicBezTo>
                    <a:pt x="65" y="176"/>
                    <a:pt x="34" y="188"/>
                    <a:pt x="3" y="201"/>
                  </a:cubicBezTo>
                  <a:lnTo>
                    <a:pt x="0" y="210"/>
                  </a:lnTo>
                  <a:lnTo>
                    <a:pt x="32" y="8255"/>
                  </a:lnTo>
                  <a:lnTo>
                    <a:pt x="39" y="11325"/>
                  </a:lnTo>
                  <a:lnTo>
                    <a:pt x="249" y="63651"/>
                  </a:lnTo>
                  <a:cubicBezTo>
                    <a:pt x="254" y="65452"/>
                    <a:pt x="1529" y="67646"/>
                    <a:pt x="3096" y="68545"/>
                  </a:cubicBezTo>
                  <a:lnTo>
                    <a:pt x="38361" y="88696"/>
                  </a:lnTo>
                  <a:lnTo>
                    <a:pt x="46147" y="93147"/>
                  </a:lnTo>
                  <a:cubicBezTo>
                    <a:pt x="46599" y="93405"/>
                    <a:pt x="47027" y="93527"/>
                    <a:pt x="47407" y="93527"/>
                  </a:cubicBezTo>
                  <a:cubicBezTo>
                    <a:pt x="48343" y="93527"/>
                    <a:pt x="48988" y="92784"/>
                    <a:pt x="48988" y="91500"/>
                  </a:cubicBezTo>
                  <a:lnTo>
                    <a:pt x="48988" y="33443"/>
                  </a:lnTo>
                  <a:lnTo>
                    <a:pt x="48988" y="30583"/>
                  </a:lnTo>
                  <a:cubicBezTo>
                    <a:pt x="48986" y="29677"/>
                    <a:pt x="48672" y="28673"/>
                    <a:pt x="48161" y="27791"/>
                  </a:cubicBezTo>
                  <a:cubicBezTo>
                    <a:pt x="47631" y="26875"/>
                    <a:pt x="46963" y="26170"/>
                    <a:pt x="46149" y="25683"/>
                  </a:cubicBezTo>
                  <a:lnTo>
                    <a:pt x="43671" y="24254"/>
                  </a:lnTo>
                  <a:lnTo>
                    <a:pt x="43668" y="24247"/>
                  </a:lnTo>
                  <a:lnTo>
                    <a:pt x="2134" y="272"/>
                  </a:lnTo>
                  <a:cubicBezTo>
                    <a:pt x="2070" y="240"/>
                    <a:pt x="1998" y="206"/>
                    <a:pt x="1928" y="178"/>
                  </a:cubicBezTo>
                  <a:cubicBezTo>
                    <a:pt x="1851" y="146"/>
                    <a:pt x="1773" y="118"/>
                    <a:pt x="1693" y="94"/>
                  </a:cubicBezTo>
                  <a:lnTo>
                    <a:pt x="1541" y="54"/>
                  </a:lnTo>
                  <a:cubicBezTo>
                    <a:pt x="1464" y="39"/>
                    <a:pt x="1387" y="28"/>
                    <a:pt x="1310" y="21"/>
                  </a:cubicBezTo>
                  <a:cubicBezTo>
                    <a:pt x="1225" y="8"/>
                    <a:pt x="1137" y="0"/>
                    <a:pt x="1049" y="0"/>
                  </a:cubicBezTo>
                  <a:close/>
                </a:path>
              </a:pathLst>
            </a:custGeom>
            <a:solidFill>
              <a:srgbClr val="4C68A5"/>
            </a:solidFill>
            <a:ln>
              <a:noFill/>
            </a:ln>
          </p:spPr>
          <p:txBody>
            <a:bodyPr spcFirstLastPara="1" wrap="square" lIns="121900" tIns="121900" rIns="121900" bIns="121900" anchor="ctr" anchorCtr="0">
              <a:noAutofit/>
            </a:bodyPr>
            <a:lstStyle/>
            <a:p>
              <a:endParaRPr sz="2400"/>
            </a:p>
          </p:txBody>
        </p:sp>
        <p:sp>
          <p:nvSpPr>
            <p:cNvPr id="153" name="Google Shape;153;p28"/>
            <p:cNvSpPr/>
            <p:nvPr/>
          </p:nvSpPr>
          <p:spPr>
            <a:xfrm>
              <a:off x="4491400" y="1103600"/>
              <a:ext cx="1346875" cy="2364975"/>
            </a:xfrm>
            <a:custGeom>
              <a:avLst/>
              <a:gdLst/>
              <a:ahLst/>
              <a:cxnLst/>
              <a:rect l="l" t="t" r="r" b="b"/>
              <a:pathLst>
                <a:path w="53875" h="94599" extrusionOk="0">
                  <a:moveTo>
                    <a:pt x="7559" y="0"/>
                  </a:moveTo>
                  <a:lnTo>
                    <a:pt x="0" y="4356"/>
                  </a:lnTo>
                  <a:lnTo>
                    <a:pt x="46318" y="31102"/>
                  </a:lnTo>
                  <a:lnTo>
                    <a:pt x="46219" y="94598"/>
                  </a:lnTo>
                  <a:lnTo>
                    <a:pt x="53056" y="90650"/>
                  </a:lnTo>
                  <a:cubicBezTo>
                    <a:pt x="53563" y="90358"/>
                    <a:pt x="53873" y="89818"/>
                    <a:pt x="53873" y="89235"/>
                  </a:cubicBezTo>
                  <a:lnTo>
                    <a:pt x="53875" y="28627"/>
                  </a:lnTo>
                  <a:cubicBezTo>
                    <a:pt x="53875" y="27459"/>
                    <a:pt x="53252" y="26380"/>
                    <a:pt x="52241" y="25795"/>
                  </a:cubicBezTo>
                  <a:lnTo>
                    <a:pt x="7559" y="0"/>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154" name="Google Shape;154;p28"/>
            <p:cNvSpPr/>
            <p:nvPr/>
          </p:nvSpPr>
          <p:spPr>
            <a:xfrm>
              <a:off x="5646875" y="1778375"/>
              <a:ext cx="191400" cy="1690200"/>
            </a:xfrm>
            <a:custGeom>
              <a:avLst/>
              <a:gdLst/>
              <a:ahLst/>
              <a:cxnLst/>
              <a:rect l="l" t="t" r="r" b="b"/>
              <a:pathLst>
                <a:path w="7656" h="67608" extrusionOk="0">
                  <a:moveTo>
                    <a:pt x="7218" y="1"/>
                  </a:moveTo>
                  <a:lnTo>
                    <a:pt x="99" y="4111"/>
                  </a:lnTo>
                  <a:lnTo>
                    <a:pt x="0" y="67607"/>
                  </a:lnTo>
                  <a:lnTo>
                    <a:pt x="6837" y="63659"/>
                  </a:lnTo>
                  <a:cubicBezTo>
                    <a:pt x="7344" y="63367"/>
                    <a:pt x="7654" y="62829"/>
                    <a:pt x="7654" y="62244"/>
                  </a:cubicBezTo>
                  <a:lnTo>
                    <a:pt x="7656" y="1636"/>
                  </a:lnTo>
                  <a:cubicBezTo>
                    <a:pt x="7656" y="1062"/>
                    <a:pt x="7506" y="499"/>
                    <a:pt x="7218" y="1"/>
                  </a:cubicBezTo>
                  <a:close/>
                </a:path>
              </a:pathLst>
            </a:custGeom>
            <a:solidFill>
              <a:srgbClr val="DAE6EA"/>
            </a:solidFill>
            <a:ln>
              <a:noFill/>
            </a:ln>
          </p:spPr>
          <p:txBody>
            <a:bodyPr spcFirstLastPara="1" wrap="square" lIns="121900" tIns="121900" rIns="121900" bIns="121900" anchor="ctr" anchorCtr="0">
              <a:noAutofit/>
            </a:bodyPr>
            <a:lstStyle/>
            <a:p>
              <a:endParaRPr sz="2400"/>
            </a:p>
          </p:txBody>
        </p:sp>
        <p:sp>
          <p:nvSpPr>
            <p:cNvPr id="155" name="Google Shape;155;p28"/>
            <p:cNvSpPr/>
            <p:nvPr/>
          </p:nvSpPr>
          <p:spPr>
            <a:xfrm>
              <a:off x="4494525" y="1087175"/>
              <a:ext cx="217575" cy="121550"/>
            </a:xfrm>
            <a:custGeom>
              <a:avLst/>
              <a:gdLst/>
              <a:ahLst/>
              <a:cxnLst/>
              <a:rect l="l" t="t" r="r" b="b"/>
              <a:pathLst>
                <a:path w="8703" h="4862" extrusionOk="0">
                  <a:moveTo>
                    <a:pt x="7748" y="1"/>
                  </a:moveTo>
                  <a:cubicBezTo>
                    <a:pt x="7438" y="1"/>
                    <a:pt x="7097" y="83"/>
                    <a:pt x="6826" y="239"/>
                  </a:cubicBezTo>
                  <a:lnTo>
                    <a:pt x="554" y="3853"/>
                  </a:lnTo>
                  <a:cubicBezTo>
                    <a:pt x="84" y="4124"/>
                    <a:pt x="1" y="4517"/>
                    <a:pt x="368" y="4729"/>
                  </a:cubicBezTo>
                  <a:cubicBezTo>
                    <a:pt x="523" y="4818"/>
                    <a:pt x="733" y="4862"/>
                    <a:pt x="959" y="4862"/>
                  </a:cubicBezTo>
                  <a:cubicBezTo>
                    <a:pt x="1270" y="4862"/>
                    <a:pt x="1612" y="4780"/>
                    <a:pt x="1884" y="4622"/>
                  </a:cubicBezTo>
                  <a:lnTo>
                    <a:pt x="8149" y="1005"/>
                  </a:lnTo>
                  <a:cubicBezTo>
                    <a:pt x="8619" y="734"/>
                    <a:pt x="8702" y="343"/>
                    <a:pt x="8336" y="132"/>
                  </a:cubicBezTo>
                  <a:cubicBezTo>
                    <a:pt x="8182" y="44"/>
                    <a:pt x="7974" y="1"/>
                    <a:pt x="7748" y="1"/>
                  </a:cubicBezTo>
                  <a:close/>
                </a:path>
              </a:pathLst>
            </a:custGeom>
            <a:solidFill>
              <a:srgbClr val="FFDB4C"/>
            </a:solidFill>
            <a:ln>
              <a:noFill/>
            </a:ln>
          </p:spPr>
          <p:txBody>
            <a:bodyPr spcFirstLastPara="1" wrap="square" lIns="121900" tIns="121900" rIns="121900" bIns="121900" anchor="ctr" anchorCtr="0">
              <a:noAutofit/>
            </a:bodyPr>
            <a:lstStyle/>
            <a:p>
              <a:endParaRPr sz="2400"/>
            </a:p>
          </p:txBody>
        </p:sp>
        <p:sp>
          <p:nvSpPr>
            <p:cNvPr id="156" name="Google Shape;156;p28"/>
            <p:cNvSpPr/>
            <p:nvPr/>
          </p:nvSpPr>
          <p:spPr>
            <a:xfrm>
              <a:off x="5595425" y="1873200"/>
              <a:ext cx="87300" cy="1677600"/>
            </a:xfrm>
            <a:custGeom>
              <a:avLst/>
              <a:gdLst/>
              <a:ahLst/>
              <a:cxnLst/>
              <a:rect l="l" t="t" r="r" b="b"/>
              <a:pathLst>
                <a:path w="3492" h="67104" extrusionOk="0">
                  <a:moveTo>
                    <a:pt x="2707" y="0"/>
                  </a:moveTo>
                  <a:lnTo>
                    <a:pt x="0" y="1564"/>
                  </a:lnTo>
                  <a:cubicBezTo>
                    <a:pt x="513" y="2453"/>
                    <a:pt x="830" y="3447"/>
                    <a:pt x="830" y="4361"/>
                  </a:cubicBezTo>
                  <a:cubicBezTo>
                    <a:pt x="830" y="4361"/>
                    <a:pt x="830" y="7215"/>
                    <a:pt x="834" y="7220"/>
                  </a:cubicBezTo>
                  <a:lnTo>
                    <a:pt x="829" y="34771"/>
                  </a:lnTo>
                  <a:lnTo>
                    <a:pt x="830" y="64992"/>
                  </a:lnTo>
                  <a:cubicBezTo>
                    <a:pt x="830" y="65472"/>
                    <a:pt x="849" y="66614"/>
                    <a:pt x="0" y="67104"/>
                  </a:cubicBezTo>
                  <a:cubicBezTo>
                    <a:pt x="0" y="67104"/>
                    <a:pt x="1815" y="66058"/>
                    <a:pt x="2159" y="65859"/>
                  </a:cubicBezTo>
                  <a:cubicBezTo>
                    <a:pt x="2892" y="65437"/>
                    <a:pt x="3485" y="64361"/>
                    <a:pt x="3485" y="63458"/>
                  </a:cubicBezTo>
                  <a:lnTo>
                    <a:pt x="3485" y="36311"/>
                  </a:lnTo>
                  <a:cubicBezTo>
                    <a:pt x="3485" y="36311"/>
                    <a:pt x="3489" y="5688"/>
                    <a:pt x="3489" y="5673"/>
                  </a:cubicBezTo>
                  <a:lnTo>
                    <a:pt x="3489" y="5552"/>
                  </a:lnTo>
                  <a:cubicBezTo>
                    <a:pt x="3492" y="5340"/>
                    <a:pt x="3492" y="4907"/>
                    <a:pt x="3489" y="4338"/>
                  </a:cubicBezTo>
                  <a:lnTo>
                    <a:pt x="3489" y="3815"/>
                  </a:lnTo>
                  <a:cubicBezTo>
                    <a:pt x="3487" y="3445"/>
                    <a:pt x="3489" y="3044"/>
                    <a:pt x="3487" y="2623"/>
                  </a:cubicBezTo>
                  <a:cubicBezTo>
                    <a:pt x="3487" y="1770"/>
                    <a:pt x="3193" y="831"/>
                    <a:pt x="2707"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157" name="Google Shape;157;p28"/>
            <p:cNvSpPr/>
            <p:nvPr/>
          </p:nvSpPr>
          <p:spPr>
            <a:xfrm>
              <a:off x="4391775" y="1168325"/>
              <a:ext cx="1224500" cy="2387350"/>
            </a:xfrm>
            <a:custGeom>
              <a:avLst/>
              <a:gdLst/>
              <a:ahLst/>
              <a:cxnLst/>
              <a:rect l="l" t="t" r="r" b="b"/>
              <a:pathLst>
                <a:path w="48980" h="95494" extrusionOk="0">
                  <a:moveTo>
                    <a:pt x="4" y="1"/>
                  </a:moveTo>
                  <a:lnTo>
                    <a:pt x="4" y="1"/>
                  </a:lnTo>
                  <a:cubicBezTo>
                    <a:pt x="1" y="34"/>
                    <a:pt x="1" y="67"/>
                    <a:pt x="4" y="99"/>
                  </a:cubicBezTo>
                  <a:lnTo>
                    <a:pt x="4" y="99"/>
                  </a:lnTo>
                  <a:lnTo>
                    <a:pt x="4" y="1"/>
                  </a:lnTo>
                  <a:close/>
                  <a:moveTo>
                    <a:pt x="4" y="99"/>
                  </a:moveTo>
                  <a:lnTo>
                    <a:pt x="14" y="65217"/>
                  </a:lnTo>
                  <a:cubicBezTo>
                    <a:pt x="14" y="67021"/>
                    <a:pt x="1294" y="69211"/>
                    <a:pt x="2863" y="70110"/>
                  </a:cubicBezTo>
                  <a:lnTo>
                    <a:pt x="46139" y="95114"/>
                  </a:lnTo>
                  <a:cubicBezTo>
                    <a:pt x="46591" y="95371"/>
                    <a:pt x="47018" y="95493"/>
                    <a:pt x="47397" y="95493"/>
                  </a:cubicBezTo>
                  <a:cubicBezTo>
                    <a:pt x="48331" y="95493"/>
                    <a:pt x="48975" y="94752"/>
                    <a:pt x="48978" y="93466"/>
                  </a:cubicBezTo>
                  <a:lnTo>
                    <a:pt x="48980" y="84526"/>
                  </a:lnTo>
                  <a:lnTo>
                    <a:pt x="48976" y="35410"/>
                  </a:lnTo>
                  <a:lnTo>
                    <a:pt x="48976" y="32548"/>
                  </a:lnTo>
                  <a:cubicBezTo>
                    <a:pt x="48975" y="31644"/>
                    <a:pt x="48654" y="30643"/>
                    <a:pt x="48144" y="29759"/>
                  </a:cubicBezTo>
                  <a:cubicBezTo>
                    <a:pt x="47615" y="28815"/>
                    <a:pt x="46928" y="28139"/>
                    <a:pt x="46138" y="27642"/>
                  </a:cubicBezTo>
                  <a:lnTo>
                    <a:pt x="43667" y="26215"/>
                  </a:lnTo>
                  <a:lnTo>
                    <a:pt x="43663" y="26209"/>
                  </a:lnTo>
                  <a:lnTo>
                    <a:pt x="10657" y="7155"/>
                  </a:lnTo>
                  <a:lnTo>
                    <a:pt x="2833" y="2636"/>
                  </a:lnTo>
                  <a:lnTo>
                    <a:pt x="1178" y="1682"/>
                  </a:lnTo>
                  <a:cubicBezTo>
                    <a:pt x="973" y="1560"/>
                    <a:pt x="781" y="1418"/>
                    <a:pt x="602" y="1259"/>
                  </a:cubicBezTo>
                  <a:cubicBezTo>
                    <a:pt x="522" y="1185"/>
                    <a:pt x="450" y="1107"/>
                    <a:pt x="383" y="1023"/>
                  </a:cubicBezTo>
                  <a:cubicBezTo>
                    <a:pt x="316" y="943"/>
                    <a:pt x="258" y="860"/>
                    <a:pt x="206" y="769"/>
                  </a:cubicBezTo>
                  <a:cubicBezTo>
                    <a:pt x="174" y="713"/>
                    <a:pt x="146" y="652"/>
                    <a:pt x="119" y="594"/>
                  </a:cubicBezTo>
                  <a:cubicBezTo>
                    <a:pt x="94" y="535"/>
                    <a:pt x="74" y="477"/>
                    <a:pt x="62" y="415"/>
                  </a:cubicBezTo>
                  <a:cubicBezTo>
                    <a:pt x="46" y="375"/>
                    <a:pt x="36" y="332"/>
                    <a:pt x="34" y="288"/>
                  </a:cubicBezTo>
                  <a:cubicBezTo>
                    <a:pt x="17" y="248"/>
                    <a:pt x="11" y="205"/>
                    <a:pt x="14" y="163"/>
                  </a:cubicBezTo>
                  <a:cubicBezTo>
                    <a:pt x="9" y="142"/>
                    <a:pt x="6" y="120"/>
                    <a:pt x="4" y="99"/>
                  </a:cubicBezTo>
                  <a:close/>
                </a:path>
              </a:pathLst>
            </a:custGeom>
            <a:solidFill>
              <a:srgbClr val="CCFF66"/>
            </a:solidFill>
            <a:ln>
              <a:noFill/>
            </a:ln>
          </p:spPr>
          <p:txBody>
            <a:bodyPr spcFirstLastPara="1" wrap="square" lIns="121900" tIns="121900" rIns="121900" bIns="121900" anchor="ctr" anchorCtr="0">
              <a:noAutofit/>
            </a:bodyPr>
            <a:lstStyle/>
            <a:p>
              <a:endParaRPr sz="2400"/>
            </a:p>
          </p:txBody>
        </p:sp>
        <p:sp>
          <p:nvSpPr>
            <p:cNvPr id="158" name="Google Shape;158;p28"/>
            <p:cNvSpPr/>
            <p:nvPr/>
          </p:nvSpPr>
          <p:spPr>
            <a:xfrm>
              <a:off x="4391825" y="1001750"/>
              <a:ext cx="1536800" cy="910575"/>
            </a:xfrm>
            <a:custGeom>
              <a:avLst/>
              <a:gdLst/>
              <a:ahLst/>
              <a:cxnLst/>
              <a:rect l="l" t="t" r="r" b="b"/>
              <a:pathLst>
                <a:path w="61472" h="36423" extrusionOk="0">
                  <a:moveTo>
                    <a:pt x="11623" y="1"/>
                  </a:moveTo>
                  <a:cubicBezTo>
                    <a:pt x="10598" y="1"/>
                    <a:pt x="9573" y="226"/>
                    <a:pt x="8792" y="677"/>
                  </a:cubicBezTo>
                  <a:lnTo>
                    <a:pt x="1176" y="5075"/>
                  </a:lnTo>
                  <a:cubicBezTo>
                    <a:pt x="416" y="5513"/>
                    <a:pt x="30" y="6084"/>
                    <a:pt x="0" y="6660"/>
                  </a:cubicBezTo>
                  <a:lnTo>
                    <a:pt x="4" y="6666"/>
                  </a:lnTo>
                  <a:lnTo>
                    <a:pt x="4" y="6769"/>
                  </a:lnTo>
                  <a:cubicBezTo>
                    <a:pt x="7" y="6791"/>
                    <a:pt x="9" y="6804"/>
                    <a:pt x="12" y="6824"/>
                  </a:cubicBezTo>
                  <a:cubicBezTo>
                    <a:pt x="12" y="6868"/>
                    <a:pt x="19" y="6909"/>
                    <a:pt x="32" y="6950"/>
                  </a:cubicBezTo>
                  <a:cubicBezTo>
                    <a:pt x="34" y="6995"/>
                    <a:pt x="44" y="7036"/>
                    <a:pt x="59" y="7078"/>
                  </a:cubicBezTo>
                  <a:cubicBezTo>
                    <a:pt x="72" y="7138"/>
                    <a:pt x="90" y="7198"/>
                    <a:pt x="117" y="7255"/>
                  </a:cubicBezTo>
                  <a:cubicBezTo>
                    <a:pt x="144" y="7315"/>
                    <a:pt x="171" y="7376"/>
                    <a:pt x="204" y="7432"/>
                  </a:cubicBezTo>
                  <a:cubicBezTo>
                    <a:pt x="254" y="7521"/>
                    <a:pt x="314" y="7606"/>
                    <a:pt x="380" y="7685"/>
                  </a:cubicBezTo>
                  <a:cubicBezTo>
                    <a:pt x="446" y="7770"/>
                    <a:pt x="520" y="7848"/>
                    <a:pt x="600" y="7920"/>
                  </a:cubicBezTo>
                  <a:cubicBezTo>
                    <a:pt x="777" y="8081"/>
                    <a:pt x="969" y="8221"/>
                    <a:pt x="1175" y="8343"/>
                  </a:cubicBezTo>
                  <a:lnTo>
                    <a:pt x="2829" y="9299"/>
                  </a:lnTo>
                  <a:lnTo>
                    <a:pt x="10655" y="13818"/>
                  </a:lnTo>
                  <a:lnTo>
                    <a:pt x="43663" y="32872"/>
                  </a:lnTo>
                  <a:lnTo>
                    <a:pt x="43665" y="32877"/>
                  </a:lnTo>
                  <a:lnTo>
                    <a:pt x="46136" y="34304"/>
                  </a:lnTo>
                  <a:lnTo>
                    <a:pt x="46144" y="34307"/>
                  </a:lnTo>
                  <a:cubicBezTo>
                    <a:pt x="46928" y="34761"/>
                    <a:pt x="47629" y="35533"/>
                    <a:pt x="48144" y="36422"/>
                  </a:cubicBezTo>
                  <a:lnTo>
                    <a:pt x="50851" y="34858"/>
                  </a:lnTo>
                  <a:cubicBezTo>
                    <a:pt x="50375" y="34023"/>
                    <a:pt x="49708" y="33299"/>
                    <a:pt x="48971" y="32872"/>
                  </a:cubicBezTo>
                  <a:cubicBezTo>
                    <a:pt x="48607" y="32660"/>
                    <a:pt x="48258" y="32461"/>
                    <a:pt x="47939" y="32275"/>
                  </a:cubicBezTo>
                  <a:lnTo>
                    <a:pt x="47486" y="32015"/>
                  </a:lnTo>
                  <a:cubicBezTo>
                    <a:pt x="46995" y="31726"/>
                    <a:pt x="46622" y="31510"/>
                    <a:pt x="46433" y="31406"/>
                  </a:cubicBezTo>
                  <a:lnTo>
                    <a:pt x="46330" y="31346"/>
                  </a:lnTo>
                  <a:cubicBezTo>
                    <a:pt x="46325" y="31345"/>
                    <a:pt x="46321" y="31341"/>
                    <a:pt x="46318" y="31338"/>
                  </a:cubicBezTo>
                  <a:lnTo>
                    <a:pt x="10650" y="10749"/>
                  </a:lnTo>
                  <a:lnTo>
                    <a:pt x="4784" y="7362"/>
                  </a:lnTo>
                  <a:cubicBezTo>
                    <a:pt x="4162" y="7005"/>
                    <a:pt x="4162" y="6417"/>
                    <a:pt x="4785" y="6056"/>
                  </a:cubicBezTo>
                  <a:lnTo>
                    <a:pt x="10486" y="2764"/>
                  </a:lnTo>
                  <a:cubicBezTo>
                    <a:pt x="10528" y="2739"/>
                    <a:pt x="10571" y="2717"/>
                    <a:pt x="10618" y="2704"/>
                  </a:cubicBezTo>
                  <a:cubicBezTo>
                    <a:pt x="10647" y="2681"/>
                    <a:pt x="10680" y="2667"/>
                    <a:pt x="10715" y="2662"/>
                  </a:cubicBezTo>
                  <a:cubicBezTo>
                    <a:pt x="10732" y="2647"/>
                    <a:pt x="10752" y="2637"/>
                    <a:pt x="10775" y="2634"/>
                  </a:cubicBezTo>
                  <a:cubicBezTo>
                    <a:pt x="10854" y="2606"/>
                    <a:pt x="10936" y="2580"/>
                    <a:pt x="11019" y="2562"/>
                  </a:cubicBezTo>
                  <a:cubicBezTo>
                    <a:pt x="11116" y="2535"/>
                    <a:pt x="11215" y="2519"/>
                    <a:pt x="11315" y="2512"/>
                  </a:cubicBezTo>
                  <a:cubicBezTo>
                    <a:pt x="11417" y="2500"/>
                    <a:pt x="11519" y="2494"/>
                    <a:pt x="11622" y="2494"/>
                  </a:cubicBezTo>
                  <a:cubicBezTo>
                    <a:pt x="11637" y="2493"/>
                    <a:pt x="11652" y="2493"/>
                    <a:pt x="11667" y="2493"/>
                  </a:cubicBezTo>
                  <a:cubicBezTo>
                    <a:pt x="11754" y="2493"/>
                    <a:pt x="11841" y="2501"/>
                    <a:pt x="11928" y="2514"/>
                  </a:cubicBezTo>
                  <a:cubicBezTo>
                    <a:pt x="12005" y="2520"/>
                    <a:pt x="12082" y="2532"/>
                    <a:pt x="12157" y="2547"/>
                  </a:cubicBezTo>
                  <a:lnTo>
                    <a:pt x="12309" y="2587"/>
                  </a:lnTo>
                  <a:cubicBezTo>
                    <a:pt x="12391" y="2607"/>
                    <a:pt x="12469" y="2634"/>
                    <a:pt x="12546" y="2671"/>
                  </a:cubicBezTo>
                  <a:cubicBezTo>
                    <a:pt x="12615" y="2699"/>
                    <a:pt x="12687" y="2734"/>
                    <a:pt x="12750" y="2764"/>
                  </a:cubicBezTo>
                  <a:lnTo>
                    <a:pt x="54284" y="26740"/>
                  </a:lnTo>
                  <a:lnTo>
                    <a:pt x="54289" y="26737"/>
                  </a:lnTo>
                  <a:lnTo>
                    <a:pt x="56772" y="28174"/>
                  </a:lnTo>
                  <a:cubicBezTo>
                    <a:pt x="57556" y="28626"/>
                    <a:pt x="58264" y="29395"/>
                    <a:pt x="58777" y="30284"/>
                  </a:cubicBezTo>
                  <a:lnTo>
                    <a:pt x="61472" y="28728"/>
                  </a:lnTo>
                  <a:cubicBezTo>
                    <a:pt x="60996" y="27893"/>
                    <a:pt x="60329" y="27168"/>
                    <a:pt x="59592" y="26742"/>
                  </a:cubicBezTo>
                  <a:cubicBezTo>
                    <a:pt x="59228" y="26528"/>
                    <a:pt x="58879" y="26331"/>
                    <a:pt x="58560" y="26144"/>
                  </a:cubicBezTo>
                  <a:lnTo>
                    <a:pt x="58107" y="25885"/>
                  </a:lnTo>
                  <a:cubicBezTo>
                    <a:pt x="57901" y="25761"/>
                    <a:pt x="57711" y="25652"/>
                    <a:pt x="57549" y="25557"/>
                  </a:cubicBezTo>
                  <a:cubicBezTo>
                    <a:pt x="57462" y="25510"/>
                    <a:pt x="57392" y="25467"/>
                    <a:pt x="57325" y="25430"/>
                  </a:cubicBezTo>
                  <a:cubicBezTo>
                    <a:pt x="57255" y="25388"/>
                    <a:pt x="57200" y="25358"/>
                    <a:pt x="57146" y="25330"/>
                  </a:cubicBezTo>
                  <a:cubicBezTo>
                    <a:pt x="57079" y="25293"/>
                    <a:pt x="57031" y="25260"/>
                    <a:pt x="56994" y="25236"/>
                  </a:cubicBezTo>
                  <a:cubicBezTo>
                    <a:pt x="56961" y="25218"/>
                    <a:pt x="56939" y="25208"/>
                    <a:pt x="56939" y="25208"/>
                  </a:cubicBezTo>
                  <a:lnTo>
                    <a:pt x="14454" y="677"/>
                  </a:lnTo>
                  <a:cubicBezTo>
                    <a:pt x="13673" y="226"/>
                    <a:pt x="12648" y="1"/>
                    <a:pt x="11623"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159" name="Google Shape;159;p28"/>
            <p:cNvSpPr/>
            <p:nvPr/>
          </p:nvSpPr>
          <p:spPr>
            <a:xfrm>
              <a:off x="1898000" y="3241950"/>
              <a:ext cx="266475" cy="268350"/>
            </a:xfrm>
            <a:custGeom>
              <a:avLst/>
              <a:gdLst/>
              <a:ahLst/>
              <a:cxnLst/>
              <a:rect l="l" t="t" r="r" b="b"/>
              <a:pathLst>
                <a:path w="10659" h="10734" extrusionOk="0">
                  <a:moveTo>
                    <a:pt x="2660" y="0"/>
                  </a:moveTo>
                  <a:lnTo>
                    <a:pt x="0" y="1534"/>
                  </a:lnTo>
                  <a:lnTo>
                    <a:pt x="0" y="10733"/>
                  </a:lnTo>
                  <a:lnTo>
                    <a:pt x="10658" y="4618"/>
                  </a:lnTo>
                  <a:lnTo>
                    <a:pt x="2660" y="0"/>
                  </a:lnTo>
                  <a:close/>
                </a:path>
              </a:pathLst>
            </a:custGeom>
            <a:solidFill>
              <a:srgbClr val="363687"/>
            </a:solidFill>
            <a:ln>
              <a:noFill/>
            </a:ln>
          </p:spPr>
          <p:txBody>
            <a:bodyPr spcFirstLastPara="1" wrap="square" lIns="121900" tIns="121900" rIns="121900" bIns="121900" anchor="ctr" anchorCtr="0">
              <a:noAutofit/>
            </a:bodyPr>
            <a:lstStyle/>
            <a:p>
              <a:endParaRPr sz="2400"/>
            </a:p>
          </p:txBody>
        </p:sp>
        <p:sp>
          <p:nvSpPr>
            <p:cNvPr id="160" name="Google Shape;160;p28"/>
            <p:cNvSpPr/>
            <p:nvPr/>
          </p:nvSpPr>
          <p:spPr>
            <a:xfrm>
              <a:off x="3292475" y="3357175"/>
              <a:ext cx="1618475" cy="1012525"/>
            </a:xfrm>
            <a:custGeom>
              <a:avLst/>
              <a:gdLst/>
              <a:ahLst/>
              <a:cxnLst/>
              <a:rect l="l" t="t" r="r" b="b"/>
              <a:pathLst>
                <a:path w="64739" h="40501" extrusionOk="0">
                  <a:moveTo>
                    <a:pt x="64739" y="1"/>
                  </a:moveTo>
                  <a:cubicBezTo>
                    <a:pt x="64739" y="947"/>
                    <a:pt x="63766" y="1520"/>
                    <a:pt x="63324" y="1775"/>
                  </a:cubicBezTo>
                  <a:lnTo>
                    <a:pt x="5317" y="35271"/>
                  </a:lnTo>
                  <a:cubicBezTo>
                    <a:pt x="5317" y="35278"/>
                    <a:pt x="2831" y="36710"/>
                    <a:pt x="2831" y="36710"/>
                  </a:cubicBezTo>
                  <a:cubicBezTo>
                    <a:pt x="2046" y="37161"/>
                    <a:pt x="1027" y="37390"/>
                    <a:pt x="1" y="37390"/>
                  </a:cubicBezTo>
                  <a:lnTo>
                    <a:pt x="1" y="40501"/>
                  </a:lnTo>
                  <a:cubicBezTo>
                    <a:pt x="15" y="40501"/>
                    <a:pt x="30" y="40501"/>
                    <a:pt x="44" y="40501"/>
                  </a:cubicBezTo>
                  <a:cubicBezTo>
                    <a:pt x="990" y="40501"/>
                    <a:pt x="1933" y="40285"/>
                    <a:pt x="2661" y="39868"/>
                  </a:cubicBezTo>
                  <a:cubicBezTo>
                    <a:pt x="3027" y="39659"/>
                    <a:pt x="3374" y="39455"/>
                    <a:pt x="3695" y="39273"/>
                  </a:cubicBezTo>
                  <a:lnTo>
                    <a:pt x="4146" y="39010"/>
                  </a:lnTo>
                  <a:cubicBezTo>
                    <a:pt x="4355" y="38893"/>
                    <a:pt x="4544" y="38781"/>
                    <a:pt x="4707" y="38690"/>
                  </a:cubicBezTo>
                  <a:cubicBezTo>
                    <a:pt x="4793" y="38638"/>
                    <a:pt x="4864" y="38598"/>
                    <a:pt x="4930" y="38559"/>
                  </a:cubicBezTo>
                  <a:cubicBezTo>
                    <a:pt x="5001" y="38521"/>
                    <a:pt x="5053" y="38487"/>
                    <a:pt x="5107" y="38456"/>
                  </a:cubicBezTo>
                  <a:cubicBezTo>
                    <a:pt x="5172" y="38416"/>
                    <a:pt x="5224" y="38391"/>
                    <a:pt x="5264" y="38370"/>
                  </a:cubicBezTo>
                  <a:cubicBezTo>
                    <a:pt x="5295" y="38350"/>
                    <a:pt x="5316" y="38337"/>
                    <a:pt x="5316" y="38337"/>
                  </a:cubicBezTo>
                  <a:lnTo>
                    <a:pt x="63324" y="4845"/>
                  </a:lnTo>
                  <a:cubicBezTo>
                    <a:pt x="64106" y="4392"/>
                    <a:pt x="64739" y="3341"/>
                    <a:pt x="64739" y="2492"/>
                  </a:cubicBezTo>
                  <a:lnTo>
                    <a:pt x="64739" y="1"/>
                  </a:ln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61" name="Google Shape;161;p28"/>
            <p:cNvSpPr/>
            <p:nvPr/>
          </p:nvSpPr>
          <p:spPr>
            <a:xfrm>
              <a:off x="1923175" y="2576050"/>
              <a:ext cx="2997550" cy="1715875"/>
            </a:xfrm>
            <a:custGeom>
              <a:avLst/>
              <a:gdLst/>
              <a:ahLst/>
              <a:cxnLst/>
              <a:rect l="l" t="t" r="r" b="b"/>
              <a:pathLst>
                <a:path w="119902" h="68635" extrusionOk="0">
                  <a:moveTo>
                    <a:pt x="65859" y="1"/>
                  </a:moveTo>
                  <a:cubicBezTo>
                    <a:pt x="64842" y="1"/>
                    <a:pt x="63826" y="223"/>
                    <a:pt x="63050" y="667"/>
                  </a:cubicBezTo>
                  <a:lnTo>
                    <a:pt x="9651" y="31254"/>
                  </a:lnTo>
                  <a:lnTo>
                    <a:pt x="6992" y="32785"/>
                  </a:lnTo>
                  <a:lnTo>
                    <a:pt x="8" y="36780"/>
                  </a:lnTo>
                  <a:lnTo>
                    <a:pt x="1" y="36786"/>
                  </a:lnTo>
                  <a:cubicBezTo>
                    <a:pt x="4" y="36818"/>
                    <a:pt x="11" y="36851"/>
                    <a:pt x="21" y="36883"/>
                  </a:cubicBezTo>
                  <a:cubicBezTo>
                    <a:pt x="16" y="36905"/>
                    <a:pt x="19" y="36928"/>
                    <a:pt x="28" y="36948"/>
                  </a:cubicBezTo>
                  <a:cubicBezTo>
                    <a:pt x="41" y="37034"/>
                    <a:pt x="61" y="37115"/>
                    <a:pt x="86" y="37197"/>
                  </a:cubicBezTo>
                  <a:cubicBezTo>
                    <a:pt x="113" y="37294"/>
                    <a:pt x="148" y="37388"/>
                    <a:pt x="191" y="37478"/>
                  </a:cubicBezTo>
                  <a:cubicBezTo>
                    <a:pt x="232" y="37573"/>
                    <a:pt x="278" y="37665"/>
                    <a:pt x="328" y="37754"/>
                  </a:cubicBezTo>
                  <a:cubicBezTo>
                    <a:pt x="377" y="37844"/>
                    <a:pt x="434" y="37929"/>
                    <a:pt x="499" y="38008"/>
                  </a:cubicBezTo>
                  <a:cubicBezTo>
                    <a:pt x="542" y="38073"/>
                    <a:pt x="591" y="38133"/>
                    <a:pt x="643" y="38191"/>
                  </a:cubicBezTo>
                  <a:lnTo>
                    <a:pt x="753" y="38302"/>
                  </a:lnTo>
                  <a:cubicBezTo>
                    <a:pt x="813" y="38360"/>
                    <a:pt x="876" y="38415"/>
                    <a:pt x="943" y="38465"/>
                  </a:cubicBezTo>
                  <a:cubicBezTo>
                    <a:pt x="1002" y="38512"/>
                    <a:pt x="1067" y="38557"/>
                    <a:pt x="1125" y="38596"/>
                  </a:cubicBezTo>
                  <a:lnTo>
                    <a:pt x="49458" y="66516"/>
                  </a:lnTo>
                  <a:lnTo>
                    <a:pt x="49463" y="66516"/>
                  </a:lnTo>
                  <a:lnTo>
                    <a:pt x="51942" y="67948"/>
                  </a:lnTo>
                  <a:cubicBezTo>
                    <a:pt x="52771" y="68409"/>
                    <a:pt x="53715" y="68635"/>
                    <a:pt x="54773" y="68635"/>
                  </a:cubicBezTo>
                  <a:cubicBezTo>
                    <a:pt x="55794" y="68635"/>
                    <a:pt x="56819" y="68404"/>
                    <a:pt x="57605" y="67955"/>
                  </a:cubicBezTo>
                  <a:lnTo>
                    <a:pt x="60083" y="66523"/>
                  </a:lnTo>
                  <a:lnTo>
                    <a:pt x="118338" y="32890"/>
                  </a:lnTo>
                  <a:cubicBezTo>
                    <a:pt x="119902" y="31988"/>
                    <a:pt x="119902" y="30516"/>
                    <a:pt x="118345" y="29607"/>
                  </a:cubicBezTo>
                  <a:lnTo>
                    <a:pt x="110597" y="25089"/>
                  </a:lnTo>
                  <a:lnTo>
                    <a:pt x="68712" y="687"/>
                  </a:lnTo>
                  <a:cubicBezTo>
                    <a:pt x="67925" y="229"/>
                    <a:pt x="66891" y="1"/>
                    <a:pt x="65859"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162" name="Google Shape;162;p28"/>
            <p:cNvSpPr/>
            <p:nvPr/>
          </p:nvSpPr>
          <p:spPr>
            <a:xfrm>
              <a:off x="1964425" y="3136275"/>
              <a:ext cx="2900950" cy="1116475"/>
            </a:xfrm>
            <a:custGeom>
              <a:avLst/>
              <a:gdLst/>
              <a:ahLst/>
              <a:cxnLst/>
              <a:rect l="l" t="t" r="r" b="b"/>
              <a:pathLst>
                <a:path w="116038" h="44659" extrusionOk="0">
                  <a:moveTo>
                    <a:pt x="116038" y="0"/>
                  </a:moveTo>
                  <a:lnTo>
                    <a:pt x="53123" y="36438"/>
                  </a:lnTo>
                  <a:lnTo>
                    <a:pt x="0" y="5761"/>
                  </a:lnTo>
                  <a:lnTo>
                    <a:pt x="7" y="14486"/>
                  </a:lnTo>
                  <a:lnTo>
                    <a:pt x="51489" y="44221"/>
                  </a:lnTo>
                  <a:cubicBezTo>
                    <a:pt x="51994" y="44512"/>
                    <a:pt x="52558" y="44658"/>
                    <a:pt x="53123" y="44658"/>
                  </a:cubicBezTo>
                  <a:cubicBezTo>
                    <a:pt x="53687" y="44658"/>
                    <a:pt x="54252" y="44512"/>
                    <a:pt x="54758" y="44221"/>
                  </a:cubicBezTo>
                  <a:lnTo>
                    <a:pt x="115221" y="9310"/>
                  </a:lnTo>
                  <a:cubicBezTo>
                    <a:pt x="115727" y="9017"/>
                    <a:pt x="116038" y="8478"/>
                    <a:pt x="116038" y="7895"/>
                  </a:cubicBezTo>
                  <a:lnTo>
                    <a:pt x="116038" y="0"/>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163" name="Google Shape;163;p28"/>
            <p:cNvSpPr/>
            <p:nvPr/>
          </p:nvSpPr>
          <p:spPr>
            <a:xfrm>
              <a:off x="3292475" y="3136225"/>
              <a:ext cx="1572900" cy="1116525"/>
            </a:xfrm>
            <a:custGeom>
              <a:avLst/>
              <a:gdLst/>
              <a:ahLst/>
              <a:cxnLst/>
              <a:rect l="l" t="t" r="r" b="b"/>
              <a:pathLst>
                <a:path w="62916" h="44661" extrusionOk="0">
                  <a:moveTo>
                    <a:pt x="62916" y="0"/>
                  </a:moveTo>
                  <a:lnTo>
                    <a:pt x="1" y="36440"/>
                  </a:lnTo>
                  <a:lnTo>
                    <a:pt x="1" y="44661"/>
                  </a:lnTo>
                  <a:cubicBezTo>
                    <a:pt x="576" y="44661"/>
                    <a:pt x="1139" y="44508"/>
                    <a:pt x="1636" y="44223"/>
                  </a:cubicBezTo>
                  <a:lnTo>
                    <a:pt x="62099" y="9312"/>
                  </a:lnTo>
                  <a:cubicBezTo>
                    <a:pt x="62605" y="9019"/>
                    <a:pt x="62916" y="8480"/>
                    <a:pt x="62916" y="7895"/>
                  </a:cubicBezTo>
                  <a:lnTo>
                    <a:pt x="62916" y="0"/>
                  </a:lnTo>
                  <a:close/>
                </a:path>
              </a:pathLst>
            </a:custGeom>
            <a:solidFill>
              <a:srgbClr val="DAE6EA"/>
            </a:solidFill>
            <a:ln>
              <a:noFill/>
            </a:ln>
          </p:spPr>
          <p:txBody>
            <a:bodyPr spcFirstLastPara="1" wrap="square" lIns="121900" tIns="121900" rIns="121900" bIns="121900" anchor="ctr" anchorCtr="0">
              <a:noAutofit/>
            </a:bodyPr>
            <a:lstStyle/>
            <a:p>
              <a:endParaRPr sz="2400"/>
            </a:p>
          </p:txBody>
        </p:sp>
        <p:sp>
          <p:nvSpPr>
            <p:cNvPr id="164" name="Google Shape;164;p28"/>
            <p:cNvSpPr/>
            <p:nvPr/>
          </p:nvSpPr>
          <p:spPr>
            <a:xfrm>
              <a:off x="1947750" y="3292700"/>
              <a:ext cx="33325" cy="233625"/>
            </a:xfrm>
            <a:custGeom>
              <a:avLst/>
              <a:gdLst/>
              <a:ahLst/>
              <a:cxnLst/>
              <a:rect l="l" t="t" r="r" b="b"/>
              <a:pathLst>
                <a:path w="1333" h="9345" extrusionOk="0">
                  <a:moveTo>
                    <a:pt x="424" y="1"/>
                  </a:moveTo>
                  <a:cubicBezTo>
                    <a:pt x="176" y="1"/>
                    <a:pt x="1" y="255"/>
                    <a:pt x="2" y="670"/>
                  </a:cubicBezTo>
                  <a:lnTo>
                    <a:pt x="7" y="7910"/>
                  </a:lnTo>
                  <a:cubicBezTo>
                    <a:pt x="7" y="8451"/>
                    <a:pt x="304" y="9061"/>
                    <a:pt x="670" y="9273"/>
                  </a:cubicBezTo>
                  <a:cubicBezTo>
                    <a:pt x="755" y="9322"/>
                    <a:pt x="836" y="9345"/>
                    <a:pt x="911" y="9345"/>
                  </a:cubicBezTo>
                  <a:cubicBezTo>
                    <a:pt x="1157" y="9345"/>
                    <a:pt x="1332" y="9091"/>
                    <a:pt x="1332" y="8675"/>
                  </a:cubicBezTo>
                  <a:lnTo>
                    <a:pt x="1332" y="1439"/>
                  </a:lnTo>
                  <a:cubicBezTo>
                    <a:pt x="1332" y="897"/>
                    <a:pt x="1035" y="286"/>
                    <a:pt x="667" y="74"/>
                  </a:cubicBezTo>
                  <a:cubicBezTo>
                    <a:pt x="581" y="24"/>
                    <a:pt x="500" y="1"/>
                    <a:pt x="424" y="1"/>
                  </a:cubicBezTo>
                  <a:close/>
                </a:path>
              </a:pathLst>
            </a:custGeom>
            <a:solidFill>
              <a:srgbClr val="FFDB4C"/>
            </a:solidFill>
            <a:ln>
              <a:noFill/>
            </a:ln>
          </p:spPr>
          <p:txBody>
            <a:bodyPr spcFirstLastPara="1" wrap="square" lIns="121900" tIns="121900" rIns="121900" bIns="121900" anchor="ctr" anchorCtr="0">
              <a:noAutofit/>
            </a:bodyPr>
            <a:lstStyle/>
            <a:p>
              <a:endParaRPr sz="2400"/>
            </a:p>
          </p:txBody>
        </p:sp>
        <p:sp>
          <p:nvSpPr>
            <p:cNvPr id="165" name="Google Shape;165;p28"/>
            <p:cNvSpPr/>
            <p:nvPr/>
          </p:nvSpPr>
          <p:spPr>
            <a:xfrm>
              <a:off x="3292475" y="3050525"/>
              <a:ext cx="1618475" cy="1012550"/>
            </a:xfrm>
            <a:custGeom>
              <a:avLst/>
              <a:gdLst/>
              <a:ahLst/>
              <a:cxnLst/>
              <a:rect l="l" t="t" r="r" b="b"/>
              <a:pathLst>
                <a:path w="64739" h="40502" extrusionOk="0">
                  <a:moveTo>
                    <a:pt x="64739" y="0"/>
                  </a:moveTo>
                  <a:cubicBezTo>
                    <a:pt x="64739" y="979"/>
                    <a:pt x="63740" y="1537"/>
                    <a:pt x="63324" y="1776"/>
                  </a:cubicBezTo>
                  <a:lnTo>
                    <a:pt x="37152" y="16885"/>
                  </a:lnTo>
                  <a:lnTo>
                    <a:pt x="5317" y="35272"/>
                  </a:lnTo>
                  <a:cubicBezTo>
                    <a:pt x="5311" y="35272"/>
                    <a:pt x="2838" y="36697"/>
                    <a:pt x="2838" y="36697"/>
                  </a:cubicBezTo>
                  <a:cubicBezTo>
                    <a:pt x="2047" y="37155"/>
                    <a:pt x="1027" y="37377"/>
                    <a:pt x="1" y="37377"/>
                  </a:cubicBezTo>
                  <a:lnTo>
                    <a:pt x="1" y="40502"/>
                  </a:lnTo>
                  <a:cubicBezTo>
                    <a:pt x="15" y="40502"/>
                    <a:pt x="30" y="40502"/>
                    <a:pt x="44" y="40502"/>
                  </a:cubicBezTo>
                  <a:cubicBezTo>
                    <a:pt x="990" y="40502"/>
                    <a:pt x="1933" y="40286"/>
                    <a:pt x="2662" y="39868"/>
                  </a:cubicBezTo>
                  <a:cubicBezTo>
                    <a:pt x="3028" y="39659"/>
                    <a:pt x="3374" y="39456"/>
                    <a:pt x="3695" y="39272"/>
                  </a:cubicBezTo>
                  <a:lnTo>
                    <a:pt x="4146" y="39011"/>
                  </a:lnTo>
                  <a:cubicBezTo>
                    <a:pt x="4644" y="38730"/>
                    <a:pt x="5016" y="38513"/>
                    <a:pt x="5199" y="38403"/>
                  </a:cubicBezTo>
                  <a:lnTo>
                    <a:pt x="5304" y="38343"/>
                  </a:lnTo>
                  <a:cubicBezTo>
                    <a:pt x="5316" y="38338"/>
                    <a:pt x="39812" y="18415"/>
                    <a:pt x="39812" y="18415"/>
                  </a:cubicBezTo>
                  <a:lnTo>
                    <a:pt x="63324" y="4842"/>
                  </a:lnTo>
                  <a:cubicBezTo>
                    <a:pt x="64106" y="4391"/>
                    <a:pt x="64739" y="3338"/>
                    <a:pt x="64739" y="2491"/>
                  </a:cubicBezTo>
                  <a:cubicBezTo>
                    <a:pt x="64739" y="2095"/>
                    <a:pt x="64739" y="0"/>
                    <a:pt x="64739"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66" name="Google Shape;166;p28"/>
            <p:cNvSpPr/>
            <p:nvPr/>
          </p:nvSpPr>
          <p:spPr>
            <a:xfrm>
              <a:off x="1876500" y="2269200"/>
              <a:ext cx="3044225" cy="1715775"/>
            </a:xfrm>
            <a:custGeom>
              <a:avLst/>
              <a:gdLst/>
              <a:ahLst/>
              <a:cxnLst/>
              <a:rect l="l" t="t" r="r" b="b"/>
              <a:pathLst>
                <a:path w="121769" h="68631" extrusionOk="0">
                  <a:moveTo>
                    <a:pt x="95" y="37825"/>
                  </a:moveTo>
                  <a:lnTo>
                    <a:pt x="95" y="37825"/>
                  </a:lnTo>
                  <a:cubicBezTo>
                    <a:pt x="61" y="37839"/>
                    <a:pt x="29" y="37858"/>
                    <a:pt x="0" y="37879"/>
                  </a:cubicBezTo>
                  <a:lnTo>
                    <a:pt x="95" y="37825"/>
                  </a:lnTo>
                  <a:close/>
                  <a:moveTo>
                    <a:pt x="67720" y="0"/>
                  </a:moveTo>
                  <a:cubicBezTo>
                    <a:pt x="66705" y="0"/>
                    <a:pt x="65692" y="222"/>
                    <a:pt x="64917" y="669"/>
                  </a:cubicBezTo>
                  <a:lnTo>
                    <a:pt x="95" y="37825"/>
                  </a:lnTo>
                  <a:lnTo>
                    <a:pt x="95" y="37825"/>
                  </a:lnTo>
                  <a:cubicBezTo>
                    <a:pt x="111" y="37818"/>
                    <a:pt x="127" y="37812"/>
                    <a:pt x="144" y="37808"/>
                  </a:cubicBezTo>
                  <a:cubicBezTo>
                    <a:pt x="179" y="37784"/>
                    <a:pt x="219" y="37767"/>
                    <a:pt x="261" y="37761"/>
                  </a:cubicBezTo>
                  <a:cubicBezTo>
                    <a:pt x="299" y="37741"/>
                    <a:pt x="341" y="37729"/>
                    <a:pt x="384" y="37722"/>
                  </a:cubicBezTo>
                  <a:cubicBezTo>
                    <a:pt x="444" y="37702"/>
                    <a:pt x="506" y="37689"/>
                    <a:pt x="568" y="37682"/>
                  </a:cubicBezTo>
                  <a:cubicBezTo>
                    <a:pt x="633" y="37677"/>
                    <a:pt x="698" y="37671"/>
                    <a:pt x="764" y="37671"/>
                  </a:cubicBezTo>
                  <a:cubicBezTo>
                    <a:pt x="772" y="37670"/>
                    <a:pt x="781" y="37670"/>
                    <a:pt x="789" y="37670"/>
                  </a:cubicBezTo>
                  <a:cubicBezTo>
                    <a:pt x="884" y="37670"/>
                    <a:pt x="979" y="37679"/>
                    <a:pt x="1071" y="37696"/>
                  </a:cubicBezTo>
                  <a:cubicBezTo>
                    <a:pt x="1178" y="37711"/>
                    <a:pt x="1283" y="37736"/>
                    <a:pt x="1385" y="37767"/>
                  </a:cubicBezTo>
                  <a:cubicBezTo>
                    <a:pt x="1611" y="37843"/>
                    <a:pt x="1831" y="37940"/>
                    <a:pt x="2038" y="38056"/>
                  </a:cubicBezTo>
                  <a:lnTo>
                    <a:pt x="3692" y="39010"/>
                  </a:lnTo>
                  <a:lnTo>
                    <a:pt x="11518" y="43528"/>
                  </a:lnTo>
                  <a:lnTo>
                    <a:pt x="51325" y="66525"/>
                  </a:lnTo>
                  <a:lnTo>
                    <a:pt x="51330" y="66525"/>
                  </a:lnTo>
                  <a:lnTo>
                    <a:pt x="53803" y="67950"/>
                  </a:lnTo>
                  <a:cubicBezTo>
                    <a:pt x="54610" y="68377"/>
                    <a:pt x="55516" y="68631"/>
                    <a:pt x="56569" y="68631"/>
                  </a:cubicBezTo>
                  <a:cubicBezTo>
                    <a:pt x="56592" y="68631"/>
                    <a:pt x="56616" y="68630"/>
                    <a:pt x="56640" y="68630"/>
                  </a:cubicBezTo>
                  <a:cubicBezTo>
                    <a:pt x="57661" y="68630"/>
                    <a:pt x="58686" y="68408"/>
                    <a:pt x="59472" y="67957"/>
                  </a:cubicBezTo>
                  <a:lnTo>
                    <a:pt x="61950" y="66525"/>
                  </a:lnTo>
                  <a:lnTo>
                    <a:pt x="112464" y="37363"/>
                  </a:lnTo>
                  <a:lnTo>
                    <a:pt x="120205" y="32890"/>
                  </a:lnTo>
                  <a:cubicBezTo>
                    <a:pt x="121769" y="31981"/>
                    <a:pt x="121769" y="30518"/>
                    <a:pt x="120212" y="29609"/>
                  </a:cubicBezTo>
                  <a:lnTo>
                    <a:pt x="70579" y="689"/>
                  </a:lnTo>
                  <a:cubicBezTo>
                    <a:pt x="69791" y="231"/>
                    <a:pt x="68755" y="0"/>
                    <a:pt x="67720"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167" name="Google Shape;167;p28"/>
            <p:cNvSpPr/>
            <p:nvPr/>
          </p:nvSpPr>
          <p:spPr>
            <a:xfrm>
              <a:off x="2050250" y="2280875"/>
              <a:ext cx="2769825" cy="1598550"/>
            </a:xfrm>
            <a:custGeom>
              <a:avLst/>
              <a:gdLst/>
              <a:ahLst/>
              <a:cxnLst/>
              <a:rect l="l" t="t" r="r" b="b"/>
              <a:pathLst>
                <a:path w="110793" h="63942" extrusionOk="0">
                  <a:moveTo>
                    <a:pt x="63163" y="0"/>
                  </a:moveTo>
                  <a:lnTo>
                    <a:pt x="939" y="35924"/>
                  </a:lnTo>
                  <a:cubicBezTo>
                    <a:pt x="1" y="36467"/>
                    <a:pt x="1" y="37344"/>
                    <a:pt x="939" y="37887"/>
                  </a:cubicBezTo>
                  <a:lnTo>
                    <a:pt x="45332" y="63535"/>
                  </a:lnTo>
                  <a:cubicBezTo>
                    <a:pt x="45801" y="63806"/>
                    <a:pt x="46417" y="63942"/>
                    <a:pt x="47032" y="63942"/>
                  </a:cubicBezTo>
                  <a:cubicBezTo>
                    <a:pt x="47647" y="63942"/>
                    <a:pt x="48261" y="63806"/>
                    <a:pt x="48729" y="63535"/>
                  </a:cubicBezTo>
                  <a:lnTo>
                    <a:pt x="110792" y="27702"/>
                  </a:lnTo>
                  <a:lnTo>
                    <a:pt x="63629" y="222"/>
                  </a:lnTo>
                  <a:cubicBezTo>
                    <a:pt x="63484" y="137"/>
                    <a:pt x="63323" y="69"/>
                    <a:pt x="63163" y="0"/>
                  </a:cubicBezTo>
                  <a:close/>
                </a:path>
              </a:pathLst>
            </a:custGeom>
            <a:solidFill>
              <a:srgbClr val="90C4FE">
                <a:alpha val="41340"/>
              </a:srgbClr>
            </a:solidFill>
            <a:ln>
              <a:noFill/>
            </a:ln>
          </p:spPr>
          <p:txBody>
            <a:bodyPr spcFirstLastPara="1" wrap="square" lIns="121900" tIns="121900" rIns="121900" bIns="121900" anchor="ctr" anchorCtr="0">
              <a:noAutofit/>
            </a:bodyPr>
            <a:lstStyle/>
            <a:p>
              <a:endParaRPr sz="2400"/>
            </a:p>
          </p:txBody>
        </p:sp>
        <p:sp>
          <p:nvSpPr>
            <p:cNvPr id="168" name="Google Shape;168;p28"/>
            <p:cNvSpPr/>
            <p:nvPr/>
          </p:nvSpPr>
          <p:spPr>
            <a:xfrm>
              <a:off x="1856700" y="3210950"/>
              <a:ext cx="1435850" cy="1158750"/>
            </a:xfrm>
            <a:custGeom>
              <a:avLst/>
              <a:gdLst/>
              <a:ahLst/>
              <a:cxnLst/>
              <a:rect l="l" t="t" r="r" b="b"/>
              <a:pathLst>
                <a:path w="57434" h="46350" extrusionOk="0">
                  <a:moveTo>
                    <a:pt x="1581" y="0"/>
                  </a:moveTo>
                  <a:cubicBezTo>
                    <a:pt x="1573" y="0"/>
                    <a:pt x="1564" y="0"/>
                    <a:pt x="1556" y="1"/>
                  </a:cubicBezTo>
                  <a:cubicBezTo>
                    <a:pt x="1490" y="1"/>
                    <a:pt x="1425" y="7"/>
                    <a:pt x="1360" y="12"/>
                  </a:cubicBezTo>
                  <a:cubicBezTo>
                    <a:pt x="1297" y="19"/>
                    <a:pt x="1236" y="32"/>
                    <a:pt x="1176" y="52"/>
                  </a:cubicBezTo>
                  <a:cubicBezTo>
                    <a:pt x="1133" y="59"/>
                    <a:pt x="1091" y="71"/>
                    <a:pt x="1053" y="91"/>
                  </a:cubicBezTo>
                  <a:cubicBezTo>
                    <a:pt x="1011" y="101"/>
                    <a:pt x="971" y="116"/>
                    <a:pt x="934" y="138"/>
                  </a:cubicBezTo>
                  <a:cubicBezTo>
                    <a:pt x="916" y="144"/>
                    <a:pt x="902" y="151"/>
                    <a:pt x="882" y="158"/>
                  </a:cubicBezTo>
                  <a:lnTo>
                    <a:pt x="790" y="209"/>
                  </a:lnTo>
                  <a:lnTo>
                    <a:pt x="784" y="209"/>
                  </a:lnTo>
                  <a:cubicBezTo>
                    <a:pt x="301" y="523"/>
                    <a:pt x="0" y="1143"/>
                    <a:pt x="0" y="2020"/>
                  </a:cubicBezTo>
                  <a:lnTo>
                    <a:pt x="0" y="10814"/>
                  </a:lnTo>
                  <a:cubicBezTo>
                    <a:pt x="0" y="12618"/>
                    <a:pt x="1268" y="14815"/>
                    <a:pt x="2830" y="15718"/>
                  </a:cubicBezTo>
                  <a:lnTo>
                    <a:pt x="52117" y="44186"/>
                  </a:lnTo>
                  <a:cubicBezTo>
                    <a:pt x="52117" y="44186"/>
                    <a:pt x="52137" y="44199"/>
                    <a:pt x="52169" y="44219"/>
                  </a:cubicBezTo>
                  <a:cubicBezTo>
                    <a:pt x="52209" y="44238"/>
                    <a:pt x="52261" y="44265"/>
                    <a:pt x="52326" y="44303"/>
                  </a:cubicBezTo>
                  <a:cubicBezTo>
                    <a:pt x="52379" y="44336"/>
                    <a:pt x="52431" y="44368"/>
                    <a:pt x="52503" y="44408"/>
                  </a:cubicBezTo>
                  <a:cubicBezTo>
                    <a:pt x="52568" y="44447"/>
                    <a:pt x="52640" y="44487"/>
                    <a:pt x="52725" y="44539"/>
                  </a:cubicBezTo>
                  <a:cubicBezTo>
                    <a:pt x="52889" y="44629"/>
                    <a:pt x="53079" y="44741"/>
                    <a:pt x="53288" y="44859"/>
                  </a:cubicBezTo>
                  <a:lnTo>
                    <a:pt x="53739" y="45120"/>
                  </a:lnTo>
                  <a:cubicBezTo>
                    <a:pt x="54058" y="45304"/>
                    <a:pt x="54406" y="45508"/>
                    <a:pt x="54772" y="45717"/>
                  </a:cubicBezTo>
                  <a:cubicBezTo>
                    <a:pt x="55501" y="46134"/>
                    <a:pt x="56444" y="46350"/>
                    <a:pt x="57390" y="46350"/>
                  </a:cubicBezTo>
                  <a:cubicBezTo>
                    <a:pt x="57405" y="46350"/>
                    <a:pt x="57419" y="46350"/>
                    <a:pt x="57433" y="46350"/>
                  </a:cubicBezTo>
                  <a:lnTo>
                    <a:pt x="57433" y="43239"/>
                  </a:lnTo>
                  <a:cubicBezTo>
                    <a:pt x="56406" y="43239"/>
                    <a:pt x="55387" y="43010"/>
                    <a:pt x="54601" y="42559"/>
                  </a:cubicBezTo>
                  <a:lnTo>
                    <a:pt x="52117" y="41127"/>
                  </a:lnTo>
                  <a:lnTo>
                    <a:pt x="52117" y="41120"/>
                  </a:lnTo>
                  <a:lnTo>
                    <a:pt x="3784" y="13200"/>
                  </a:lnTo>
                  <a:cubicBezTo>
                    <a:pt x="3726" y="13161"/>
                    <a:pt x="3661" y="13114"/>
                    <a:pt x="3602" y="13069"/>
                  </a:cubicBezTo>
                  <a:cubicBezTo>
                    <a:pt x="3532" y="13023"/>
                    <a:pt x="3469" y="12967"/>
                    <a:pt x="3412" y="12906"/>
                  </a:cubicBezTo>
                  <a:lnTo>
                    <a:pt x="3302" y="12795"/>
                  </a:lnTo>
                  <a:cubicBezTo>
                    <a:pt x="3250" y="12737"/>
                    <a:pt x="3201" y="12675"/>
                    <a:pt x="3158" y="12612"/>
                  </a:cubicBezTo>
                  <a:cubicBezTo>
                    <a:pt x="3093" y="12531"/>
                    <a:pt x="3036" y="12446"/>
                    <a:pt x="2987" y="12358"/>
                  </a:cubicBezTo>
                  <a:cubicBezTo>
                    <a:pt x="2937" y="12267"/>
                    <a:pt x="2891" y="12177"/>
                    <a:pt x="2850" y="12082"/>
                  </a:cubicBezTo>
                  <a:cubicBezTo>
                    <a:pt x="2807" y="11992"/>
                    <a:pt x="2772" y="11898"/>
                    <a:pt x="2745" y="11801"/>
                  </a:cubicBezTo>
                  <a:cubicBezTo>
                    <a:pt x="2720" y="11719"/>
                    <a:pt x="2700" y="11638"/>
                    <a:pt x="2687" y="11552"/>
                  </a:cubicBezTo>
                  <a:cubicBezTo>
                    <a:pt x="2678" y="11532"/>
                    <a:pt x="2675" y="11509"/>
                    <a:pt x="2680" y="11487"/>
                  </a:cubicBezTo>
                  <a:cubicBezTo>
                    <a:pt x="2667" y="11454"/>
                    <a:pt x="2662" y="11419"/>
                    <a:pt x="2667" y="11384"/>
                  </a:cubicBezTo>
                  <a:cubicBezTo>
                    <a:pt x="2657" y="11335"/>
                    <a:pt x="2652" y="11287"/>
                    <a:pt x="2653" y="11240"/>
                  </a:cubicBezTo>
                  <a:lnTo>
                    <a:pt x="2653" y="4655"/>
                  </a:lnTo>
                  <a:cubicBezTo>
                    <a:pt x="2653" y="4144"/>
                    <a:pt x="2911" y="3848"/>
                    <a:pt x="3282" y="3848"/>
                  </a:cubicBezTo>
                  <a:cubicBezTo>
                    <a:pt x="3434" y="3848"/>
                    <a:pt x="3605" y="3897"/>
                    <a:pt x="3784" y="4002"/>
                  </a:cubicBezTo>
                  <a:lnTo>
                    <a:pt x="9651" y="7389"/>
                  </a:lnTo>
                  <a:lnTo>
                    <a:pt x="52117" y="31921"/>
                  </a:lnTo>
                  <a:cubicBezTo>
                    <a:pt x="52122" y="31921"/>
                    <a:pt x="52125" y="31924"/>
                    <a:pt x="52130" y="31928"/>
                  </a:cubicBezTo>
                  <a:lnTo>
                    <a:pt x="52234" y="31986"/>
                  </a:lnTo>
                  <a:cubicBezTo>
                    <a:pt x="52418" y="32096"/>
                    <a:pt x="52790" y="32313"/>
                    <a:pt x="53287" y="32594"/>
                  </a:cubicBezTo>
                  <a:lnTo>
                    <a:pt x="53738" y="32855"/>
                  </a:lnTo>
                  <a:cubicBezTo>
                    <a:pt x="54058" y="33039"/>
                    <a:pt x="54404" y="33242"/>
                    <a:pt x="54770" y="33451"/>
                  </a:cubicBezTo>
                  <a:cubicBezTo>
                    <a:pt x="55499" y="33869"/>
                    <a:pt x="56442" y="34085"/>
                    <a:pt x="57388" y="34085"/>
                  </a:cubicBezTo>
                  <a:cubicBezTo>
                    <a:pt x="57403" y="34085"/>
                    <a:pt x="57417" y="34085"/>
                    <a:pt x="57432" y="34085"/>
                  </a:cubicBezTo>
                  <a:lnTo>
                    <a:pt x="57432" y="30960"/>
                  </a:lnTo>
                  <a:cubicBezTo>
                    <a:pt x="56406" y="30960"/>
                    <a:pt x="55385" y="30738"/>
                    <a:pt x="54601" y="30287"/>
                  </a:cubicBezTo>
                  <a:lnTo>
                    <a:pt x="54595" y="30280"/>
                  </a:lnTo>
                  <a:lnTo>
                    <a:pt x="52122" y="28855"/>
                  </a:lnTo>
                  <a:lnTo>
                    <a:pt x="52117" y="28855"/>
                  </a:lnTo>
                  <a:lnTo>
                    <a:pt x="12310" y="5858"/>
                  </a:lnTo>
                  <a:lnTo>
                    <a:pt x="4484" y="1340"/>
                  </a:lnTo>
                  <a:lnTo>
                    <a:pt x="2830" y="386"/>
                  </a:lnTo>
                  <a:cubicBezTo>
                    <a:pt x="2622" y="270"/>
                    <a:pt x="2403" y="173"/>
                    <a:pt x="2175" y="97"/>
                  </a:cubicBezTo>
                  <a:cubicBezTo>
                    <a:pt x="2074" y="66"/>
                    <a:pt x="1968" y="41"/>
                    <a:pt x="1863" y="26"/>
                  </a:cubicBezTo>
                  <a:cubicBezTo>
                    <a:pt x="1770" y="9"/>
                    <a:pt x="1676" y="0"/>
                    <a:pt x="1581"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69" name="Google Shape;169;p28"/>
            <p:cNvSpPr/>
            <p:nvPr/>
          </p:nvSpPr>
          <p:spPr>
            <a:xfrm>
              <a:off x="2072550" y="2884350"/>
              <a:ext cx="266525" cy="190175"/>
            </a:xfrm>
            <a:custGeom>
              <a:avLst/>
              <a:gdLst/>
              <a:ahLst/>
              <a:cxnLst/>
              <a:rect l="l" t="t" r="r" b="b"/>
              <a:pathLst>
                <a:path w="10661" h="7607" extrusionOk="0">
                  <a:moveTo>
                    <a:pt x="2661" y="1"/>
                  </a:moveTo>
                  <a:lnTo>
                    <a:pt x="2" y="1534"/>
                  </a:lnTo>
                  <a:lnTo>
                    <a:pt x="1" y="7606"/>
                  </a:lnTo>
                  <a:lnTo>
                    <a:pt x="1" y="7606"/>
                  </a:lnTo>
                  <a:lnTo>
                    <a:pt x="10660" y="4619"/>
                  </a:lnTo>
                  <a:lnTo>
                    <a:pt x="2661" y="1"/>
                  </a:lnTo>
                  <a:close/>
                </a:path>
              </a:pathLst>
            </a:custGeom>
            <a:solidFill>
              <a:srgbClr val="345184"/>
            </a:solidFill>
            <a:ln>
              <a:noFill/>
            </a:ln>
          </p:spPr>
          <p:txBody>
            <a:bodyPr spcFirstLastPara="1" wrap="square" lIns="121900" tIns="121900" rIns="121900" bIns="121900" anchor="ctr" anchorCtr="0">
              <a:noAutofit/>
            </a:bodyPr>
            <a:lstStyle/>
            <a:p>
              <a:endParaRPr sz="2400"/>
            </a:p>
          </p:txBody>
        </p:sp>
        <p:sp>
          <p:nvSpPr>
            <p:cNvPr id="170" name="Google Shape;170;p28"/>
            <p:cNvSpPr/>
            <p:nvPr/>
          </p:nvSpPr>
          <p:spPr>
            <a:xfrm>
              <a:off x="3225950" y="2782050"/>
              <a:ext cx="1618475" cy="1012525"/>
            </a:xfrm>
            <a:custGeom>
              <a:avLst/>
              <a:gdLst/>
              <a:ahLst/>
              <a:cxnLst/>
              <a:rect l="l" t="t" r="r" b="b"/>
              <a:pathLst>
                <a:path w="64739" h="40501" extrusionOk="0">
                  <a:moveTo>
                    <a:pt x="64738" y="1"/>
                  </a:moveTo>
                  <a:cubicBezTo>
                    <a:pt x="64738" y="947"/>
                    <a:pt x="63766" y="1520"/>
                    <a:pt x="63323" y="1777"/>
                  </a:cubicBezTo>
                  <a:lnTo>
                    <a:pt x="5317" y="35269"/>
                  </a:lnTo>
                  <a:cubicBezTo>
                    <a:pt x="5317" y="35276"/>
                    <a:pt x="2831" y="36708"/>
                    <a:pt x="2831" y="36708"/>
                  </a:cubicBezTo>
                  <a:cubicBezTo>
                    <a:pt x="2045" y="37159"/>
                    <a:pt x="1026" y="37388"/>
                    <a:pt x="0" y="37388"/>
                  </a:cubicBezTo>
                  <a:lnTo>
                    <a:pt x="0" y="40501"/>
                  </a:lnTo>
                  <a:cubicBezTo>
                    <a:pt x="15" y="40501"/>
                    <a:pt x="29" y="40501"/>
                    <a:pt x="44" y="40501"/>
                  </a:cubicBezTo>
                  <a:cubicBezTo>
                    <a:pt x="990" y="40501"/>
                    <a:pt x="1933" y="40285"/>
                    <a:pt x="2660" y="39866"/>
                  </a:cubicBezTo>
                  <a:cubicBezTo>
                    <a:pt x="3026" y="39657"/>
                    <a:pt x="3374" y="39455"/>
                    <a:pt x="3694" y="39271"/>
                  </a:cubicBezTo>
                  <a:lnTo>
                    <a:pt x="4145" y="39009"/>
                  </a:lnTo>
                  <a:cubicBezTo>
                    <a:pt x="4354" y="38892"/>
                    <a:pt x="4543" y="38780"/>
                    <a:pt x="4707" y="38690"/>
                  </a:cubicBezTo>
                  <a:cubicBezTo>
                    <a:pt x="4792" y="38636"/>
                    <a:pt x="4864" y="38598"/>
                    <a:pt x="4929" y="38558"/>
                  </a:cubicBezTo>
                  <a:cubicBezTo>
                    <a:pt x="5001" y="38519"/>
                    <a:pt x="5054" y="38486"/>
                    <a:pt x="5106" y="38454"/>
                  </a:cubicBezTo>
                  <a:cubicBezTo>
                    <a:pt x="5171" y="38414"/>
                    <a:pt x="5223" y="38389"/>
                    <a:pt x="5263" y="38369"/>
                  </a:cubicBezTo>
                  <a:cubicBezTo>
                    <a:pt x="5295" y="38349"/>
                    <a:pt x="5315" y="38337"/>
                    <a:pt x="5315" y="38337"/>
                  </a:cubicBezTo>
                  <a:lnTo>
                    <a:pt x="63323" y="4843"/>
                  </a:lnTo>
                  <a:cubicBezTo>
                    <a:pt x="64105" y="4392"/>
                    <a:pt x="64738" y="3339"/>
                    <a:pt x="64738" y="2492"/>
                  </a:cubicBezTo>
                  <a:lnTo>
                    <a:pt x="64738" y="1"/>
                  </a:ln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171" name="Google Shape;171;p28"/>
            <p:cNvSpPr/>
            <p:nvPr/>
          </p:nvSpPr>
          <p:spPr>
            <a:xfrm>
              <a:off x="2097775" y="2217075"/>
              <a:ext cx="2756425" cy="1499700"/>
            </a:xfrm>
            <a:custGeom>
              <a:avLst/>
              <a:gdLst/>
              <a:ahLst/>
              <a:cxnLst/>
              <a:rect l="l" t="t" r="r" b="b"/>
              <a:pathLst>
                <a:path w="110257" h="59988" extrusionOk="0">
                  <a:moveTo>
                    <a:pt x="65374" y="1"/>
                  </a:moveTo>
                  <a:cubicBezTo>
                    <a:pt x="64356" y="1"/>
                    <a:pt x="63341" y="223"/>
                    <a:pt x="62565" y="668"/>
                  </a:cubicBezTo>
                  <a:lnTo>
                    <a:pt x="9651" y="31310"/>
                  </a:lnTo>
                  <a:lnTo>
                    <a:pt x="6990" y="32838"/>
                  </a:lnTo>
                  <a:lnTo>
                    <a:pt x="6" y="33706"/>
                  </a:lnTo>
                  <a:lnTo>
                    <a:pt x="1" y="33712"/>
                  </a:lnTo>
                  <a:cubicBezTo>
                    <a:pt x="3" y="33746"/>
                    <a:pt x="9" y="33779"/>
                    <a:pt x="19" y="33811"/>
                  </a:cubicBezTo>
                  <a:cubicBezTo>
                    <a:pt x="14" y="33833"/>
                    <a:pt x="18" y="33856"/>
                    <a:pt x="26" y="33876"/>
                  </a:cubicBezTo>
                  <a:cubicBezTo>
                    <a:pt x="41" y="33960"/>
                    <a:pt x="59" y="34043"/>
                    <a:pt x="84" y="34125"/>
                  </a:cubicBezTo>
                  <a:cubicBezTo>
                    <a:pt x="111" y="34222"/>
                    <a:pt x="146" y="34315"/>
                    <a:pt x="190" y="34406"/>
                  </a:cubicBezTo>
                  <a:cubicBezTo>
                    <a:pt x="230" y="34499"/>
                    <a:pt x="277" y="34591"/>
                    <a:pt x="327" y="34680"/>
                  </a:cubicBezTo>
                  <a:cubicBezTo>
                    <a:pt x="375" y="34770"/>
                    <a:pt x="432" y="34855"/>
                    <a:pt x="497" y="34935"/>
                  </a:cubicBezTo>
                  <a:cubicBezTo>
                    <a:pt x="541" y="34999"/>
                    <a:pt x="589" y="35061"/>
                    <a:pt x="641" y="35119"/>
                  </a:cubicBezTo>
                  <a:lnTo>
                    <a:pt x="751" y="35229"/>
                  </a:lnTo>
                  <a:cubicBezTo>
                    <a:pt x="811" y="35288"/>
                    <a:pt x="875" y="35343"/>
                    <a:pt x="942" y="35393"/>
                  </a:cubicBezTo>
                  <a:cubicBezTo>
                    <a:pt x="1000" y="35438"/>
                    <a:pt x="1065" y="35485"/>
                    <a:pt x="1125" y="35523"/>
                  </a:cubicBezTo>
                  <a:lnTo>
                    <a:pt x="39811" y="57868"/>
                  </a:lnTo>
                  <a:lnTo>
                    <a:pt x="39817" y="57868"/>
                  </a:lnTo>
                  <a:lnTo>
                    <a:pt x="42297" y="59300"/>
                  </a:lnTo>
                  <a:cubicBezTo>
                    <a:pt x="43123" y="59760"/>
                    <a:pt x="44063" y="59987"/>
                    <a:pt x="45116" y="59987"/>
                  </a:cubicBezTo>
                  <a:cubicBezTo>
                    <a:pt x="45119" y="59987"/>
                    <a:pt x="45123" y="59987"/>
                    <a:pt x="45127" y="59987"/>
                  </a:cubicBezTo>
                  <a:cubicBezTo>
                    <a:pt x="46148" y="59987"/>
                    <a:pt x="47174" y="59758"/>
                    <a:pt x="47959" y="59307"/>
                  </a:cubicBezTo>
                  <a:lnTo>
                    <a:pt x="50437" y="57875"/>
                  </a:lnTo>
                  <a:lnTo>
                    <a:pt x="108692" y="24242"/>
                  </a:lnTo>
                  <a:cubicBezTo>
                    <a:pt x="110256" y="23340"/>
                    <a:pt x="110256" y="21870"/>
                    <a:pt x="108699" y="20961"/>
                  </a:cubicBezTo>
                  <a:lnTo>
                    <a:pt x="100952" y="19569"/>
                  </a:lnTo>
                  <a:lnTo>
                    <a:pt x="68228" y="688"/>
                  </a:lnTo>
                  <a:cubicBezTo>
                    <a:pt x="67441" y="230"/>
                    <a:pt x="66406" y="1"/>
                    <a:pt x="65374" y="1"/>
                  </a:cubicBezTo>
                  <a:close/>
                </a:path>
              </a:pathLst>
            </a:custGeom>
            <a:solidFill>
              <a:srgbClr val="4C68A5"/>
            </a:solidFill>
            <a:ln>
              <a:noFill/>
            </a:ln>
          </p:spPr>
          <p:txBody>
            <a:bodyPr spcFirstLastPara="1" wrap="square" lIns="121900" tIns="121900" rIns="121900" bIns="121900" anchor="ctr" anchorCtr="0">
              <a:noAutofit/>
            </a:bodyPr>
            <a:lstStyle/>
            <a:p>
              <a:endParaRPr sz="2400"/>
            </a:p>
          </p:txBody>
        </p:sp>
        <p:sp>
          <p:nvSpPr>
            <p:cNvPr id="172" name="Google Shape;172;p28"/>
            <p:cNvSpPr/>
            <p:nvPr/>
          </p:nvSpPr>
          <p:spPr>
            <a:xfrm>
              <a:off x="2138975" y="2639300"/>
              <a:ext cx="2659875" cy="1038300"/>
            </a:xfrm>
            <a:custGeom>
              <a:avLst/>
              <a:gdLst/>
              <a:ahLst/>
              <a:cxnLst/>
              <a:rect l="l" t="t" r="r" b="b"/>
              <a:pathLst>
                <a:path w="106395" h="41532" extrusionOk="0">
                  <a:moveTo>
                    <a:pt x="106394" y="0"/>
                  </a:moveTo>
                  <a:lnTo>
                    <a:pt x="43479" y="36438"/>
                  </a:lnTo>
                  <a:lnTo>
                    <a:pt x="0" y="11335"/>
                  </a:lnTo>
                  <a:lnTo>
                    <a:pt x="7" y="16934"/>
                  </a:lnTo>
                  <a:lnTo>
                    <a:pt x="41845" y="41093"/>
                  </a:lnTo>
                  <a:cubicBezTo>
                    <a:pt x="42351" y="41385"/>
                    <a:pt x="42915" y="41532"/>
                    <a:pt x="43479" y="41532"/>
                  </a:cubicBezTo>
                  <a:cubicBezTo>
                    <a:pt x="44044" y="41532"/>
                    <a:pt x="44609" y="41385"/>
                    <a:pt x="45115" y="41093"/>
                  </a:cubicBezTo>
                  <a:lnTo>
                    <a:pt x="105577" y="6182"/>
                  </a:lnTo>
                  <a:cubicBezTo>
                    <a:pt x="106082" y="5890"/>
                    <a:pt x="106394" y="5350"/>
                    <a:pt x="106394" y="4767"/>
                  </a:cubicBezTo>
                  <a:lnTo>
                    <a:pt x="106394" y="0"/>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173" name="Google Shape;173;p28"/>
            <p:cNvSpPr/>
            <p:nvPr/>
          </p:nvSpPr>
          <p:spPr>
            <a:xfrm>
              <a:off x="3225950" y="2639300"/>
              <a:ext cx="1572900" cy="1038275"/>
            </a:xfrm>
            <a:custGeom>
              <a:avLst/>
              <a:gdLst/>
              <a:ahLst/>
              <a:cxnLst/>
              <a:rect l="l" t="t" r="r" b="b"/>
              <a:pathLst>
                <a:path w="62916" h="41531" extrusionOk="0">
                  <a:moveTo>
                    <a:pt x="62915" y="0"/>
                  </a:moveTo>
                  <a:lnTo>
                    <a:pt x="0" y="36438"/>
                  </a:lnTo>
                  <a:lnTo>
                    <a:pt x="0" y="41531"/>
                  </a:lnTo>
                  <a:cubicBezTo>
                    <a:pt x="575" y="41531"/>
                    <a:pt x="1138" y="41380"/>
                    <a:pt x="1636" y="41093"/>
                  </a:cubicBezTo>
                  <a:lnTo>
                    <a:pt x="62098" y="6182"/>
                  </a:lnTo>
                  <a:cubicBezTo>
                    <a:pt x="62603" y="5890"/>
                    <a:pt x="62915" y="5350"/>
                    <a:pt x="62915" y="4767"/>
                  </a:cubicBezTo>
                  <a:lnTo>
                    <a:pt x="62915" y="0"/>
                  </a:lnTo>
                  <a:close/>
                </a:path>
              </a:pathLst>
            </a:custGeom>
            <a:solidFill>
              <a:srgbClr val="DAE6EA"/>
            </a:solidFill>
            <a:ln>
              <a:noFill/>
            </a:ln>
          </p:spPr>
          <p:txBody>
            <a:bodyPr spcFirstLastPara="1" wrap="square" lIns="121900" tIns="121900" rIns="121900" bIns="121900" anchor="ctr" anchorCtr="0">
              <a:noAutofit/>
            </a:bodyPr>
            <a:lstStyle/>
            <a:p>
              <a:endParaRPr sz="2400"/>
            </a:p>
          </p:txBody>
        </p:sp>
        <p:sp>
          <p:nvSpPr>
            <p:cNvPr id="174" name="Google Shape;174;p28"/>
            <p:cNvSpPr/>
            <p:nvPr/>
          </p:nvSpPr>
          <p:spPr>
            <a:xfrm>
              <a:off x="2122350" y="2935125"/>
              <a:ext cx="33275" cy="155425"/>
            </a:xfrm>
            <a:custGeom>
              <a:avLst/>
              <a:gdLst/>
              <a:ahLst/>
              <a:cxnLst/>
              <a:rect l="l" t="t" r="r" b="b"/>
              <a:pathLst>
                <a:path w="1331" h="6217" extrusionOk="0">
                  <a:moveTo>
                    <a:pt x="422" y="0"/>
                  </a:moveTo>
                  <a:cubicBezTo>
                    <a:pt x="174" y="0"/>
                    <a:pt x="0" y="254"/>
                    <a:pt x="0" y="670"/>
                  </a:cubicBezTo>
                  <a:lnTo>
                    <a:pt x="5" y="4781"/>
                  </a:lnTo>
                  <a:cubicBezTo>
                    <a:pt x="5" y="5323"/>
                    <a:pt x="303" y="5933"/>
                    <a:pt x="669" y="6145"/>
                  </a:cubicBezTo>
                  <a:cubicBezTo>
                    <a:pt x="753" y="6194"/>
                    <a:pt x="834" y="6217"/>
                    <a:pt x="909" y="6217"/>
                  </a:cubicBezTo>
                  <a:cubicBezTo>
                    <a:pt x="1156" y="6217"/>
                    <a:pt x="1330" y="5963"/>
                    <a:pt x="1330" y="5547"/>
                  </a:cubicBezTo>
                  <a:lnTo>
                    <a:pt x="1330" y="1438"/>
                  </a:lnTo>
                  <a:cubicBezTo>
                    <a:pt x="1330" y="897"/>
                    <a:pt x="1033" y="285"/>
                    <a:pt x="665" y="73"/>
                  </a:cubicBezTo>
                  <a:cubicBezTo>
                    <a:pt x="579" y="24"/>
                    <a:pt x="497" y="0"/>
                    <a:pt x="422" y="0"/>
                  </a:cubicBezTo>
                  <a:close/>
                </a:path>
              </a:pathLst>
            </a:custGeom>
            <a:solidFill>
              <a:srgbClr val="FFDB4C"/>
            </a:solidFill>
            <a:ln>
              <a:noFill/>
            </a:ln>
          </p:spPr>
          <p:txBody>
            <a:bodyPr spcFirstLastPara="1" wrap="square" lIns="121900" tIns="121900" rIns="121900" bIns="121900" anchor="ctr" anchorCtr="0">
              <a:noAutofit/>
            </a:bodyPr>
            <a:lstStyle/>
            <a:p>
              <a:endParaRPr sz="2400"/>
            </a:p>
          </p:txBody>
        </p:sp>
        <p:sp>
          <p:nvSpPr>
            <p:cNvPr id="175" name="Google Shape;175;p28"/>
            <p:cNvSpPr/>
            <p:nvPr/>
          </p:nvSpPr>
          <p:spPr>
            <a:xfrm>
              <a:off x="3225950" y="2553575"/>
              <a:ext cx="1618475" cy="1012525"/>
            </a:xfrm>
            <a:custGeom>
              <a:avLst/>
              <a:gdLst/>
              <a:ahLst/>
              <a:cxnLst/>
              <a:rect l="l" t="t" r="r" b="b"/>
              <a:pathLst>
                <a:path w="64739" h="40501" extrusionOk="0">
                  <a:moveTo>
                    <a:pt x="64738" y="1"/>
                  </a:moveTo>
                  <a:cubicBezTo>
                    <a:pt x="64738" y="980"/>
                    <a:pt x="63739" y="1536"/>
                    <a:pt x="63323" y="1777"/>
                  </a:cubicBezTo>
                  <a:lnTo>
                    <a:pt x="37152" y="16886"/>
                  </a:lnTo>
                  <a:lnTo>
                    <a:pt x="5317" y="35271"/>
                  </a:lnTo>
                  <a:cubicBezTo>
                    <a:pt x="5310" y="35271"/>
                    <a:pt x="2839" y="36696"/>
                    <a:pt x="2839" y="36696"/>
                  </a:cubicBezTo>
                  <a:cubicBezTo>
                    <a:pt x="2047" y="37154"/>
                    <a:pt x="1028" y="37376"/>
                    <a:pt x="0" y="37376"/>
                  </a:cubicBezTo>
                  <a:lnTo>
                    <a:pt x="0" y="40501"/>
                  </a:lnTo>
                  <a:cubicBezTo>
                    <a:pt x="15" y="40501"/>
                    <a:pt x="29" y="40501"/>
                    <a:pt x="44" y="40501"/>
                  </a:cubicBezTo>
                  <a:cubicBezTo>
                    <a:pt x="990" y="40501"/>
                    <a:pt x="1933" y="40285"/>
                    <a:pt x="2662" y="39867"/>
                  </a:cubicBezTo>
                  <a:cubicBezTo>
                    <a:pt x="3028" y="39658"/>
                    <a:pt x="3374" y="39455"/>
                    <a:pt x="3694" y="39272"/>
                  </a:cubicBezTo>
                  <a:lnTo>
                    <a:pt x="4145" y="39010"/>
                  </a:lnTo>
                  <a:cubicBezTo>
                    <a:pt x="4642" y="38729"/>
                    <a:pt x="5014" y="38514"/>
                    <a:pt x="5198" y="38402"/>
                  </a:cubicBezTo>
                  <a:lnTo>
                    <a:pt x="5302" y="38344"/>
                  </a:lnTo>
                  <a:cubicBezTo>
                    <a:pt x="5315" y="38337"/>
                    <a:pt x="39812" y="18414"/>
                    <a:pt x="39812" y="18414"/>
                  </a:cubicBezTo>
                  <a:lnTo>
                    <a:pt x="63321" y="4843"/>
                  </a:lnTo>
                  <a:cubicBezTo>
                    <a:pt x="64103" y="4390"/>
                    <a:pt x="64738" y="3339"/>
                    <a:pt x="64738" y="2492"/>
                  </a:cubicBezTo>
                  <a:lnTo>
                    <a:pt x="64738" y="1"/>
                  </a:ln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176" name="Google Shape;176;p28"/>
            <p:cNvSpPr/>
            <p:nvPr/>
          </p:nvSpPr>
          <p:spPr>
            <a:xfrm>
              <a:off x="2051050" y="1910200"/>
              <a:ext cx="2803150" cy="1577800"/>
            </a:xfrm>
            <a:custGeom>
              <a:avLst/>
              <a:gdLst/>
              <a:ahLst/>
              <a:cxnLst/>
              <a:rect l="l" t="t" r="r" b="b"/>
              <a:pathLst>
                <a:path w="112126" h="63112" extrusionOk="0">
                  <a:moveTo>
                    <a:pt x="86" y="37884"/>
                  </a:moveTo>
                  <a:cubicBezTo>
                    <a:pt x="56" y="37898"/>
                    <a:pt x="27" y="37914"/>
                    <a:pt x="0" y="37934"/>
                  </a:cubicBezTo>
                  <a:lnTo>
                    <a:pt x="86" y="37884"/>
                  </a:lnTo>
                  <a:close/>
                  <a:moveTo>
                    <a:pt x="67240" y="1"/>
                  </a:moveTo>
                  <a:cubicBezTo>
                    <a:pt x="66223" y="1"/>
                    <a:pt x="65209" y="223"/>
                    <a:pt x="64434" y="671"/>
                  </a:cubicBezTo>
                  <a:lnTo>
                    <a:pt x="86" y="37884"/>
                  </a:lnTo>
                  <a:lnTo>
                    <a:pt x="86" y="37884"/>
                  </a:lnTo>
                  <a:cubicBezTo>
                    <a:pt x="105" y="37876"/>
                    <a:pt x="124" y="37869"/>
                    <a:pt x="144" y="37862"/>
                  </a:cubicBezTo>
                  <a:cubicBezTo>
                    <a:pt x="179" y="37839"/>
                    <a:pt x="219" y="37824"/>
                    <a:pt x="261" y="37817"/>
                  </a:cubicBezTo>
                  <a:cubicBezTo>
                    <a:pt x="299" y="37797"/>
                    <a:pt x="343" y="37784"/>
                    <a:pt x="386" y="37779"/>
                  </a:cubicBezTo>
                  <a:cubicBezTo>
                    <a:pt x="445" y="37759"/>
                    <a:pt x="507" y="37745"/>
                    <a:pt x="568" y="37739"/>
                  </a:cubicBezTo>
                  <a:cubicBezTo>
                    <a:pt x="633" y="37732"/>
                    <a:pt x="699" y="37725"/>
                    <a:pt x="765" y="37725"/>
                  </a:cubicBezTo>
                  <a:cubicBezTo>
                    <a:pt x="867" y="37725"/>
                    <a:pt x="971" y="37734"/>
                    <a:pt x="1071" y="37752"/>
                  </a:cubicBezTo>
                  <a:cubicBezTo>
                    <a:pt x="1178" y="37767"/>
                    <a:pt x="1283" y="37790"/>
                    <a:pt x="1385" y="37824"/>
                  </a:cubicBezTo>
                  <a:cubicBezTo>
                    <a:pt x="1613" y="37899"/>
                    <a:pt x="1831" y="37994"/>
                    <a:pt x="2039" y="38111"/>
                  </a:cubicBezTo>
                  <a:lnTo>
                    <a:pt x="3693" y="39065"/>
                  </a:lnTo>
                  <a:lnTo>
                    <a:pt x="11520" y="43585"/>
                  </a:lnTo>
                  <a:lnTo>
                    <a:pt x="41680" y="61006"/>
                  </a:lnTo>
                  <a:lnTo>
                    <a:pt x="41688" y="61006"/>
                  </a:lnTo>
                  <a:lnTo>
                    <a:pt x="44159" y="62431"/>
                  </a:lnTo>
                  <a:cubicBezTo>
                    <a:pt x="44964" y="62858"/>
                    <a:pt x="45867" y="63112"/>
                    <a:pt x="46915" y="63112"/>
                  </a:cubicBezTo>
                  <a:cubicBezTo>
                    <a:pt x="46942" y="63112"/>
                    <a:pt x="46969" y="63111"/>
                    <a:pt x="46996" y="63111"/>
                  </a:cubicBezTo>
                  <a:cubicBezTo>
                    <a:pt x="48017" y="63111"/>
                    <a:pt x="49043" y="62889"/>
                    <a:pt x="49828" y="62438"/>
                  </a:cubicBezTo>
                  <a:lnTo>
                    <a:pt x="52306" y="61006"/>
                  </a:lnTo>
                  <a:lnTo>
                    <a:pt x="102821" y="31844"/>
                  </a:lnTo>
                  <a:lnTo>
                    <a:pt x="110561" y="27373"/>
                  </a:lnTo>
                  <a:cubicBezTo>
                    <a:pt x="112125" y="26464"/>
                    <a:pt x="112125" y="24999"/>
                    <a:pt x="110568" y="24090"/>
                  </a:cubicBezTo>
                  <a:lnTo>
                    <a:pt x="70097" y="689"/>
                  </a:lnTo>
                  <a:cubicBezTo>
                    <a:pt x="69309" y="231"/>
                    <a:pt x="68273" y="1"/>
                    <a:pt x="67240" y="1"/>
                  </a:cubicBezTo>
                  <a:close/>
                </a:path>
              </a:pathLst>
            </a:custGeom>
            <a:solidFill>
              <a:srgbClr val="CCFF66"/>
            </a:solidFill>
            <a:ln>
              <a:noFill/>
            </a:ln>
          </p:spPr>
          <p:txBody>
            <a:bodyPr spcFirstLastPara="1" wrap="square" lIns="121900" tIns="121900" rIns="121900" bIns="121900" anchor="ctr" anchorCtr="0">
              <a:noAutofit/>
            </a:bodyPr>
            <a:lstStyle/>
            <a:p>
              <a:endParaRPr sz="2400"/>
            </a:p>
          </p:txBody>
        </p:sp>
        <p:sp>
          <p:nvSpPr>
            <p:cNvPr id="177" name="Google Shape;177;p28"/>
            <p:cNvSpPr/>
            <p:nvPr/>
          </p:nvSpPr>
          <p:spPr>
            <a:xfrm>
              <a:off x="2248775" y="2068050"/>
              <a:ext cx="2352575" cy="1350700"/>
            </a:xfrm>
            <a:custGeom>
              <a:avLst/>
              <a:gdLst/>
              <a:ahLst/>
              <a:cxnLst/>
              <a:rect l="l" t="t" r="r" b="b"/>
              <a:pathLst>
                <a:path w="94103" h="54028" extrusionOk="0">
                  <a:moveTo>
                    <a:pt x="55033" y="0"/>
                  </a:moveTo>
                  <a:cubicBezTo>
                    <a:pt x="54416" y="0"/>
                    <a:pt x="53798" y="136"/>
                    <a:pt x="53327" y="408"/>
                  </a:cubicBezTo>
                  <a:lnTo>
                    <a:pt x="938" y="30646"/>
                  </a:lnTo>
                  <a:cubicBezTo>
                    <a:pt x="1" y="31189"/>
                    <a:pt x="1" y="32070"/>
                    <a:pt x="936" y="32613"/>
                  </a:cubicBezTo>
                  <a:lnTo>
                    <a:pt x="37164" y="53619"/>
                  </a:lnTo>
                  <a:cubicBezTo>
                    <a:pt x="37633" y="53891"/>
                    <a:pt x="38249" y="54027"/>
                    <a:pt x="38864" y="54027"/>
                  </a:cubicBezTo>
                  <a:cubicBezTo>
                    <a:pt x="39478" y="54027"/>
                    <a:pt x="40091" y="53892"/>
                    <a:pt x="40559" y="53621"/>
                  </a:cubicBezTo>
                  <a:lnTo>
                    <a:pt x="93164" y="23263"/>
                  </a:lnTo>
                  <a:cubicBezTo>
                    <a:pt x="94103" y="22720"/>
                    <a:pt x="94101" y="21843"/>
                    <a:pt x="93161" y="21305"/>
                  </a:cubicBezTo>
                  <a:lnTo>
                    <a:pt x="56726" y="403"/>
                  </a:lnTo>
                  <a:cubicBezTo>
                    <a:pt x="56258" y="134"/>
                    <a:pt x="55646" y="0"/>
                    <a:pt x="55033" y="0"/>
                  </a:cubicBezTo>
                  <a:close/>
                </a:path>
              </a:pathLst>
            </a:custGeom>
            <a:solidFill>
              <a:srgbClr val="90C4FE">
                <a:alpha val="41340"/>
              </a:srgbClr>
            </a:solidFill>
            <a:ln>
              <a:noFill/>
            </a:ln>
          </p:spPr>
          <p:txBody>
            <a:bodyPr spcFirstLastPara="1" wrap="square" lIns="121900" tIns="121900" rIns="121900" bIns="121900" anchor="ctr" anchorCtr="0">
              <a:noAutofit/>
            </a:bodyPr>
            <a:lstStyle/>
            <a:p>
              <a:endParaRPr sz="2400"/>
            </a:p>
          </p:txBody>
        </p:sp>
        <p:sp>
          <p:nvSpPr>
            <p:cNvPr id="178" name="Google Shape;178;p28"/>
            <p:cNvSpPr/>
            <p:nvPr/>
          </p:nvSpPr>
          <p:spPr>
            <a:xfrm>
              <a:off x="2031250" y="2853325"/>
              <a:ext cx="1194725" cy="941250"/>
            </a:xfrm>
            <a:custGeom>
              <a:avLst/>
              <a:gdLst/>
              <a:ahLst/>
              <a:cxnLst/>
              <a:rect l="l" t="t" r="r" b="b"/>
              <a:pathLst>
                <a:path w="47789" h="37650" extrusionOk="0">
                  <a:moveTo>
                    <a:pt x="1556" y="0"/>
                  </a:moveTo>
                  <a:cubicBezTo>
                    <a:pt x="1491" y="0"/>
                    <a:pt x="1425" y="7"/>
                    <a:pt x="1360" y="14"/>
                  </a:cubicBezTo>
                  <a:cubicBezTo>
                    <a:pt x="1297" y="20"/>
                    <a:pt x="1237" y="34"/>
                    <a:pt x="1177" y="54"/>
                  </a:cubicBezTo>
                  <a:cubicBezTo>
                    <a:pt x="1133" y="59"/>
                    <a:pt x="1091" y="72"/>
                    <a:pt x="1053" y="92"/>
                  </a:cubicBezTo>
                  <a:cubicBezTo>
                    <a:pt x="1011" y="102"/>
                    <a:pt x="971" y="117"/>
                    <a:pt x="934" y="139"/>
                  </a:cubicBezTo>
                  <a:cubicBezTo>
                    <a:pt x="916" y="144"/>
                    <a:pt x="903" y="151"/>
                    <a:pt x="882" y="157"/>
                  </a:cubicBezTo>
                  <a:lnTo>
                    <a:pt x="791" y="211"/>
                  </a:lnTo>
                  <a:lnTo>
                    <a:pt x="784" y="211"/>
                  </a:lnTo>
                  <a:cubicBezTo>
                    <a:pt x="301" y="525"/>
                    <a:pt x="0" y="1145"/>
                    <a:pt x="0" y="2022"/>
                  </a:cubicBezTo>
                  <a:lnTo>
                    <a:pt x="0" y="7688"/>
                  </a:lnTo>
                  <a:cubicBezTo>
                    <a:pt x="0" y="9492"/>
                    <a:pt x="1268" y="11689"/>
                    <a:pt x="2831" y="12591"/>
                  </a:cubicBezTo>
                  <a:lnTo>
                    <a:pt x="42473" y="35484"/>
                  </a:lnTo>
                  <a:cubicBezTo>
                    <a:pt x="42473" y="35484"/>
                    <a:pt x="42492" y="35498"/>
                    <a:pt x="42525" y="35518"/>
                  </a:cubicBezTo>
                  <a:cubicBezTo>
                    <a:pt x="42564" y="35538"/>
                    <a:pt x="42617" y="35563"/>
                    <a:pt x="42682" y="35603"/>
                  </a:cubicBezTo>
                  <a:cubicBezTo>
                    <a:pt x="42734" y="35635"/>
                    <a:pt x="42788" y="35668"/>
                    <a:pt x="42859" y="35707"/>
                  </a:cubicBezTo>
                  <a:cubicBezTo>
                    <a:pt x="42925" y="35747"/>
                    <a:pt x="42996" y="35785"/>
                    <a:pt x="43082" y="35839"/>
                  </a:cubicBezTo>
                  <a:cubicBezTo>
                    <a:pt x="43244" y="35929"/>
                    <a:pt x="43434" y="36041"/>
                    <a:pt x="43643" y="36158"/>
                  </a:cubicBezTo>
                  <a:lnTo>
                    <a:pt x="44094" y="36420"/>
                  </a:lnTo>
                  <a:cubicBezTo>
                    <a:pt x="44415" y="36602"/>
                    <a:pt x="44761" y="36806"/>
                    <a:pt x="45127" y="37015"/>
                  </a:cubicBezTo>
                  <a:cubicBezTo>
                    <a:pt x="45858" y="37436"/>
                    <a:pt x="46806" y="37650"/>
                    <a:pt x="47755" y="37650"/>
                  </a:cubicBezTo>
                  <a:cubicBezTo>
                    <a:pt x="47766" y="37650"/>
                    <a:pt x="47777" y="37650"/>
                    <a:pt x="47788" y="37650"/>
                  </a:cubicBezTo>
                  <a:lnTo>
                    <a:pt x="47788" y="34537"/>
                  </a:lnTo>
                  <a:cubicBezTo>
                    <a:pt x="46762" y="34537"/>
                    <a:pt x="45741" y="34308"/>
                    <a:pt x="44958" y="33857"/>
                  </a:cubicBezTo>
                  <a:lnTo>
                    <a:pt x="42472" y="32425"/>
                  </a:lnTo>
                  <a:lnTo>
                    <a:pt x="42472" y="32418"/>
                  </a:lnTo>
                  <a:lnTo>
                    <a:pt x="3786" y="10073"/>
                  </a:lnTo>
                  <a:cubicBezTo>
                    <a:pt x="3726" y="10035"/>
                    <a:pt x="3661" y="9990"/>
                    <a:pt x="3603" y="9943"/>
                  </a:cubicBezTo>
                  <a:cubicBezTo>
                    <a:pt x="3532" y="9896"/>
                    <a:pt x="3469" y="9841"/>
                    <a:pt x="3412" y="9779"/>
                  </a:cubicBezTo>
                  <a:lnTo>
                    <a:pt x="3302" y="9669"/>
                  </a:lnTo>
                  <a:cubicBezTo>
                    <a:pt x="3250" y="9611"/>
                    <a:pt x="3202" y="9549"/>
                    <a:pt x="3158" y="9485"/>
                  </a:cubicBezTo>
                  <a:cubicBezTo>
                    <a:pt x="3093" y="9405"/>
                    <a:pt x="3036" y="9320"/>
                    <a:pt x="2988" y="9231"/>
                  </a:cubicBezTo>
                  <a:cubicBezTo>
                    <a:pt x="2938" y="9141"/>
                    <a:pt x="2891" y="9051"/>
                    <a:pt x="2851" y="8956"/>
                  </a:cubicBezTo>
                  <a:cubicBezTo>
                    <a:pt x="2807" y="8865"/>
                    <a:pt x="2772" y="8772"/>
                    <a:pt x="2745" y="8675"/>
                  </a:cubicBezTo>
                  <a:cubicBezTo>
                    <a:pt x="2720" y="8593"/>
                    <a:pt x="2702" y="8511"/>
                    <a:pt x="2687" y="8426"/>
                  </a:cubicBezTo>
                  <a:cubicBezTo>
                    <a:pt x="2679" y="8406"/>
                    <a:pt x="2675" y="8383"/>
                    <a:pt x="2680" y="8361"/>
                  </a:cubicBezTo>
                  <a:cubicBezTo>
                    <a:pt x="2667" y="8327"/>
                    <a:pt x="2662" y="8292"/>
                    <a:pt x="2667" y="8257"/>
                  </a:cubicBezTo>
                  <a:cubicBezTo>
                    <a:pt x="2657" y="8209"/>
                    <a:pt x="2654" y="8160"/>
                    <a:pt x="2655" y="8114"/>
                  </a:cubicBezTo>
                  <a:lnTo>
                    <a:pt x="2655" y="4657"/>
                  </a:lnTo>
                  <a:cubicBezTo>
                    <a:pt x="2655" y="4146"/>
                    <a:pt x="2913" y="3849"/>
                    <a:pt x="3285" y="3849"/>
                  </a:cubicBezTo>
                  <a:cubicBezTo>
                    <a:pt x="3436" y="3849"/>
                    <a:pt x="3607" y="3898"/>
                    <a:pt x="3786" y="4002"/>
                  </a:cubicBezTo>
                  <a:lnTo>
                    <a:pt x="9651" y="7390"/>
                  </a:lnTo>
                  <a:lnTo>
                    <a:pt x="42472" y="26347"/>
                  </a:lnTo>
                  <a:cubicBezTo>
                    <a:pt x="42477" y="26347"/>
                    <a:pt x="42482" y="26350"/>
                    <a:pt x="42485" y="26354"/>
                  </a:cubicBezTo>
                  <a:lnTo>
                    <a:pt x="42590" y="26412"/>
                  </a:lnTo>
                  <a:cubicBezTo>
                    <a:pt x="42772" y="26524"/>
                    <a:pt x="43145" y="26739"/>
                    <a:pt x="43643" y="27020"/>
                  </a:cubicBezTo>
                  <a:lnTo>
                    <a:pt x="44094" y="27282"/>
                  </a:lnTo>
                  <a:cubicBezTo>
                    <a:pt x="44413" y="27465"/>
                    <a:pt x="44761" y="27668"/>
                    <a:pt x="45127" y="27877"/>
                  </a:cubicBezTo>
                  <a:cubicBezTo>
                    <a:pt x="45856" y="28295"/>
                    <a:pt x="46799" y="28511"/>
                    <a:pt x="47745" y="28511"/>
                  </a:cubicBezTo>
                  <a:cubicBezTo>
                    <a:pt x="47759" y="28511"/>
                    <a:pt x="47774" y="28511"/>
                    <a:pt x="47788" y="28511"/>
                  </a:cubicBezTo>
                  <a:lnTo>
                    <a:pt x="47788" y="25386"/>
                  </a:lnTo>
                  <a:cubicBezTo>
                    <a:pt x="46761" y="25386"/>
                    <a:pt x="45741" y="25164"/>
                    <a:pt x="44956" y="24713"/>
                  </a:cubicBezTo>
                  <a:lnTo>
                    <a:pt x="44950" y="24706"/>
                  </a:lnTo>
                  <a:lnTo>
                    <a:pt x="42478" y="23281"/>
                  </a:lnTo>
                  <a:lnTo>
                    <a:pt x="42472" y="23281"/>
                  </a:lnTo>
                  <a:lnTo>
                    <a:pt x="12312" y="5860"/>
                  </a:lnTo>
                  <a:lnTo>
                    <a:pt x="4485" y="1342"/>
                  </a:lnTo>
                  <a:lnTo>
                    <a:pt x="2831" y="386"/>
                  </a:lnTo>
                  <a:cubicBezTo>
                    <a:pt x="2622" y="269"/>
                    <a:pt x="2403" y="174"/>
                    <a:pt x="2177" y="99"/>
                  </a:cubicBezTo>
                  <a:cubicBezTo>
                    <a:pt x="2074" y="67"/>
                    <a:pt x="1970" y="42"/>
                    <a:pt x="1863" y="27"/>
                  </a:cubicBezTo>
                  <a:cubicBezTo>
                    <a:pt x="1761" y="9"/>
                    <a:pt x="1659" y="0"/>
                    <a:pt x="1556"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179" name="Google Shape;179;p28"/>
            <p:cNvSpPr/>
            <p:nvPr/>
          </p:nvSpPr>
          <p:spPr>
            <a:xfrm>
              <a:off x="2266875" y="2420050"/>
              <a:ext cx="266475" cy="306725"/>
            </a:xfrm>
            <a:custGeom>
              <a:avLst/>
              <a:gdLst/>
              <a:ahLst/>
              <a:cxnLst/>
              <a:rect l="l" t="t" r="r" b="b"/>
              <a:pathLst>
                <a:path w="10659" h="12269" extrusionOk="0">
                  <a:moveTo>
                    <a:pt x="2658" y="0"/>
                  </a:moveTo>
                  <a:lnTo>
                    <a:pt x="0" y="1534"/>
                  </a:lnTo>
                  <a:lnTo>
                    <a:pt x="0" y="12269"/>
                  </a:lnTo>
                  <a:lnTo>
                    <a:pt x="10658" y="7686"/>
                  </a:lnTo>
                  <a:lnTo>
                    <a:pt x="2658" y="0"/>
                  </a:lnTo>
                  <a:close/>
                </a:path>
              </a:pathLst>
            </a:custGeom>
            <a:solidFill>
              <a:srgbClr val="8E2D59"/>
            </a:solidFill>
            <a:ln>
              <a:noFill/>
            </a:ln>
          </p:spPr>
          <p:txBody>
            <a:bodyPr spcFirstLastPara="1" wrap="square" lIns="121900" tIns="121900" rIns="121900" bIns="121900" anchor="ctr" anchorCtr="0">
              <a:noAutofit/>
            </a:bodyPr>
            <a:lstStyle/>
            <a:p>
              <a:endParaRPr sz="2400"/>
            </a:p>
          </p:txBody>
        </p:sp>
        <p:sp>
          <p:nvSpPr>
            <p:cNvPr id="180" name="Google Shape;180;p28"/>
            <p:cNvSpPr/>
            <p:nvPr/>
          </p:nvSpPr>
          <p:spPr>
            <a:xfrm>
              <a:off x="3225900" y="2469325"/>
              <a:ext cx="1363425" cy="865325"/>
            </a:xfrm>
            <a:custGeom>
              <a:avLst/>
              <a:gdLst/>
              <a:ahLst/>
              <a:cxnLst/>
              <a:rect l="l" t="t" r="r" b="b"/>
              <a:pathLst>
                <a:path w="54537" h="34613" extrusionOk="0">
                  <a:moveTo>
                    <a:pt x="54537" y="1"/>
                  </a:moveTo>
                  <a:cubicBezTo>
                    <a:pt x="54537" y="946"/>
                    <a:pt x="53564" y="1519"/>
                    <a:pt x="53120" y="1775"/>
                  </a:cubicBezTo>
                  <a:lnTo>
                    <a:pt x="5317" y="29383"/>
                  </a:lnTo>
                  <a:cubicBezTo>
                    <a:pt x="5317" y="29390"/>
                    <a:pt x="2831" y="30822"/>
                    <a:pt x="2831" y="30822"/>
                  </a:cubicBezTo>
                  <a:cubicBezTo>
                    <a:pt x="2047" y="31273"/>
                    <a:pt x="1026" y="31502"/>
                    <a:pt x="1" y="31502"/>
                  </a:cubicBezTo>
                  <a:lnTo>
                    <a:pt x="1" y="34613"/>
                  </a:lnTo>
                  <a:cubicBezTo>
                    <a:pt x="15" y="34613"/>
                    <a:pt x="29" y="34613"/>
                    <a:pt x="44" y="34613"/>
                  </a:cubicBezTo>
                  <a:cubicBezTo>
                    <a:pt x="990" y="34613"/>
                    <a:pt x="1933" y="34397"/>
                    <a:pt x="2660" y="33979"/>
                  </a:cubicBezTo>
                  <a:cubicBezTo>
                    <a:pt x="3028" y="33771"/>
                    <a:pt x="3374" y="33567"/>
                    <a:pt x="3695" y="33385"/>
                  </a:cubicBezTo>
                  <a:lnTo>
                    <a:pt x="4146" y="33122"/>
                  </a:lnTo>
                  <a:cubicBezTo>
                    <a:pt x="4355" y="33005"/>
                    <a:pt x="4543" y="32893"/>
                    <a:pt x="4707" y="32802"/>
                  </a:cubicBezTo>
                  <a:cubicBezTo>
                    <a:pt x="4792" y="32750"/>
                    <a:pt x="4864" y="32711"/>
                    <a:pt x="4929" y="32671"/>
                  </a:cubicBezTo>
                  <a:cubicBezTo>
                    <a:pt x="5001" y="32633"/>
                    <a:pt x="5055" y="32599"/>
                    <a:pt x="5106" y="32566"/>
                  </a:cubicBezTo>
                  <a:cubicBezTo>
                    <a:pt x="5172" y="32528"/>
                    <a:pt x="5223" y="32501"/>
                    <a:pt x="5264" y="32482"/>
                  </a:cubicBezTo>
                  <a:cubicBezTo>
                    <a:pt x="5295" y="32462"/>
                    <a:pt x="5315" y="32449"/>
                    <a:pt x="5315" y="32449"/>
                  </a:cubicBezTo>
                  <a:lnTo>
                    <a:pt x="53122" y="4843"/>
                  </a:lnTo>
                  <a:cubicBezTo>
                    <a:pt x="53904" y="4392"/>
                    <a:pt x="54537" y="3339"/>
                    <a:pt x="54537" y="2492"/>
                  </a:cubicBezTo>
                  <a:lnTo>
                    <a:pt x="54537" y="1"/>
                  </a:ln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181" name="Google Shape;181;p28"/>
            <p:cNvSpPr/>
            <p:nvPr/>
          </p:nvSpPr>
          <p:spPr>
            <a:xfrm>
              <a:off x="2292050" y="1899925"/>
              <a:ext cx="2307025" cy="1356950"/>
            </a:xfrm>
            <a:custGeom>
              <a:avLst/>
              <a:gdLst/>
              <a:ahLst/>
              <a:cxnLst/>
              <a:rect l="l" t="t" r="r" b="b"/>
              <a:pathLst>
                <a:path w="92281" h="54278" extrusionOk="0">
                  <a:moveTo>
                    <a:pt x="55173" y="1"/>
                  </a:moveTo>
                  <a:cubicBezTo>
                    <a:pt x="54155" y="1"/>
                    <a:pt x="53139" y="223"/>
                    <a:pt x="52363" y="669"/>
                  </a:cubicBezTo>
                  <a:lnTo>
                    <a:pt x="9651" y="25423"/>
                  </a:lnTo>
                  <a:lnTo>
                    <a:pt x="9651" y="28491"/>
                  </a:lnTo>
                  <a:lnTo>
                    <a:pt x="7" y="32482"/>
                  </a:lnTo>
                  <a:lnTo>
                    <a:pt x="1" y="32489"/>
                  </a:lnTo>
                  <a:cubicBezTo>
                    <a:pt x="4" y="32522"/>
                    <a:pt x="11" y="32556"/>
                    <a:pt x="21" y="32588"/>
                  </a:cubicBezTo>
                  <a:cubicBezTo>
                    <a:pt x="16" y="32609"/>
                    <a:pt x="17" y="32633"/>
                    <a:pt x="27" y="32653"/>
                  </a:cubicBezTo>
                  <a:cubicBezTo>
                    <a:pt x="41" y="32736"/>
                    <a:pt x="61" y="32820"/>
                    <a:pt x="86" y="32902"/>
                  </a:cubicBezTo>
                  <a:cubicBezTo>
                    <a:pt x="113" y="32999"/>
                    <a:pt x="148" y="33092"/>
                    <a:pt x="190" y="33182"/>
                  </a:cubicBezTo>
                  <a:cubicBezTo>
                    <a:pt x="231" y="33276"/>
                    <a:pt x="276" y="33368"/>
                    <a:pt x="328" y="33456"/>
                  </a:cubicBezTo>
                  <a:cubicBezTo>
                    <a:pt x="377" y="33547"/>
                    <a:pt x="433" y="33632"/>
                    <a:pt x="497" y="33712"/>
                  </a:cubicBezTo>
                  <a:cubicBezTo>
                    <a:pt x="542" y="33776"/>
                    <a:pt x="590" y="33837"/>
                    <a:pt x="641" y="33896"/>
                  </a:cubicBezTo>
                  <a:lnTo>
                    <a:pt x="753" y="34006"/>
                  </a:lnTo>
                  <a:cubicBezTo>
                    <a:pt x="813" y="34065"/>
                    <a:pt x="876" y="34120"/>
                    <a:pt x="941" y="34170"/>
                  </a:cubicBezTo>
                  <a:cubicBezTo>
                    <a:pt x="1002" y="34215"/>
                    <a:pt x="1067" y="34262"/>
                    <a:pt x="1125" y="34300"/>
                  </a:cubicBezTo>
                  <a:lnTo>
                    <a:pt x="32040" y="52159"/>
                  </a:lnTo>
                  <a:lnTo>
                    <a:pt x="32046" y="52159"/>
                  </a:lnTo>
                  <a:lnTo>
                    <a:pt x="34524" y="53591"/>
                  </a:lnTo>
                  <a:cubicBezTo>
                    <a:pt x="35351" y="54052"/>
                    <a:pt x="36297" y="54278"/>
                    <a:pt x="37355" y="54278"/>
                  </a:cubicBezTo>
                  <a:cubicBezTo>
                    <a:pt x="38374" y="54278"/>
                    <a:pt x="39401" y="54047"/>
                    <a:pt x="40185" y="53598"/>
                  </a:cubicBezTo>
                  <a:lnTo>
                    <a:pt x="42663" y="52166"/>
                  </a:lnTo>
                  <a:lnTo>
                    <a:pt x="90718" y="24419"/>
                  </a:lnTo>
                  <a:cubicBezTo>
                    <a:pt x="92280" y="23517"/>
                    <a:pt x="92280" y="22045"/>
                    <a:pt x="90725" y="21136"/>
                  </a:cubicBezTo>
                  <a:lnTo>
                    <a:pt x="84312" y="17377"/>
                  </a:lnTo>
                  <a:lnTo>
                    <a:pt x="58026" y="687"/>
                  </a:lnTo>
                  <a:cubicBezTo>
                    <a:pt x="57239" y="230"/>
                    <a:pt x="56205" y="1"/>
                    <a:pt x="55173" y="1"/>
                  </a:cubicBezTo>
                  <a:close/>
                </a:path>
              </a:pathLst>
            </a:custGeom>
            <a:solidFill>
              <a:srgbClr val="AF2A6E"/>
            </a:solidFill>
            <a:ln>
              <a:noFill/>
            </a:ln>
          </p:spPr>
          <p:txBody>
            <a:bodyPr spcFirstLastPara="1" wrap="square" lIns="121900" tIns="121900" rIns="121900" bIns="121900" anchor="ctr" anchorCtr="0">
              <a:noAutofit/>
            </a:bodyPr>
            <a:lstStyle/>
            <a:p>
              <a:endParaRPr sz="2400"/>
            </a:p>
          </p:txBody>
        </p:sp>
        <p:sp>
          <p:nvSpPr>
            <p:cNvPr id="182" name="Google Shape;182;p28"/>
            <p:cNvSpPr/>
            <p:nvPr/>
          </p:nvSpPr>
          <p:spPr>
            <a:xfrm>
              <a:off x="2333250" y="2209975"/>
              <a:ext cx="2210475" cy="1007725"/>
            </a:xfrm>
            <a:custGeom>
              <a:avLst/>
              <a:gdLst/>
              <a:ahLst/>
              <a:cxnLst/>
              <a:rect l="l" t="t" r="r" b="b"/>
              <a:pathLst>
                <a:path w="88419" h="40309" extrusionOk="0">
                  <a:moveTo>
                    <a:pt x="88418" y="1"/>
                  </a:moveTo>
                  <a:lnTo>
                    <a:pt x="35705" y="30554"/>
                  </a:lnTo>
                  <a:lnTo>
                    <a:pt x="0" y="9937"/>
                  </a:lnTo>
                  <a:lnTo>
                    <a:pt x="8" y="20197"/>
                  </a:lnTo>
                  <a:lnTo>
                    <a:pt x="34071" y="39871"/>
                  </a:lnTo>
                  <a:cubicBezTo>
                    <a:pt x="34577" y="40162"/>
                    <a:pt x="35142" y="40308"/>
                    <a:pt x="35706" y="40308"/>
                  </a:cubicBezTo>
                  <a:cubicBezTo>
                    <a:pt x="36271" y="40308"/>
                    <a:pt x="36835" y="40162"/>
                    <a:pt x="37341" y="39871"/>
                  </a:cubicBezTo>
                  <a:lnTo>
                    <a:pt x="87601" y="10846"/>
                  </a:lnTo>
                  <a:cubicBezTo>
                    <a:pt x="88107" y="10554"/>
                    <a:pt x="88418" y="10014"/>
                    <a:pt x="88418" y="9431"/>
                  </a:cubicBezTo>
                  <a:lnTo>
                    <a:pt x="88418" y="1"/>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183" name="Google Shape;183;p28"/>
            <p:cNvSpPr/>
            <p:nvPr/>
          </p:nvSpPr>
          <p:spPr>
            <a:xfrm>
              <a:off x="3225900" y="2209975"/>
              <a:ext cx="1317850" cy="1007725"/>
            </a:xfrm>
            <a:custGeom>
              <a:avLst/>
              <a:gdLst/>
              <a:ahLst/>
              <a:cxnLst/>
              <a:rect l="l" t="t" r="r" b="b"/>
              <a:pathLst>
                <a:path w="52714" h="40309" extrusionOk="0">
                  <a:moveTo>
                    <a:pt x="52714" y="1"/>
                  </a:moveTo>
                  <a:lnTo>
                    <a:pt x="1" y="30554"/>
                  </a:lnTo>
                  <a:lnTo>
                    <a:pt x="1" y="40309"/>
                  </a:lnTo>
                  <a:cubicBezTo>
                    <a:pt x="574" y="40309"/>
                    <a:pt x="1138" y="40158"/>
                    <a:pt x="1635" y="39871"/>
                  </a:cubicBezTo>
                  <a:lnTo>
                    <a:pt x="51895" y="10846"/>
                  </a:lnTo>
                  <a:cubicBezTo>
                    <a:pt x="52401" y="10554"/>
                    <a:pt x="52714" y="10014"/>
                    <a:pt x="52714" y="9431"/>
                  </a:cubicBezTo>
                  <a:lnTo>
                    <a:pt x="52714" y="1"/>
                  </a:lnTo>
                  <a:close/>
                </a:path>
              </a:pathLst>
            </a:custGeom>
            <a:solidFill>
              <a:srgbClr val="DAE6EA"/>
            </a:solidFill>
            <a:ln>
              <a:noFill/>
            </a:ln>
          </p:spPr>
          <p:txBody>
            <a:bodyPr spcFirstLastPara="1" wrap="square" lIns="121900" tIns="121900" rIns="121900" bIns="121900" anchor="ctr" anchorCtr="0">
              <a:noAutofit/>
            </a:bodyPr>
            <a:lstStyle/>
            <a:p>
              <a:endParaRPr sz="2400"/>
            </a:p>
          </p:txBody>
        </p:sp>
        <p:sp>
          <p:nvSpPr>
            <p:cNvPr id="184" name="Google Shape;184;p28"/>
            <p:cNvSpPr/>
            <p:nvPr/>
          </p:nvSpPr>
          <p:spPr>
            <a:xfrm>
              <a:off x="2316625" y="2470850"/>
              <a:ext cx="33275" cy="271975"/>
            </a:xfrm>
            <a:custGeom>
              <a:avLst/>
              <a:gdLst/>
              <a:ahLst/>
              <a:cxnLst/>
              <a:rect l="l" t="t" r="r" b="b"/>
              <a:pathLst>
                <a:path w="1331" h="10879" extrusionOk="0">
                  <a:moveTo>
                    <a:pt x="422" y="0"/>
                  </a:moveTo>
                  <a:cubicBezTo>
                    <a:pt x="175" y="0"/>
                    <a:pt x="0" y="254"/>
                    <a:pt x="0" y="670"/>
                  </a:cubicBezTo>
                  <a:lnTo>
                    <a:pt x="5" y="9443"/>
                  </a:lnTo>
                  <a:cubicBezTo>
                    <a:pt x="5" y="9984"/>
                    <a:pt x="303" y="10596"/>
                    <a:pt x="668" y="10807"/>
                  </a:cubicBezTo>
                  <a:cubicBezTo>
                    <a:pt x="753" y="10855"/>
                    <a:pt x="834" y="10878"/>
                    <a:pt x="909" y="10878"/>
                  </a:cubicBezTo>
                  <a:cubicBezTo>
                    <a:pt x="1156" y="10878"/>
                    <a:pt x="1330" y="10624"/>
                    <a:pt x="1330" y="10208"/>
                  </a:cubicBezTo>
                  <a:lnTo>
                    <a:pt x="1330" y="1438"/>
                  </a:lnTo>
                  <a:cubicBezTo>
                    <a:pt x="1330" y="897"/>
                    <a:pt x="1033" y="286"/>
                    <a:pt x="665" y="73"/>
                  </a:cubicBezTo>
                  <a:cubicBezTo>
                    <a:pt x="579" y="24"/>
                    <a:pt x="497" y="0"/>
                    <a:pt x="422" y="0"/>
                  </a:cubicBezTo>
                  <a:close/>
                </a:path>
              </a:pathLst>
            </a:custGeom>
            <a:solidFill>
              <a:srgbClr val="FFDB4C"/>
            </a:solidFill>
            <a:ln>
              <a:noFill/>
            </a:ln>
          </p:spPr>
          <p:txBody>
            <a:bodyPr spcFirstLastPara="1" wrap="square" lIns="121900" tIns="121900" rIns="121900" bIns="121900" anchor="ctr" anchorCtr="0">
              <a:noAutofit/>
            </a:bodyPr>
            <a:lstStyle/>
            <a:p>
              <a:endParaRPr sz="2400"/>
            </a:p>
          </p:txBody>
        </p:sp>
        <p:sp>
          <p:nvSpPr>
            <p:cNvPr id="185" name="Google Shape;185;p28"/>
            <p:cNvSpPr/>
            <p:nvPr/>
          </p:nvSpPr>
          <p:spPr>
            <a:xfrm>
              <a:off x="3225900" y="2124275"/>
              <a:ext cx="1363425" cy="865400"/>
            </a:xfrm>
            <a:custGeom>
              <a:avLst/>
              <a:gdLst/>
              <a:ahLst/>
              <a:cxnLst/>
              <a:rect l="l" t="t" r="r" b="b"/>
              <a:pathLst>
                <a:path w="54537" h="34616" extrusionOk="0">
                  <a:moveTo>
                    <a:pt x="54537" y="0"/>
                  </a:moveTo>
                  <a:cubicBezTo>
                    <a:pt x="54537" y="979"/>
                    <a:pt x="53538" y="1538"/>
                    <a:pt x="53122" y="1776"/>
                  </a:cubicBezTo>
                  <a:lnTo>
                    <a:pt x="34504" y="12533"/>
                  </a:lnTo>
                  <a:lnTo>
                    <a:pt x="5317" y="29384"/>
                  </a:lnTo>
                  <a:cubicBezTo>
                    <a:pt x="5310" y="29384"/>
                    <a:pt x="2839" y="30810"/>
                    <a:pt x="2839" y="30810"/>
                  </a:cubicBezTo>
                  <a:cubicBezTo>
                    <a:pt x="2047" y="31267"/>
                    <a:pt x="1028" y="31490"/>
                    <a:pt x="1" y="31490"/>
                  </a:cubicBezTo>
                  <a:lnTo>
                    <a:pt x="1" y="34616"/>
                  </a:lnTo>
                  <a:cubicBezTo>
                    <a:pt x="15" y="34616"/>
                    <a:pt x="29" y="34616"/>
                    <a:pt x="44" y="34616"/>
                  </a:cubicBezTo>
                  <a:cubicBezTo>
                    <a:pt x="990" y="34616"/>
                    <a:pt x="1933" y="34400"/>
                    <a:pt x="2662" y="33981"/>
                  </a:cubicBezTo>
                  <a:cubicBezTo>
                    <a:pt x="3028" y="33772"/>
                    <a:pt x="3374" y="33570"/>
                    <a:pt x="3695" y="33386"/>
                  </a:cubicBezTo>
                  <a:lnTo>
                    <a:pt x="4146" y="33124"/>
                  </a:lnTo>
                  <a:cubicBezTo>
                    <a:pt x="4642" y="32843"/>
                    <a:pt x="5015" y="32627"/>
                    <a:pt x="5198" y="32517"/>
                  </a:cubicBezTo>
                  <a:lnTo>
                    <a:pt x="5302" y="32457"/>
                  </a:lnTo>
                  <a:cubicBezTo>
                    <a:pt x="5315" y="32450"/>
                    <a:pt x="37164" y="14063"/>
                    <a:pt x="37164" y="14063"/>
                  </a:cubicBezTo>
                  <a:lnTo>
                    <a:pt x="53120" y="4842"/>
                  </a:lnTo>
                  <a:cubicBezTo>
                    <a:pt x="53902" y="4391"/>
                    <a:pt x="54537" y="3339"/>
                    <a:pt x="54537" y="2492"/>
                  </a:cubicBezTo>
                  <a:lnTo>
                    <a:pt x="54537" y="0"/>
                  </a:ln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186" name="Google Shape;186;p28"/>
            <p:cNvSpPr/>
            <p:nvPr/>
          </p:nvSpPr>
          <p:spPr>
            <a:xfrm>
              <a:off x="2245325" y="1593075"/>
              <a:ext cx="2353750" cy="1318475"/>
            </a:xfrm>
            <a:custGeom>
              <a:avLst/>
              <a:gdLst/>
              <a:ahLst/>
              <a:cxnLst/>
              <a:rect l="l" t="t" r="r" b="b"/>
              <a:pathLst>
                <a:path w="94150" h="52739" extrusionOk="0">
                  <a:moveTo>
                    <a:pt x="86" y="31999"/>
                  </a:moveTo>
                  <a:cubicBezTo>
                    <a:pt x="56" y="32012"/>
                    <a:pt x="27" y="32029"/>
                    <a:pt x="0" y="32048"/>
                  </a:cubicBezTo>
                  <a:lnTo>
                    <a:pt x="86" y="31999"/>
                  </a:lnTo>
                  <a:close/>
                  <a:moveTo>
                    <a:pt x="57035" y="0"/>
                  </a:moveTo>
                  <a:cubicBezTo>
                    <a:pt x="56019" y="0"/>
                    <a:pt x="55006" y="222"/>
                    <a:pt x="54232" y="669"/>
                  </a:cubicBezTo>
                  <a:lnTo>
                    <a:pt x="86" y="31999"/>
                  </a:lnTo>
                  <a:lnTo>
                    <a:pt x="86" y="31999"/>
                  </a:lnTo>
                  <a:cubicBezTo>
                    <a:pt x="105" y="31990"/>
                    <a:pt x="124" y="31983"/>
                    <a:pt x="144" y="31977"/>
                  </a:cubicBezTo>
                  <a:cubicBezTo>
                    <a:pt x="179" y="31953"/>
                    <a:pt x="219" y="31938"/>
                    <a:pt x="261" y="31931"/>
                  </a:cubicBezTo>
                  <a:cubicBezTo>
                    <a:pt x="301" y="31911"/>
                    <a:pt x="343" y="31898"/>
                    <a:pt x="386" y="31891"/>
                  </a:cubicBezTo>
                  <a:cubicBezTo>
                    <a:pt x="446" y="31871"/>
                    <a:pt x="506" y="31858"/>
                    <a:pt x="570" y="31853"/>
                  </a:cubicBezTo>
                  <a:cubicBezTo>
                    <a:pt x="635" y="31845"/>
                    <a:pt x="700" y="31841"/>
                    <a:pt x="765" y="31839"/>
                  </a:cubicBezTo>
                  <a:cubicBezTo>
                    <a:pt x="773" y="31839"/>
                    <a:pt x="780" y="31839"/>
                    <a:pt x="788" y="31839"/>
                  </a:cubicBezTo>
                  <a:cubicBezTo>
                    <a:pt x="884" y="31839"/>
                    <a:pt x="978" y="31849"/>
                    <a:pt x="1073" y="31865"/>
                  </a:cubicBezTo>
                  <a:cubicBezTo>
                    <a:pt x="1180" y="31881"/>
                    <a:pt x="1283" y="31905"/>
                    <a:pt x="1387" y="31938"/>
                  </a:cubicBezTo>
                  <a:cubicBezTo>
                    <a:pt x="1612" y="32012"/>
                    <a:pt x="1831" y="32108"/>
                    <a:pt x="2040" y="32225"/>
                  </a:cubicBezTo>
                  <a:lnTo>
                    <a:pt x="3694" y="33179"/>
                  </a:lnTo>
                  <a:lnTo>
                    <a:pt x="11520" y="37697"/>
                  </a:lnTo>
                  <a:lnTo>
                    <a:pt x="33907" y="50632"/>
                  </a:lnTo>
                  <a:lnTo>
                    <a:pt x="33914" y="50632"/>
                  </a:lnTo>
                  <a:lnTo>
                    <a:pt x="36385" y="52058"/>
                  </a:lnTo>
                  <a:cubicBezTo>
                    <a:pt x="37190" y="52484"/>
                    <a:pt x="38094" y="52738"/>
                    <a:pt x="39143" y="52738"/>
                  </a:cubicBezTo>
                  <a:cubicBezTo>
                    <a:pt x="39170" y="52738"/>
                    <a:pt x="39197" y="52738"/>
                    <a:pt x="39224" y="52738"/>
                  </a:cubicBezTo>
                  <a:cubicBezTo>
                    <a:pt x="40243" y="52738"/>
                    <a:pt x="41270" y="52515"/>
                    <a:pt x="42054" y="52064"/>
                  </a:cubicBezTo>
                  <a:lnTo>
                    <a:pt x="44532" y="50632"/>
                  </a:lnTo>
                  <a:lnTo>
                    <a:pt x="84844" y="27358"/>
                  </a:lnTo>
                  <a:lnTo>
                    <a:pt x="92587" y="22886"/>
                  </a:lnTo>
                  <a:cubicBezTo>
                    <a:pt x="94149" y="21977"/>
                    <a:pt x="94149" y="20513"/>
                    <a:pt x="92594" y="19603"/>
                  </a:cubicBezTo>
                  <a:lnTo>
                    <a:pt x="59895" y="689"/>
                  </a:lnTo>
                  <a:cubicBezTo>
                    <a:pt x="59106" y="231"/>
                    <a:pt x="58069" y="0"/>
                    <a:pt x="57035" y="0"/>
                  </a:cubicBezTo>
                  <a:close/>
                </a:path>
              </a:pathLst>
            </a:custGeom>
            <a:solidFill>
              <a:srgbClr val="CCFF66"/>
            </a:solidFill>
            <a:ln>
              <a:noFill/>
            </a:ln>
          </p:spPr>
          <p:txBody>
            <a:bodyPr spcFirstLastPara="1" wrap="square" lIns="121900" tIns="121900" rIns="121900" bIns="121900" anchor="ctr" anchorCtr="0">
              <a:noAutofit/>
            </a:bodyPr>
            <a:lstStyle/>
            <a:p>
              <a:endParaRPr sz="2400"/>
            </a:p>
          </p:txBody>
        </p:sp>
        <p:sp>
          <p:nvSpPr>
            <p:cNvPr id="187" name="Google Shape;187;p28"/>
            <p:cNvSpPr/>
            <p:nvPr/>
          </p:nvSpPr>
          <p:spPr>
            <a:xfrm>
              <a:off x="2555550" y="1877325"/>
              <a:ext cx="1579150" cy="849375"/>
            </a:xfrm>
            <a:custGeom>
              <a:avLst/>
              <a:gdLst/>
              <a:ahLst/>
              <a:cxnLst/>
              <a:rect l="l" t="t" r="r" b="b"/>
              <a:pathLst>
                <a:path w="63166" h="33975" extrusionOk="0">
                  <a:moveTo>
                    <a:pt x="31368" y="1"/>
                  </a:moveTo>
                  <a:cubicBezTo>
                    <a:pt x="28100" y="1"/>
                    <a:pt x="24831" y="313"/>
                    <a:pt x="21709" y="938"/>
                  </a:cubicBezTo>
                  <a:lnTo>
                    <a:pt x="3547" y="11446"/>
                  </a:lnTo>
                  <a:cubicBezTo>
                    <a:pt x="0" y="17395"/>
                    <a:pt x="2336" y="24254"/>
                    <a:pt x="10559" y="29002"/>
                  </a:cubicBezTo>
                  <a:cubicBezTo>
                    <a:pt x="16303" y="32318"/>
                    <a:pt x="23828" y="33975"/>
                    <a:pt x="31354" y="33975"/>
                  </a:cubicBezTo>
                  <a:cubicBezTo>
                    <a:pt x="35770" y="33975"/>
                    <a:pt x="40187" y="33404"/>
                    <a:pt x="44244" y="32264"/>
                  </a:cubicBezTo>
                  <a:lnTo>
                    <a:pt x="57824" y="24423"/>
                  </a:lnTo>
                  <a:cubicBezTo>
                    <a:pt x="63166" y="18089"/>
                    <a:pt x="61288" y="10238"/>
                    <a:pt x="52174" y="4976"/>
                  </a:cubicBezTo>
                  <a:cubicBezTo>
                    <a:pt x="46429" y="1659"/>
                    <a:pt x="38899" y="1"/>
                    <a:pt x="31368" y="1"/>
                  </a:cubicBezTo>
                  <a:close/>
                </a:path>
              </a:pathLst>
            </a:custGeom>
            <a:solidFill>
              <a:srgbClr val="90C4FE">
                <a:alpha val="41340"/>
              </a:srgbClr>
            </a:solidFill>
            <a:ln>
              <a:noFill/>
            </a:ln>
          </p:spPr>
          <p:txBody>
            <a:bodyPr spcFirstLastPara="1" wrap="square" lIns="121900" tIns="121900" rIns="121900" bIns="121900" anchor="ctr" anchorCtr="0">
              <a:noAutofit/>
            </a:bodyPr>
            <a:lstStyle/>
            <a:p>
              <a:endParaRPr sz="2400"/>
            </a:p>
          </p:txBody>
        </p:sp>
        <p:sp>
          <p:nvSpPr>
            <p:cNvPr id="188" name="Google Shape;188;p28"/>
            <p:cNvSpPr/>
            <p:nvPr/>
          </p:nvSpPr>
          <p:spPr>
            <a:xfrm>
              <a:off x="2225525" y="2389050"/>
              <a:ext cx="1000450" cy="945600"/>
            </a:xfrm>
            <a:custGeom>
              <a:avLst/>
              <a:gdLst/>
              <a:ahLst/>
              <a:cxnLst/>
              <a:rect l="l" t="t" r="r" b="b"/>
              <a:pathLst>
                <a:path w="40018" h="37824" extrusionOk="0">
                  <a:moveTo>
                    <a:pt x="1580" y="0"/>
                  </a:moveTo>
                  <a:cubicBezTo>
                    <a:pt x="1572" y="0"/>
                    <a:pt x="1565" y="0"/>
                    <a:pt x="1557" y="0"/>
                  </a:cubicBezTo>
                  <a:cubicBezTo>
                    <a:pt x="1490" y="0"/>
                    <a:pt x="1425" y="6"/>
                    <a:pt x="1360" y="14"/>
                  </a:cubicBezTo>
                  <a:cubicBezTo>
                    <a:pt x="1298" y="19"/>
                    <a:pt x="1237" y="32"/>
                    <a:pt x="1178" y="52"/>
                  </a:cubicBezTo>
                  <a:cubicBezTo>
                    <a:pt x="1133" y="59"/>
                    <a:pt x="1091" y="72"/>
                    <a:pt x="1053" y="91"/>
                  </a:cubicBezTo>
                  <a:cubicBezTo>
                    <a:pt x="1011" y="101"/>
                    <a:pt x="971" y="117"/>
                    <a:pt x="934" y="138"/>
                  </a:cubicBezTo>
                  <a:cubicBezTo>
                    <a:pt x="916" y="144"/>
                    <a:pt x="902" y="151"/>
                    <a:pt x="882" y="158"/>
                  </a:cubicBezTo>
                  <a:lnTo>
                    <a:pt x="790" y="209"/>
                  </a:lnTo>
                  <a:lnTo>
                    <a:pt x="784" y="209"/>
                  </a:lnTo>
                  <a:cubicBezTo>
                    <a:pt x="301" y="523"/>
                    <a:pt x="0" y="1145"/>
                    <a:pt x="0" y="2020"/>
                  </a:cubicBezTo>
                  <a:lnTo>
                    <a:pt x="0" y="12349"/>
                  </a:lnTo>
                  <a:cubicBezTo>
                    <a:pt x="0" y="14154"/>
                    <a:pt x="1268" y="16351"/>
                    <a:pt x="2830" y="17253"/>
                  </a:cubicBezTo>
                  <a:lnTo>
                    <a:pt x="34701" y="35660"/>
                  </a:lnTo>
                  <a:cubicBezTo>
                    <a:pt x="34701" y="35660"/>
                    <a:pt x="34719" y="35673"/>
                    <a:pt x="34753" y="35693"/>
                  </a:cubicBezTo>
                  <a:cubicBezTo>
                    <a:pt x="34791" y="35714"/>
                    <a:pt x="34844" y="35739"/>
                    <a:pt x="34910" y="35779"/>
                  </a:cubicBezTo>
                  <a:cubicBezTo>
                    <a:pt x="34961" y="35810"/>
                    <a:pt x="35015" y="35844"/>
                    <a:pt x="35087" y="35882"/>
                  </a:cubicBezTo>
                  <a:cubicBezTo>
                    <a:pt x="35152" y="35922"/>
                    <a:pt x="35224" y="35961"/>
                    <a:pt x="35309" y="36014"/>
                  </a:cubicBezTo>
                  <a:cubicBezTo>
                    <a:pt x="35471" y="36104"/>
                    <a:pt x="35661" y="36216"/>
                    <a:pt x="35870" y="36335"/>
                  </a:cubicBezTo>
                  <a:lnTo>
                    <a:pt x="36321" y="36596"/>
                  </a:lnTo>
                  <a:cubicBezTo>
                    <a:pt x="36642" y="36778"/>
                    <a:pt x="36988" y="36982"/>
                    <a:pt x="37354" y="37190"/>
                  </a:cubicBezTo>
                  <a:cubicBezTo>
                    <a:pt x="38083" y="37608"/>
                    <a:pt x="39026" y="37824"/>
                    <a:pt x="39972" y="37824"/>
                  </a:cubicBezTo>
                  <a:cubicBezTo>
                    <a:pt x="39987" y="37824"/>
                    <a:pt x="40001" y="37824"/>
                    <a:pt x="40016" y="37824"/>
                  </a:cubicBezTo>
                  <a:lnTo>
                    <a:pt x="40016" y="34713"/>
                  </a:lnTo>
                  <a:cubicBezTo>
                    <a:pt x="38990" y="34713"/>
                    <a:pt x="37969" y="34484"/>
                    <a:pt x="37185" y="34033"/>
                  </a:cubicBezTo>
                  <a:lnTo>
                    <a:pt x="34699" y="32601"/>
                  </a:lnTo>
                  <a:lnTo>
                    <a:pt x="34699" y="32594"/>
                  </a:lnTo>
                  <a:lnTo>
                    <a:pt x="3786" y="14735"/>
                  </a:lnTo>
                  <a:cubicBezTo>
                    <a:pt x="3726" y="14697"/>
                    <a:pt x="3661" y="14650"/>
                    <a:pt x="3602" y="14605"/>
                  </a:cubicBezTo>
                  <a:cubicBezTo>
                    <a:pt x="3534" y="14558"/>
                    <a:pt x="3470" y="14503"/>
                    <a:pt x="3414" y="14441"/>
                  </a:cubicBezTo>
                  <a:lnTo>
                    <a:pt x="3302" y="14331"/>
                  </a:lnTo>
                  <a:cubicBezTo>
                    <a:pt x="3250" y="14272"/>
                    <a:pt x="3201" y="14211"/>
                    <a:pt x="3158" y="14147"/>
                  </a:cubicBezTo>
                  <a:cubicBezTo>
                    <a:pt x="3094" y="14067"/>
                    <a:pt x="3038" y="13982"/>
                    <a:pt x="2988" y="13891"/>
                  </a:cubicBezTo>
                  <a:cubicBezTo>
                    <a:pt x="2937" y="13803"/>
                    <a:pt x="2891" y="13711"/>
                    <a:pt x="2851" y="13617"/>
                  </a:cubicBezTo>
                  <a:cubicBezTo>
                    <a:pt x="2807" y="13527"/>
                    <a:pt x="2772" y="13434"/>
                    <a:pt x="2745" y="13337"/>
                  </a:cubicBezTo>
                  <a:cubicBezTo>
                    <a:pt x="2722" y="13255"/>
                    <a:pt x="2702" y="13171"/>
                    <a:pt x="2687" y="13088"/>
                  </a:cubicBezTo>
                  <a:cubicBezTo>
                    <a:pt x="2678" y="13068"/>
                    <a:pt x="2677" y="13044"/>
                    <a:pt x="2680" y="13023"/>
                  </a:cubicBezTo>
                  <a:cubicBezTo>
                    <a:pt x="2667" y="12989"/>
                    <a:pt x="2663" y="12954"/>
                    <a:pt x="2667" y="12917"/>
                  </a:cubicBezTo>
                  <a:cubicBezTo>
                    <a:pt x="2657" y="12871"/>
                    <a:pt x="2653" y="12822"/>
                    <a:pt x="2655" y="12774"/>
                  </a:cubicBezTo>
                  <a:lnTo>
                    <a:pt x="2655" y="4655"/>
                  </a:lnTo>
                  <a:cubicBezTo>
                    <a:pt x="2655" y="4145"/>
                    <a:pt x="2912" y="3849"/>
                    <a:pt x="3284" y="3849"/>
                  </a:cubicBezTo>
                  <a:cubicBezTo>
                    <a:pt x="3436" y="3849"/>
                    <a:pt x="3606" y="3898"/>
                    <a:pt x="3786" y="4002"/>
                  </a:cubicBezTo>
                  <a:lnTo>
                    <a:pt x="9651" y="7389"/>
                  </a:lnTo>
                  <a:lnTo>
                    <a:pt x="34701" y="21859"/>
                  </a:lnTo>
                  <a:cubicBezTo>
                    <a:pt x="34706" y="21861"/>
                    <a:pt x="34711" y="21863"/>
                    <a:pt x="34714" y="21866"/>
                  </a:cubicBezTo>
                  <a:lnTo>
                    <a:pt x="34819" y="21926"/>
                  </a:lnTo>
                  <a:cubicBezTo>
                    <a:pt x="35001" y="22036"/>
                    <a:pt x="35374" y="22252"/>
                    <a:pt x="35872" y="22533"/>
                  </a:cubicBezTo>
                  <a:lnTo>
                    <a:pt x="36323" y="22795"/>
                  </a:lnTo>
                  <a:cubicBezTo>
                    <a:pt x="36642" y="22979"/>
                    <a:pt x="36990" y="23181"/>
                    <a:pt x="37356" y="23390"/>
                  </a:cubicBezTo>
                  <a:cubicBezTo>
                    <a:pt x="38085" y="23809"/>
                    <a:pt x="39028" y="24025"/>
                    <a:pt x="39974" y="24025"/>
                  </a:cubicBezTo>
                  <a:cubicBezTo>
                    <a:pt x="39988" y="24025"/>
                    <a:pt x="40003" y="24025"/>
                    <a:pt x="40017" y="24025"/>
                  </a:cubicBezTo>
                  <a:lnTo>
                    <a:pt x="40017" y="20899"/>
                  </a:lnTo>
                  <a:cubicBezTo>
                    <a:pt x="38990" y="20899"/>
                    <a:pt x="37970" y="20676"/>
                    <a:pt x="37185" y="20225"/>
                  </a:cubicBezTo>
                  <a:lnTo>
                    <a:pt x="37179" y="20219"/>
                  </a:lnTo>
                  <a:lnTo>
                    <a:pt x="34707" y="18793"/>
                  </a:lnTo>
                  <a:lnTo>
                    <a:pt x="34701" y="18793"/>
                  </a:lnTo>
                  <a:lnTo>
                    <a:pt x="12312" y="5858"/>
                  </a:lnTo>
                  <a:lnTo>
                    <a:pt x="4485" y="1340"/>
                  </a:lnTo>
                  <a:lnTo>
                    <a:pt x="2830" y="386"/>
                  </a:lnTo>
                  <a:cubicBezTo>
                    <a:pt x="2623" y="269"/>
                    <a:pt x="2404" y="173"/>
                    <a:pt x="2177" y="97"/>
                  </a:cubicBezTo>
                  <a:cubicBezTo>
                    <a:pt x="2075" y="66"/>
                    <a:pt x="1970" y="42"/>
                    <a:pt x="1865" y="26"/>
                  </a:cubicBezTo>
                  <a:cubicBezTo>
                    <a:pt x="1770" y="10"/>
                    <a:pt x="1674" y="0"/>
                    <a:pt x="1580" y="0"/>
                  </a:cubicBez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189" name="Google Shape;189;p28"/>
            <p:cNvSpPr/>
            <p:nvPr/>
          </p:nvSpPr>
          <p:spPr>
            <a:xfrm>
              <a:off x="2728800" y="1459525"/>
              <a:ext cx="1222925" cy="1179425"/>
            </a:xfrm>
            <a:custGeom>
              <a:avLst/>
              <a:gdLst/>
              <a:ahLst/>
              <a:cxnLst/>
              <a:rect l="l" t="t" r="r" b="b"/>
              <a:pathLst>
                <a:path w="48917" h="47177" extrusionOk="0">
                  <a:moveTo>
                    <a:pt x="24459" y="0"/>
                  </a:moveTo>
                  <a:cubicBezTo>
                    <a:pt x="18213" y="0"/>
                    <a:pt x="11967" y="1376"/>
                    <a:pt x="7202" y="4127"/>
                  </a:cubicBezTo>
                  <a:cubicBezTo>
                    <a:pt x="2380" y="6912"/>
                    <a:pt x="0" y="10571"/>
                    <a:pt x="59" y="14218"/>
                  </a:cubicBezTo>
                  <a:lnTo>
                    <a:pt x="56" y="14218"/>
                  </a:lnTo>
                  <a:lnTo>
                    <a:pt x="56" y="33001"/>
                  </a:lnTo>
                  <a:cubicBezTo>
                    <a:pt x="17" y="36635"/>
                    <a:pt x="2396" y="40277"/>
                    <a:pt x="7200" y="43049"/>
                  </a:cubicBezTo>
                  <a:cubicBezTo>
                    <a:pt x="11966" y="45801"/>
                    <a:pt x="18212" y="47177"/>
                    <a:pt x="24458" y="47177"/>
                  </a:cubicBezTo>
                  <a:cubicBezTo>
                    <a:pt x="30705" y="47177"/>
                    <a:pt x="36951" y="45801"/>
                    <a:pt x="41717" y="43049"/>
                  </a:cubicBezTo>
                  <a:cubicBezTo>
                    <a:pt x="46472" y="40304"/>
                    <a:pt x="48854" y="36709"/>
                    <a:pt x="48864" y="33110"/>
                  </a:cubicBezTo>
                  <a:lnTo>
                    <a:pt x="48864" y="33073"/>
                  </a:lnTo>
                  <a:lnTo>
                    <a:pt x="48864" y="14218"/>
                  </a:lnTo>
                  <a:lnTo>
                    <a:pt x="48859" y="14218"/>
                  </a:lnTo>
                  <a:cubicBezTo>
                    <a:pt x="48916" y="10571"/>
                    <a:pt x="46539" y="6912"/>
                    <a:pt x="41717" y="4127"/>
                  </a:cubicBezTo>
                  <a:cubicBezTo>
                    <a:pt x="36952" y="1376"/>
                    <a:pt x="30705" y="0"/>
                    <a:pt x="24459" y="0"/>
                  </a:cubicBezTo>
                  <a:close/>
                </a:path>
              </a:pathLst>
            </a:custGeom>
            <a:solidFill>
              <a:srgbClr val="344593"/>
            </a:solidFill>
            <a:ln>
              <a:noFill/>
            </a:ln>
          </p:spPr>
          <p:txBody>
            <a:bodyPr spcFirstLastPara="1" wrap="square" lIns="121900" tIns="121900" rIns="121900" bIns="121900" anchor="ctr" anchorCtr="0">
              <a:noAutofit/>
            </a:bodyPr>
            <a:lstStyle/>
            <a:p>
              <a:endParaRPr sz="2400"/>
            </a:p>
          </p:txBody>
        </p:sp>
        <p:sp>
          <p:nvSpPr>
            <p:cNvPr id="190" name="Google Shape;190;p28"/>
            <p:cNvSpPr/>
            <p:nvPr/>
          </p:nvSpPr>
          <p:spPr>
            <a:xfrm>
              <a:off x="2728800" y="1459525"/>
              <a:ext cx="1222925" cy="1179425"/>
            </a:xfrm>
            <a:custGeom>
              <a:avLst/>
              <a:gdLst/>
              <a:ahLst/>
              <a:cxnLst/>
              <a:rect l="l" t="t" r="r" b="b"/>
              <a:pathLst>
                <a:path w="48917" h="47177" extrusionOk="0">
                  <a:moveTo>
                    <a:pt x="24459" y="0"/>
                  </a:moveTo>
                  <a:cubicBezTo>
                    <a:pt x="18213" y="0"/>
                    <a:pt x="11967" y="1376"/>
                    <a:pt x="7202" y="4127"/>
                  </a:cubicBezTo>
                  <a:cubicBezTo>
                    <a:pt x="2380" y="6912"/>
                    <a:pt x="0" y="10571"/>
                    <a:pt x="59" y="14218"/>
                  </a:cubicBezTo>
                  <a:lnTo>
                    <a:pt x="56" y="14218"/>
                  </a:lnTo>
                  <a:lnTo>
                    <a:pt x="56" y="33001"/>
                  </a:lnTo>
                  <a:cubicBezTo>
                    <a:pt x="17" y="36635"/>
                    <a:pt x="2396" y="40277"/>
                    <a:pt x="7200" y="43049"/>
                  </a:cubicBezTo>
                  <a:cubicBezTo>
                    <a:pt x="11966" y="45801"/>
                    <a:pt x="18212" y="47177"/>
                    <a:pt x="24458" y="47177"/>
                  </a:cubicBezTo>
                  <a:cubicBezTo>
                    <a:pt x="30705" y="47177"/>
                    <a:pt x="36951" y="45801"/>
                    <a:pt x="41717" y="43049"/>
                  </a:cubicBezTo>
                  <a:cubicBezTo>
                    <a:pt x="46472" y="40304"/>
                    <a:pt x="48854" y="36709"/>
                    <a:pt x="48864" y="33110"/>
                  </a:cubicBezTo>
                  <a:lnTo>
                    <a:pt x="48864" y="33073"/>
                  </a:lnTo>
                  <a:lnTo>
                    <a:pt x="48864" y="14218"/>
                  </a:lnTo>
                  <a:lnTo>
                    <a:pt x="48859" y="14218"/>
                  </a:lnTo>
                  <a:cubicBezTo>
                    <a:pt x="48916" y="10571"/>
                    <a:pt x="46539" y="6912"/>
                    <a:pt x="41717" y="4127"/>
                  </a:cubicBezTo>
                  <a:cubicBezTo>
                    <a:pt x="36952" y="1376"/>
                    <a:pt x="30705" y="0"/>
                    <a:pt x="24459" y="0"/>
                  </a:cubicBezTo>
                  <a:close/>
                </a:path>
              </a:pathLst>
            </a:custGeom>
            <a:solidFill>
              <a:srgbClr val="344593"/>
            </a:solidFill>
            <a:ln>
              <a:noFill/>
            </a:ln>
          </p:spPr>
          <p:txBody>
            <a:bodyPr spcFirstLastPara="1" wrap="square" lIns="121900" tIns="121900" rIns="121900" bIns="121900" anchor="ctr" anchorCtr="0">
              <a:noAutofit/>
            </a:bodyPr>
            <a:lstStyle/>
            <a:p>
              <a:endParaRPr sz="2400"/>
            </a:p>
          </p:txBody>
        </p:sp>
        <p:sp>
          <p:nvSpPr>
            <p:cNvPr id="191" name="Google Shape;191;p28"/>
            <p:cNvSpPr/>
            <p:nvPr/>
          </p:nvSpPr>
          <p:spPr>
            <a:xfrm>
              <a:off x="2333525" y="1230575"/>
              <a:ext cx="2013450" cy="1162475"/>
            </a:xfrm>
            <a:custGeom>
              <a:avLst/>
              <a:gdLst/>
              <a:ahLst/>
              <a:cxnLst/>
              <a:rect l="l" t="t" r="r" b="b"/>
              <a:pathLst>
                <a:path w="80538" h="46499" extrusionOk="0">
                  <a:moveTo>
                    <a:pt x="40270" y="0"/>
                  </a:moveTo>
                  <a:lnTo>
                    <a:pt x="1" y="23249"/>
                  </a:lnTo>
                  <a:lnTo>
                    <a:pt x="40270" y="46498"/>
                  </a:lnTo>
                  <a:lnTo>
                    <a:pt x="80538" y="23249"/>
                  </a:lnTo>
                  <a:lnTo>
                    <a:pt x="40270" y="0"/>
                  </a:lnTo>
                  <a:close/>
                </a:path>
              </a:pathLst>
            </a:custGeom>
            <a:solidFill>
              <a:srgbClr val="008000"/>
            </a:solidFill>
            <a:ln>
              <a:noFill/>
            </a:ln>
          </p:spPr>
          <p:txBody>
            <a:bodyPr spcFirstLastPara="1" wrap="square" lIns="121900" tIns="121900" rIns="121900" bIns="121900" anchor="ctr" anchorCtr="0">
              <a:noAutofit/>
            </a:bodyPr>
            <a:lstStyle/>
            <a:p>
              <a:endParaRPr sz="2400"/>
            </a:p>
          </p:txBody>
        </p:sp>
        <p:sp>
          <p:nvSpPr>
            <p:cNvPr id="192" name="Google Shape;192;p28"/>
            <p:cNvSpPr/>
            <p:nvPr/>
          </p:nvSpPr>
          <p:spPr>
            <a:xfrm>
              <a:off x="3319350" y="1816950"/>
              <a:ext cx="524725" cy="305725"/>
            </a:xfrm>
            <a:custGeom>
              <a:avLst/>
              <a:gdLst/>
              <a:ahLst/>
              <a:cxnLst/>
              <a:rect l="l" t="t" r="r" b="b"/>
              <a:pathLst>
                <a:path w="20989" h="12229" extrusionOk="0">
                  <a:moveTo>
                    <a:pt x="809" y="1"/>
                  </a:moveTo>
                  <a:cubicBezTo>
                    <a:pt x="563" y="1"/>
                    <a:pt x="323" y="129"/>
                    <a:pt x="192" y="359"/>
                  </a:cubicBezTo>
                  <a:cubicBezTo>
                    <a:pt x="0" y="696"/>
                    <a:pt x="115" y="1128"/>
                    <a:pt x="453" y="1321"/>
                  </a:cubicBezTo>
                  <a:lnTo>
                    <a:pt x="19568" y="12228"/>
                  </a:lnTo>
                  <a:lnTo>
                    <a:pt x="20989" y="11408"/>
                  </a:lnTo>
                  <a:lnTo>
                    <a:pt x="1155" y="92"/>
                  </a:lnTo>
                  <a:cubicBezTo>
                    <a:pt x="1045" y="30"/>
                    <a:pt x="926" y="1"/>
                    <a:pt x="809" y="1"/>
                  </a:cubicBezTo>
                  <a:close/>
                </a:path>
              </a:pathLst>
            </a:custGeom>
            <a:solidFill>
              <a:srgbClr val="2E4490"/>
            </a:solidFill>
            <a:ln>
              <a:noFill/>
            </a:ln>
          </p:spPr>
          <p:txBody>
            <a:bodyPr spcFirstLastPara="1" wrap="square" lIns="121900" tIns="121900" rIns="121900" bIns="121900" anchor="ctr" anchorCtr="0">
              <a:noAutofit/>
            </a:bodyPr>
            <a:lstStyle/>
            <a:p>
              <a:endParaRPr sz="2400"/>
            </a:p>
          </p:txBody>
        </p:sp>
        <p:sp>
          <p:nvSpPr>
            <p:cNvPr id="193" name="Google Shape;193;p28"/>
            <p:cNvSpPr/>
            <p:nvPr/>
          </p:nvSpPr>
          <p:spPr>
            <a:xfrm>
              <a:off x="2333525" y="1811800"/>
              <a:ext cx="1006775" cy="622750"/>
            </a:xfrm>
            <a:custGeom>
              <a:avLst/>
              <a:gdLst/>
              <a:ahLst/>
              <a:cxnLst/>
              <a:rect l="l" t="t" r="r" b="b"/>
              <a:pathLst>
                <a:path w="40271" h="24910" extrusionOk="0">
                  <a:moveTo>
                    <a:pt x="1" y="0"/>
                  </a:moveTo>
                  <a:lnTo>
                    <a:pt x="1" y="1661"/>
                  </a:lnTo>
                  <a:lnTo>
                    <a:pt x="40270" y="24910"/>
                  </a:lnTo>
                  <a:lnTo>
                    <a:pt x="40270" y="23249"/>
                  </a:lnTo>
                  <a:lnTo>
                    <a:pt x="1" y="0"/>
                  </a:lnTo>
                  <a:close/>
                </a:path>
              </a:pathLst>
            </a:custGeom>
            <a:solidFill>
              <a:srgbClr val="122571"/>
            </a:solidFill>
            <a:ln>
              <a:noFill/>
            </a:ln>
          </p:spPr>
          <p:txBody>
            <a:bodyPr spcFirstLastPara="1" wrap="square" lIns="121900" tIns="121900" rIns="121900" bIns="121900" anchor="ctr" anchorCtr="0">
              <a:noAutofit/>
            </a:bodyPr>
            <a:lstStyle/>
            <a:p>
              <a:endParaRPr sz="2400"/>
            </a:p>
          </p:txBody>
        </p:sp>
        <p:sp>
          <p:nvSpPr>
            <p:cNvPr id="194" name="Google Shape;194;p28"/>
            <p:cNvSpPr/>
            <p:nvPr/>
          </p:nvSpPr>
          <p:spPr>
            <a:xfrm>
              <a:off x="3340275" y="1811800"/>
              <a:ext cx="1006700" cy="622750"/>
            </a:xfrm>
            <a:custGeom>
              <a:avLst/>
              <a:gdLst/>
              <a:ahLst/>
              <a:cxnLst/>
              <a:rect l="l" t="t" r="r" b="b"/>
              <a:pathLst>
                <a:path w="40268" h="24910" extrusionOk="0">
                  <a:moveTo>
                    <a:pt x="40268" y="0"/>
                  </a:moveTo>
                  <a:lnTo>
                    <a:pt x="0" y="23249"/>
                  </a:lnTo>
                  <a:lnTo>
                    <a:pt x="0" y="24910"/>
                  </a:lnTo>
                  <a:lnTo>
                    <a:pt x="40268" y="1661"/>
                  </a:lnTo>
                  <a:lnTo>
                    <a:pt x="40268" y="0"/>
                  </a:lnTo>
                  <a:close/>
                </a:path>
              </a:pathLst>
            </a:custGeom>
            <a:solidFill>
              <a:srgbClr val="2E4490"/>
            </a:solidFill>
            <a:ln>
              <a:noFill/>
            </a:ln>
          </p:spPr>
          <p:txBody>
            <a:bodyPr spcFirstLastPara="1" wrap="square" lIns="121900" tIns="121900" rIns="121900" bIns="121900" anchor="ctr" anchorCtr="0">
              <a:noAutofit/>
            </a:bodyPr>
            <a:lstStyle/>
            <a:p>
              <a:endParaRPr sz="2400"/>
            </a:p>
          </p:txBody>
        </p:sp>
        <p:sp>
          <p:nvSpPr>
            <p:cNvPr id="195" name="Google Shape;195;p28"/>
            <p:cNvSpPr/>
            <p:nvPr/>
          </p:nvSpPr>
          <p:spPr>
            <a:xfrm>
              <a:off x="2729000" y="2081625"/>
              <a:ext cx="1220875" cy="415225"/>
            </a:xfrm>
            <a:custGeom>
              <a:avLst/>
              <a:gdLst/>
              <a:ahLst/>
              <a:cxnLst/>
              <a:rect l="l" t="t" r="r" b="b"/>
              <a:pathLst>
                <a:path w="48835" h="16609" extrusionOk="0">
                  <a:moveTo>
                    <a:pt x="1" y="1"/>
                  </a:moveTo>
                  <a:lnTo>
                    <a:pt x="24451" y="16608"/>
                  </a:lnTo>
                  <a:lnTo>
                    <a:pt x="48835" y="39"/>
                  </a:lnTo>
                  <a:lnTo>
                    <a:pt x="24451" y="14117"/>
                  </a:lnTo>
                  <a:lnTo>
                    <a:pt x="1" y="1"/>
                  </a:lnTo>
                  <a:close/>
                </a:path>
              </a:pathLst>
            </a:custGeom>
            <a:solidFill>
              <a:srgbClr val="031F60"/>
            </a:solidFill>
            <a:ln>
              <a:noFill/>
            </a:ln>
          </p:spPr>
          <p:txBody>
            <a:bodyPr spcFirstLastPara="1" wrap="square" lIns="121900" tIns="121900" rIns="121900" bIns="121900" anchor="ctr" anchorCtr="0">
              <a:noAutofit/>
            </a:bodyPr>
            <a:lstStyle/>
            <a:p>
              <a:endParaRPr sz="2400"/>
            </a:p>
          </p:txBody>
        </p:sp>
        <p:sp>
          <p:nvSpPr>
            <p:cNvPr id="196" name="Google Shape;196;p28"/>
            <p:cNvSpPr/>
            <p:nvPr/>
          </p:nvSpPr>
          <p:spPr>
            <a:xfrm>
              <a:off x="3807625" y="2618700"/>
              <a:ext cx="143850" cy="334800"/>
            </a:xfrm>
            <a:custGeom>
              <a:avLst/>
              <a:gdLst/>
              <a:ahLst/>
              <a:cxnLst/>
              <a:rect l="l" t="t" r="r" b="b"/>
              <a:pathLst>
                <a:path w="5754" h="13392" extrusionOk="0">
                  <a:moveTo>
                    <a:pt x="1812" y="0"/>
                  </a:moveTo>
                  <a:lnTo>
                    <a:pt x="1" y="11731"/>
                  </a:lnTo>
                  <a:cubicBezTo>
                    <a:pt x="1" y="12838"/>
                    <a:pt x="1439" y="13391"/>
                    <a:pt x="2877" y="13391"/>
                  </a:cubicBezTo>
                  <a:cubicBezTo>
                    <a:pt x="4315" y="13391"/>
                    <a:pt x="5753" y="12838"/>
                    <a:pt x="5753" y="11731"/>
                  </a:cubicBezTo>
                  <a:lnTo>
                    <a:pt x="4026" y="0"/>
                  </a:lnTo>
                  <a:cubicBezTo>
                    <a:pt x="3788" y="177"/>
                    <a:pt x="3358" y="271"/>
                    <a:pt x="2922" y="271"/>
                  </a:cubicBezTo>
                  <a:cubicBezTo>
                    <a:pt x="2502" y="271"/>
                    <a:pt x="2077" y="184"/>
                    <a:pt x="1812" y="0"/>
                  </a:cubicBezTo>
                  <a:close/>
                </a:path>
              </a:pathLst>
            </a:custGeom>
            <a:solidFill>
              <a:srgbClr val="FFDB4C"/>
            </a:solidFill>
            <a:ln>
              <a:noFill/>
            </a:ln>
          </p:spPr>
          <p:txBody>
            <a:bodyPr spcFirstLastPara="1" wrap="square" lIns="121900" tIns="121900" rIns="121900" bIns="121900" anchor="ctr" anchorCtr="0">
              <a:noAutofit/>
            </a:bodyPr>
            <a:lstStyle/>
            <a:p>
              <a:endParaRPr sz="2400"/>
            </a:p>
          </p:txBody>
        </p:sp>
        <p:sp>
          <p:nvSpPr>
            <p:cNvPr id="197" name="Google Shape;197;p28"/>
            <p:cNvSpPr/>
            <p:nvPr/>
          </p:nvSpPr>
          <p:spPr>
            <a:xfrm>
              <a:off x="3910725" y="2786075"/>
              <a:ext cx="17850" cy="161000"/>
            </a:xfrm>
            <a:custGeom>
              <a:avLst/>
              <a:gdLst/>
              <a:ahLst/>
              <a:cxnLst/>
              <a:rect l="l" t="t" r="r" b="b"/>
              <a:pathLst>
                <a:path w="714" h="6440" extrusionOk="0">
                  <a:moveTo>
                    <a:pt x="0" y="0"/>
                  </a:moveTo>
                  <a:lnTo>
                    <a:pt x="361" y="6439"/>
                  </a:lnTo>
                  <a:cubicBezTo>
                    <a:pt x="481" y="6398"/>
                    <a:pt x="598" y="6348"/>
                    <a:pt x="714" y="6291"/>
                  </a:cubicBezTo>
                  <a:lnTo>
                    <a:pt x="0" y="0"/>
                  </a:lnTo>
                  <a:close/>
                </a:path>
              </a:pathLst>
            </a:custGeom>
            <a:solidFill>
              <a:srgbClr val="FDB724"/>
            </a:solidFill>
            <a:ln>
              <a:noFill/>
            </a:ln>
          </p:spPr>
          <p:txBody>
            <a:bodyPr spcFirstLastPara="1" wrap="square" lIns="121900" tIns="121900" rIns="121900" bIns="121900" anchor="ctr" anchorCtr="0">
              <a:noAutofit/>
            </a:bodyPr>
            <a:lstStyle/>
            <a:p>
              <a:endParaRPr sz="2400"/>
            </a:p>
          </p:txBody>
        </p:sp>
        <p:sp>
          <p:nvSpPr>
            <p:cNvPr id="198" name="Google Shape;198;p28"/>
            <p:cNvSpPr/>
            <p:nvPr/>
          </p:nvSpPr>
          <p:spPr>
            <a:xfrm>
              <a:off x="3833525" y="2686775"/>
              <a:ext cx="28250" cy="261425"/>
            </a:xfrm>
            <a:custGeom>
              <a:avLst/>
              <a:gdLst/>
              <a:ahLst/>
              <a:cxnLst/>
              <a:rect l="l" t="t" r="r" b="b"/>
              <a:pathLst>
                <a:path w="1130" h="10457" extrusionOk="0">
                  <a:moveTo>
                    <a:pt x="1130" y="1"/>
                  </a:moveTo>
                  <a:lnTo>
                    <a:pt x="0" y="10316"/>
                  </a:lnTo>
                  <a:cubicBezTo>
                    <a:pt x="121" y="10370"/>
                    <a:pt x="243" y="10417"/>
                    <a:pt x="368" y="10457"/>
                  </a:cubicBezTo>
                  <a:lnTo>
                    <a:pt x="1130" y="1"/>
                  </a:lnTo>
                  <a:close/>
                </a:path>
              </a:pathLst>
            </a:custGeom>
            <a:solidFill>
              <a:srgbClr val="FDB724"/>
            </a:solidFill>
            <a:ln>
              <a:noFill/>
            </a:ln>
          </p:spPr>
          <p:txBody>
            <a:bodyPr spcFirstLastPara="1" wrap="square" lIns="121900" tIns="121900" rIns="121900" bIns="121900" anchor="ctr" anchorCtr="0">
              <a:noAutofit/>
            </a:bodyPr>
            <a:lstStyle/>
            <a:p>
              <a:endParaRPr sz="2400"/>
            </a:p>
          </p:txBody>
        </p:sp>
        <p:sp>
          <p:nvSpPr>
            <p:cNvPr id="199" name="Google Shape;199;p28"/>
            <p:cNvSpPr/>
            <p:nvPr/>
          </p:nvSpPr>
          <p:spPr>
            <a:xfrm>
              <a:off x="3875050" y="2745850"/>
              <a:ext cx="9050" cy="207625"/>
            </a:xfrm>
            <a:custGeom>
              <a:avLst/>
              <a:gdLst/>
              <a:ahLst/>
              <a:cxnLst/>
              <a:rect l="l" t="t" r="r" b="b"/>
              <a:pathLst>
                <a:path w="362" h="8305" extrusionOk="0">
                  <a:moveTo>
                    <a:pt x="177" y="0"/>
                  </a:moveTo>
                  <a:lnTo>
                    <a:pt x="0" y="8301"/>
                  </a:lnTo>
                  <a:cubicBezTo>
                    <a:pt x="60" y="8303"/>
                    <a:pt x="121" y="8305"/>
                    <a:pt x="181" y="8305"/>
                  </a:cubicBezTo>
                  <a:cubicBezTo>
                    <a:pt x="241" y="8305"/>
                    <a:pt x="301" y="8303"/>
                    <a:pt x="361" y="8301"/>
                  </a:cubicBezTo>
                  <a:lnTo>
                    <a:pt x="177" y="0"/>
                  </a:lnTo>
                  <a:close/>
                </a:path>
              </a:pathLst>
            </a:custGeom>
            <a:solidFill>
              <a:srgbClr val="FDB724"/>
            </a:solidFill>
            <a:ln>
              <a:noFill/>
            </a:ln>
          </p:spPr>
          <p:txBody>
            <a:bodyPr spcFirstLastPara="1" wrap="square" lIns="121900" tIns="121900" rIns="121900" bIns="121900" anchor="ctr" anchorCtr="0">
              <a:noAutofit/>
            </a:bodyPr>
            <a:lstStyle/>
            <a:p>
              <a:endParaRPr sz="2400"/>
            </a:p>
          </p:txBody>
        </p:sp>
        <p:sp>
          <p:nvSpPr>
            <p:cNvPr id="200" name="Google Shape;200;p28"/>
            <p:cNvSpPr/>
            <p:nvPr/>
          </p:nvSpPr>
          <p:spPr>
            <a:xfrm>
              <a:off x="3841675" y="2600825"/>
              <a:ext cx="78075" cy="42375"/>
            </a:xfrm>
            <a:custGeom>
              <a:avLst/>
              <a:gdLst/>
              <a:ahLst/>
              <a:cxnLst/>
              <a:rect l="l" t="t" r="r" b="b"/>
              <a:pathLst>
                <a:path w="3123" h="1695" extrusionOk="0">
                  <a:moveTo>
                    <a:pt x="2318" y="1"/>
                  </a:moveTo>
                  <a:cubicBezTo>
                    <a:pt x="2168" y="1"/>
                    <a:pt x="2016" y="49"/>
                    <a:pt x="1887" y="147"/>
                  </a:cubicBezTo>
                  <a:cubicBezTo>
                    <a:pt x="1780" y="227"/>
                    <a:pt x="1683" y="278"/>
                    <a:pt x="1571" y="278"/>
                  </a:cubicBezTo>
                  <a:cubicBezTo>
                    <a:pt x="1469" y="278"/>
                    <a:pt x="1354" y="235"/>
                    <a:pt x="1208" y="134"/>
                  </a:cubicBezTo>
                  <a:cubicBezTo>
                    <a:pt x="1085" y="48"/>
                    <a:pt x="944" y="7"/>
                    <a:pt x="804" y="7"/>
                  </a:cubicBezTo>
                  <a:cubicBezTo>
                    <a:pt x="580" y="7"/>
                    <a:pt x="360" y="114"/>
                    <a:pt x="223" y="313"/>
                  </a:cubicBezTo>
                  <a:cubicBezTo>
                    <a:pt x="0" y="634"/>
                    <a:pt x="80" y="1075"/>
                    <a:pt x="403" y="1299"/>
                  </a:cubicBezTo>
                  <a:cubicBezTo>
                    <a:pt x="784" y="1563"/>
                    <a:pt x="1180" y="1695"/>
                    <a:pt x="1573" y="1695"/>
                  </a:cubicBezTo>
                  <a:cubicBezTo>
                    <a:pt x="1970" y="1695"/>
                    <a:pt x="2364" y="1558"/>
                    <a:pt x="2734" y="1284"/>
                  </a:cubicBezTo>
                  <a:cubicBezTo>
                    <a:pt x="3055" y="1051"/>
                    <a:pt x="3123" y="602"/>
                    <a:pt x="2886" y="286"/>
                  </a:cubicBezTo>
                  <a:cubicBezTo>
                    <a:pt x="2747" y="99"/>
                    <a:pt x="2534" y="1"/>
                    <a:pt x="2318" y="1"/>
                  </a:cubicBezTo>
                  <a:close/>
                </a:path>
              </a:pathLst>
            </a:custGeom>
            <a:solidFill>
              <a:srgbClr val="FC9610"/>
            </a:solidFill>
            <a:ln>
              <a:noFill/>
            </a:ln>
          </p:spPr>
          <p:txBody>
            <a:bodyPr spcFirstLastPara="1" wrap="square" lIns="121900" tIns="121900" rIns="121900" bIns="121900" anchor="ctr" anchorCtr="0">
              <a:noAutofit/>
            </a:bodyPr>
            <a:lstStyle/>
            <a:p>
              <a:endParaRPr sz="2400"/>
            </a:p>
          </p:txBody>
        </p:sp>
        <p:sp>
          <p:nvSpPr>
            <p:cNvPr id="201" name="Google Shape;201;p28"/>
            <p:cNvSpPr/>
            <p:nvPr/>
          </p:nvSpPr>
          <p:spPr>
            <a:xfrm>
              <a:off x="3319225" y="1797275"/>
              <a:ext cx="578075" cy="800275"/>
            </a:xfrm>
            <a:custGeom>
              <a:avLst/>
              <a:gdLst/>
              <a:ahLst/>
              <a:cxnLst/>
              <a:rect l="l" t="t" r="r" b="b"/>
              <a:pathLst>
                <a:path w="23123" h="32011" extrusionOk="0">
                  <a:moveTo>
                    <a:pt x="810" y="0"/>
                  </a:moveTo>
                  <a:cubicBezTo>
                    <a:pt x="564" y="0"/>
                    <a:pt x="325" y="129"/>
                    <a:pt x="194" y="357"/>
                  </a:cubicBezTo>
                  <a:cubicBezTo>
                    <a:pt x="0" y="698"/>
                    <a:pt x="119" y="1131"/>
                    <a:pt x="458" y="1323"/>
                  </a:cubicBezTo>
                  <a:lnTo>
                    <a:pt x="20638" y="12836"/>
                  </a:lnTo>
                  <a:cubicBezTo>
                    <a:pt x="21298" y="13214"/>
                    <a:pt x="21705" y="13917"/>
                    <a:pt x="21705" y="14678"/>
                  </a:cubicBezTo>
                  <a:lnTo>
                    <a:pt x="21705" y="31304"/>
                  </a:lnTo>
                  <a:cubicBezTo>
                    <a:pt x="21705" y="31695"/>
                    <a:pt x="22023" y="32010"/>
                    <a:pt x="22414" y="32010"/>
                  </a:cubicBezTo>
                  <a:cubicBezTo>
                    <a:pt x="22805" y="32010"/>
                    <a:pt x="23122" y="31695"/>
                    <a:pt x="23122" y="31304"/>
                  </a:cubicBezTo>
                  <a:lnTo>
                    <a:pt x="23122" y="14678"/>
                  </a:lnTo>
                  <a:cubicBezTo>
                    <a:pt x="23120" y="13408"/>
                    <a:pt x="22440" y="12237"/>
                    <a:pt x="21339" y="11607"/>
                  </a:cubicBezTo>
                  <a:lnTo>
                    <a:pt x="1160" y="93"/>
                  </a:lnTo>
                  <a:cubicBezTo>
                    <a:pt x="1049" y="30"/>
                    <a:pt x="929" y="0"/>
                    <a:pt x="810"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202" name="Google Shape;202;p28"/>
            <p:cNvSpPr/>
            <p:nvPr/>
          </p:nvSpPr>
          <p:spPr>
            <a:xfrm>
              <a:off x="3840700" y="2540975"/>
              <a:ext cx="80825" cy="77750"/>
            </a:xfrm>
            <a:custGeom>
              <a:avLst/>
              <a:gdLst/>
              <a:ahLst/>
              <a:cxnLst/>
              <a:rect l="l" t="t" r="r" b="b"/>
              <a:pathLst>
                <a:path w="3233" h="3110" extrusionOk="0">
                  <a:moveTo>
                    <a:pt x="1554" y="1"/>
                  </a:moveTo>
                  <a:cubicBezTo>
                    <a:pt x="1354" y="1"/>
                    <a:pt x="1152" y="39"/>
                    <a:pt x="960" y="119"/>
                  </a:cubicBezTo>
                  <a:cubicBezTo>
                    <a:pt x="380" y="359"/>
                    <a:pt x="1" y="926"/>
                    <a:pt x="1" y="1556"/>
                  </a:cubicBezTo>
                  <a:cubicBezTo>
                    <a:pt x="1" y="2413"/>
                    <a:pt x="698" y="3109"/>
                    <a:pt x="1556" y="3109"/>
                  </a:cubicBezTo>
                  <a:cubicBezTo>
                    <a:pt x="2185" y="3109"/>
                    <a:pt x="2751" y="2730"/>
                    <a:pt x="2992" y="2150"/>
                  </a:cubicBezTo>
                  <a:cubicBezTo>
                    <a:pt x="3232" y="1569"/>
                    <a:pt x="3099" y="901"/>
                    <a:pt x="2654" y="456"/>
                  </a:cubicBezTo>
                  <a:cubicBezTo>
                    <a:pt x="2357" y="159"/>
                    <a:pt x="1959" y="1"/>
                    <a:pt x="1554" y="1"/>
                  </a:cubicBezTo>
                  <a:close/>
                </a:path>
              </a:pathLst>
            </a:custGeom>
            <a:solidFill>
              <a:srgbClr val="FFDB4C"/>
            </a:solidFill>
            <a:ln>
              <a:noFill/>
            </a:ln>
          </p:spPr>
          <p:txBody>
            <a:bodyPr spcFirstLastPara="1" wrap="square" lIns="121900" tIns="121900" rIns="121900" bIns="121900" anchor="ctr" anchorCtr="0">
              <a:noAutofit/>
            </a:bodyPr>
            <a:lstStyle/>
            <a:p>
              <a:endParaRPr sz="2400"/>
            </a:p>
          </p:txBody>
        </p:sp>
        <p:sp>
          <p:nvSpPr>
            <p:cNvPr id="203" name="Google Shape;203;p28"/>
            <p:cNvSpPr/>
            <p:nvPr/>
          </p:nvSpPr>
          <p:spPr>
            <a:xfrm>
              <a:off x="3838000" y="2541500"/>
              <a:ext cx="80225" cy="77225"/>
            </a:xfrm>
            <a:custGeom>
              <a:avLst/>
              <a:gdLst/>
              <a:ahLst/>
              <a:cxnLst/>
              <a:rect l="l" t="t" r="r" b="b"/>
              <a:pathLst>
                <a:path w="3209" h="3089" extrusionOk="0">
                  <a:moveTo>
                    <a:pt x="1449" y="1"/>
                  </a:moveTo>
                  <a:lnTo>
                    <a:pt x="1449" y="1"/>
                  </a:lnTo>
                  <a:cubicBezTo>
                    <a:pt x="854" y="83"/>
                    <a:pt x="359" y="500"/>
                    <a:pt x="181" y="1074"/>
                  </a:cubicBezTo>
                  <a:cubicBezTo>
                    <a:pt x="0" y="1647"/>
                    <a:pt x="167" y="2271"/>
                    <a:pt x="610" y="2679"/>
                  </a:cubicBezTo>
                  <a:cubicBezTo>
                    <a:pt x="902" y="2947"/>
                    <a:pt x="1278" y="3089"/>
                    <a:pt x="1661" y="3089"/>
                  </a:cubicBezTo>
                  <a:cubicBezTo>
                    <a:pt x="1857" y="3089"/>
                    <a:pt x="2055" y="3051"/>
                    <a:pt x="2244" y="2975"/>
                  </a:cubicBezTo>
                  <a:cubicBezTo>
                    <a:pt x="2801" y="2748"/>
                    <a:pt x="3176" y="2221"/>
                    <a:pt x="3208" y="1622"/>
                  </a:cubicBezTo>
                  <a:lnTo>
                    <a:pt x="3208" y="1622"/>
                  </a:lnTo>
                  <a:cubicBezTo>
                    <a:pt x="3142" y="1904"/>
                    <a:pt x="2687" y="2380"/>
                    <a:pt x="2088" y="2380"/>
                  </a:cubicBezTo>
                  <a:cubicBezTo>
                    <a:pt x="1897" y="2380"/>
                    <a:pt x="1691" y="2332"/>
                    <a:pt x="1479" y="2213"/>
                  </a:cubicBezTo>
                  <a:cubicBezTo>
                    <a:pt x="540" y="1687"/>
                    <a:pt x="720" y="487"/>
                    <a:pt x="1449" y="1"/>
                  </a:cubicBezTo>
                  <a:close/>
                </a:path>
              </a:pathLst>
            </a:custGeom>
            <a:solidFill>
              <a:srgbClr val="FDB724"/>
            </a:solidFill>
            <a:ln>
              <a:noFill/>
            </a:ln>
          </p:spPr>
          <p:txBody>
            <a:bodyPr spcFirstLastPara="1" wrap="square" lIns="121900" tIns="121900" rIns="121900" bIns="121900" anchor="ctr" anchorCtr="0">
              <a:noAutofit/>
            </a:bodyPr>
            <a:lstStyle/>
            <a:p>
              <a:endParaRPr sz="2400"/>
            </a:p>
          </p:txBody>
        </p:sp>
        <p:sp>
          <p:nvSpPr>
            <p:cNvPr id="204" name="Google Shape;204;p28"/>
            <p:cNvSpPr/>
            <p:nvPr/>
          </p:nvSpPr>
          <p:spPr>
            <a:xfrm>
              <a:off x="238125" y="3510450"/>
              <a:ext cx="2191125" cy="1495000"/>
            </a:xfrm>
            <a:custGeom>
              <a:avLst/>
              <a:gdLst/>
              <a:ahLst/>
              <a:cxnLst/>
              <a:rect l="l" t="t" r="r" b="b"/>
              <a:pathLst>
                <a:path w="87645" h="59800" extrusionOk="0">
                  <a:moveTo>
                    <a:pt x="45151" y="0"/>
                  </a:moveTo>
                  <a:cubicBezTo>
                    <a:pt x="45151" y="0"/>
                    <a:pt x="37279" y="13779"/>
                    <a:pt x="23887" y="21475"/>
                  </a:cubicBezTo>
                  <a:cubicBezTo>
                    <a:pt x="10498" y="29169"/>
                    <a:pt x="0" y="35265"/>
                    <a:pt x="0" y="35265"/>
                  </a:cubicBezTo>
                  <a:lnTo>
                    <a:pt x="42495" y="59799"/>
                  </a:lnTo>
                  <a:lnTo>
                    <a:pt x="71709" y="42932"/>
                  </a:lnTo>
                  <a:cubicBezTo>
                    <a:pt x="76457" y="40191"/>
                    <a:pt x="84864" y="32378"/>
                    <a:pt x="87645" y="24534"/>
                  </a:cubicBezTo>
                  <a:lnTo>
                    <a:pt x="45151" y="0"/>
                  </a:lnTo>
                  <a:close/>
                </a:path>
              </a:pathLst>
            </a:custGeom>
            <a:solidFill>
              <a:srgbClr val="90C4FE">
                <a:alpha val="41340"/>
              </a:srgbClr>
            </a:solidFill>
            <a:ln>
              <a:noFill/>
            </a:ln>
          </p:spPr>
          <p:txBody>
            <a:bodyPr spcFirstLastPara="1" wrap="square" lIns="121900" tIns="121900" rIns="121900" bIns="121900" anchor="ctr" anchorCtr="0">
              <a:noAutofit/>
            </a:bodyPr>
            <a:lstStyle/>
            <a:p>
              <a:endParaRPr sz="2400"/>
            </a:p>
          </p:txBody>
        </p:sp>
        <p:sp>
          <p:nvSpPr>
            <p:cNvPr id="205" name="Google Shape;205;p28"/>
            <p:cNvSpPr/>
            <p:nvPr/>
          </p:nvSpPr>
          <p:spPr>
            <a:xfrm>
              <a:off x="677450" y="4685325"/>
              <a:ext cx="730375" cy="385925"/>
            </a:xfrm>
            <a:custGeom>
              <a:avLst/>
              <a:gdLst/>
              <a:ahLst/>
              <a:cxnLst/>
              <a:rect l="l" t="t" r="r" b="b"/>
              <a:pathLst>
                <a:path w="29215" h="15437" extrusionOk="0">
                  <a:moveTo>
                    <a:pt x="23903" y="1"/>
                  </a:moveTo>
                  <a:cubicBezTo>
                    <a:pt x="23903" y="1"/>
                    <a:pt x="13031" y="7170"/>
                    <a:pt x="0" y="7668"/>
                  </a:cubicBezTo>
                  <a:cubicBezTo>
                    <a:pt x="1966" y="8803"/>
                    <a:pt x="5758" y="9447"/>
                    <a:pt x="9474" y="9447"/>
                  </a:cubicBezTo>
                  <a:cubicBezTo>
                    <a:pt x="10780" y="9447"/>
                    <a:pt x="12076" y="9367"/>
                    <a:pt x="13280" y="9202"/>
                  </a:cubicBezTo>
                  <a:lnTo>
                    <a:pt x="13280" y="9202"/>
                  </a:lnTo>
                  <a:cubicBezTo>
                    <a:pt x="13280" y="9202"/>
                    <a:pt x="12631" y="11895"/>
                    <a:pt x="7968" y="15335"/>
                  </a:cubicBezTo>
                  <a:cubicBezTo>
                    <a:pt x="7968" y="15335"/>
                    <a:pt x="8344" y="15437"/>
                    <a:pt x="9079" y="15437"/>
                  </a:cubicBezTo>
                  <a:cubicBezTo>
                    <a:pt x="11648" y="15437"/>
                    <a:pt x="18601" y="14198"/>
                    <a:pt x="29214" y="3068"/>
                  </a:cubicBezTo>
                  <a:lnTo>
                    <a:pt x="23903" y="1"/>
                  </a:lnTo>
                  <a:close/>
                </a:path>
              </a:pathLst>
            </a:custGeom>
            <a:solidFill>
              <a:srgbClr val="90C4FE">
                <a:alpha val="41340"/>
              </a:srgbClr>
            </a:solidFill>
            <a:ln>
              <a:noFill/>
            </a:ln>
          </p:spPr>
          <p:txBody>
            <a:bodyPr spcFirstLastPara="1" wrap="square" lIns="121900" tIns="121900" rIns="121900" bIns="121900" anchor="ctr" anchorCtr="0">
              <a:noAutofit/>
            </a:bodyPr>
            <a:lstStyle/>
            <a:p>
              <a:endParaRPr sz="2400"/>
            </a:p>
          </p:txBody>
        </p:sp>
        <p:sp>
          <p:nvSpPr>
            <p:cNvPr id="206" name="Google Shape;206;p28"/>
            <p:cNvSpPr/>
            <p:nvPr/>
          </p:nvSpPr>
          <p:spPr>
            <a:xfrm>
              <a:off x="876900" y="3625275"/>
              <a:ext cx="689650" cy="362750"/>
            </a:xfrm>
            <a:custGeom>
              <a:avLst/>
              <a:gdLst/>
              <a:ahLst/>
              <a:cxnLst/>
              <a:rect l="l" t="t" r="r" b="b"/>
              <a:pathLst>
                <a:path w="27586" h="14510" extrusionOk="0">
                  <a:moveTo>
                    <a:pt x="13792" y="0"/>
                  </a:moveTo>
                  <a:cubicBezTo>
                    <a:pt x="10577" y="0"/>
                    <a:pt x="7362" y="708"/>
                    <a:pt x="4909" y="2125"/>
                  </a:cubicBezTo>
                  <a:cubicBezTo>
                    <a:pt x="0" y="4957"/>
                    <a:pt x="0" y="9550"/>
                    <a:pt x="4909" y="12384"/>
                  </a:cubicBezTo>
                  <a:cubicBezTo>
                    <a:pt x="7363" y="13801"/>
                    <a:pt x="10578" y="14509"/>
                    <a:pt x="13794" y="14509"/>
                  </a:cubicBezTo>
                  <a:cubicBezTo>
                    <a:pt x="17009" y="14509"/>
                    <a:pt x="20224" y="13801"/>
                    <a:pt x="22678" y="12384"/>
                  </a:cubicBezTo>
                  <a:cubicBezTo>
                    <a:pt x="27585" y="9550"/>
                    <a:pt x="27585" y="4957"/>
                    <a:pt x="22678" y="2125"/>
                  </a:cubicBezTo>
                  <a:cubicBezTo>
                    <a:pt x="20224" y="708"/>
                    <a:pt x="17008" y="0"/>
                    <a:pt x="13792" y="0"/>
                  </a:cubicBezTo>
                  <a:close/>
                </a:path>
              </a:pathLst>
            </a:custGeom>
            <a:solidFill>
              <a:srgbClr val="90C4FE">
                <a:alpha val="41340"/>
              </a:srgbClr>
            </a:solidFill>
            <a:ln>
              <a:noFill/>
            </a:ln>
          </p:spPr>
          <p:txBody>
            <a:bodyPr spcFirstLastPara="1" wrap="square" lIns="121900" tIns="121900" rIns="121900" bIns="121900" anchor="ctr" anchorCtr="0">
              <a:noAutofit/>
            </a:bodyPr>
            <a:lstStyle/>
            <a:p>
              <a:endParaRPr sz="2400"/>
            </a:p>
          </p:txBody>
        </p:sp>
        <p:sp>
          <p:nvSpPr>
            <p:cNvPr id="207" name="Google Shape;207;p28"/>
            <p:cNvSpPr/>
            <p:nvPr/>
          </p:nvSpPr>
          <p:spPr>
            <a:xfrm>
              <a:off x="993375" y="2814600"/>
              <a:ext cx="206925" cy="300225"/>
            </a:xfrm>
            <a:custGeom>
              <a:avLst/>
              <a:gdLst/>
              <a:ahLst/>
              <a:cxnLst/>
              <a:rect l="l" t="t" r="r" b="b"/>
              <a:pathLst>
                <a:path w="8277" h="12009" extrusionOk="0">
                  <a:moveTo>
                    <a:pt x="5498" y="0"/>
                  </a:moveTo>
                  <a:cubicBezTo>
                    <a:pt x="4233" y="62"/>
                    <a:pt x="3339" y="360"/>
                    <a:pt x="2432" y="1272"/>
                  </a:cubicBezTo>
                  <a:cubicBezTo>
                    <a:pt x="1766" y="1942"/>
                    <a:pt x="277" y="6902"/>
                    <a:pt x="130" y="8963"/>
                  </a:cubicBezTo>
                  <a:cubicBezTo>
                    <a:pt x="1" y="10771"/>
                    <a:pt x="1541" y="12009"/>
                    <a:pt x="3313" y="12009"/>
                  </a:cubicBezTo>
                  <a:cubicBezTo>
                    <a:pt x="3560" y="12009"/>
                    <a:pt x="3811" y="11985"/>
                    <a:pt x="4063" y="11935"/>
                  </a:cubicBezTo>
                  <a:cubicBezTo>
                    <a:pt x="5964" y="11559"/>
                    <a:pt x="8277" y="7920"/>
                    <a:pt x="8228" y="6328"/>
                  </a:cubicBezTo>
                  <a:cubicBezTo>
                    <a:pt x="8178" y="4735"/>
                    <a:pt x="5498" y="0"/>
                    <a:pt x="5498" y="0"/>
                  </a:cubicBez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208" name="Google Shape;208;p28"/>
            <p:cNvSpPr/>
            <p:nvPr/>
          </p:nvSpPr>
          <p:spPr>
            <a:xfrm>
              <a:off x="1020925" y="2806900"/>
              <a:ext cx="157650" cy="104850"/>
            </a:xfrm>
            <a:custGeom>
              <a:avLst/>
              <a:gdLst/>
              <a:ahLst/>
              <a:cxnLst/>
              <a:rect l="l" t="t" r="r" b="b"/>
              <a:pathLst>
                <a:path w="6306" h="4194" extrusionOk="0">
                  <a:moveTo>
                    <a:pt x="4904" y="1"/>
                  </a:moveTo>
                  <a:cubicBezTo>
                    <a:pt x="4757" y="1"/>
                    <a:pt x="4587" y="10"/>
                    <a:pt x="4389" y="29"/>
                  </a:cubicBezTo>
                  <a:cubicBezTo>
                    <a:pt x="2313" y="238"/>
                    <a:pt x="1462" y="927"/>
                    <a:pt x="1125" y="1379"/>
                  </a:cubicBezTo>
                  <a:cubicBezTo>
                    <a:pt x="787" y="1832"/>
                    <a:pt x="263" y="3119"/>
                    <a:pt x="132" y="3653"/>
                  </a:cubicBezTo>
                  <a:cubicBezTo>
                    <a:pt x="0" y="4188"/>
                    <a:pt x="206" y="4193"/>
                    <a:pt x="206" y="4193"/>
                  </a:cubicBezTo>
                  <a:cubicBezTo>
                    <a:pt x="852" y="2288"/>
                    <a:pt x="1689" y="1279"/>
                    <a:pt x="1689" y="1279"/>
                  </a:cubicBezTo>
                  <a:cubicBezTo>
                    <a:pt x="1863" y="1225"/>
                    <a:pt x="2014" y="1204"/>
                    <a:pt x="2146" y="1204"/>
                  </a:cubicBezTo>
                  <a:cubicBezTo>
                    <a:pt x="2616" y="1204"/>
                    <a:pt x="2826" y="1476"/>
                    <a:pt x="2826" y="1476"/>
                  </a:cubicBezTo>
                  <a:lnTo>
                    <a:pt x="5584" y="815"/>
                  </a:lnTo>
                  <a:cubicBezTo>
                    <a:pt x="5584" y="815"/>
                    <a:pt x="6305" y="1"/>
                    <a:pt x="4904" y="1"/>
                  </a:cubicBez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209" name="Google Shape;209;p28"/>
            <p:cNvSpPr/>
            <p:nvPr/>
          </p:nvSpPr>
          <p:spPr>
            <a:xfrm>
              <a:off x="1191425" y="2814600"/>
              <a:ext cx="406850" cy="314000"/>
            </a:xfrm>
            <a:custGeom>
              <a:avLst/>
              <a:gdLst/>
              <a:ahLst/>
              <a:cxnLst/>
              <a:rect l="l" t="t" r="r" b="b"/>
              <a:pathLst>
                <a:path w="16274" h="12560" extrusionOk="0">
                  <a:moveTo>
                    <a:pt x="1198" y="0"/>
                  </a:moveTo>
                  <a:cubicBezTo>
                    <a:pt x="1148" y="0"/>
                    <a:pt x="1098" y="2"/>
                    <a:pt x="1048" y="5"/>
                  </a:cubicBezTo>
                  <a:cubicBezTo>
                    <a:pt x="331" y="56"/>
                    <a:pt x="0" y="462"/>
                    <a:pt x="669" y="1808"/>
                  </a:cubicBezTo>
                  <a:cubicBezTo>
                    <a:pt x="1335" y="3157"/>
                    <a:pt x="2709" y="5573"/>
                    <a:pt x="4057" y="7116"/>
                  </a:cubicBezTo>
                  <a:cubicBezTo>
                    <a:pt x="4712" y="7865"/>
                    <a:pt x="5786" y="8988"/>
                    <a:pt x="7551" y="10003"/>
                  </a:cubicBezTo>
                  <a:cubicBezTo>
                    <a:pt x="8782" y="10712"/>
                    <a:pt x="9871" y="11133"/>
                    <a:pt x="11231" y="11549"/>
                  </a:cubicBezTo>
                  <a:cubicBezTo>
                    <a:pt x="11601" y="11661"/>
                    <a:pt x="11848" y="11836"/>
                    <a:pt x="12530" y="12135"/>
                  </a:cubicBezTo>
                  <a:cubicBezTo>
                    <a:pt x="13109" y="12390"/>
                    <a:pt x="13817" y="12559"/>
                    <a:pt x="14396" y="12559"/>
                  </a:cubicBezTo>
                  <a:cubicBezTo>
                    <a:pt x="14498" y="12559"/>
                    <a:pt x="14596" y="12554"/>
                    <a:pt x="14688" y="12543"/>
                  </a:cubicBezTo>
                  <a:cubicBezTo>
                    <a:pt x="15307" y="12470"/>
                    <a:pt x="15519" y="12346"/>
                    <a:pt x="15557" y="12216"/>
                  </a:cubicBezTo>
                  <a:cubicBezTo>
                    <a:pt x="15607" y="12050"/>
                    <a:pt x="15477" y="11952"/>
                    <a:pt x="15191" y="11952"/>
                  </a:cubicBezTo>
                  <a:cubicBezTo>
                    <a:pt x="15092" y="11952"/>
                    <a:pt x="14971" y="11958"/>
                    <a:pt x="14830" y="11958"/>
                  </a:cubicBezTo>
                  <a:cubicBezTo>
                    <a:pt x="14563" y="11958"/>
                    <a:pt x="14228" y="11936"/>
                    <a:pt x="13845" y="11813"/>
                  </a:cubicBezTo>
                  <a:lnTo>
                    <a:pt x="13845" y="11813"/>
                  </a:lnTo>
                  <a:cubicBezTo>
                    <a:pt x="13845" y="11813"/>
                    <a:pt x="14246" y="11832"/>
                    <a:pt x="14598" y="11832"/>
                  </a:cubicBezTo>
                  <a:cubicBezTo>
                    <a:pt x="14687" y="11832"/>
                    <a:pt x="14772" y="11831"/>
                    <a:pt x="14847" y="11828"/>
                  </a:cubicBezTo>
                  <a:cubicBezTo>
                    <a:pt x="15223" y="11811"/>
                    <a:pt x="15586" y="11739"/>
                    <a:pt x="15833" y="11656"/>
                  </a:cubicBezTo>
                  <a:cubicBezTo>
                    <a:pt x="16140" y="11552"/>
                    <a:pt x="16274" y="11093"/>
                    <a:pt x="15987" y="11084"/>
                  </a:cubicBezTo>
                  <a:cubicBezTo>
                    <a:pt x="15974" y="11084"/>
                    <a:pt x="15962" y="11084"/>
                    <a:pt x="15949" y="11084"/>
                  </a:cubicBezTo>
                  <a:cubicBezTo>
                    <a:pt x="15677" y="11084"/>
                    <a:pt x="15448" y="11152"/>
                    <a:pt x="14916" y="11166"/>
                  </a:cubicBezTo>
                  <a:cubicBezTo>
                    <a:pt x="14875" y="11168"/>
                    <a:pt x="14834" y="11168"/>
                    <a:pt x="14794" y="11168"/>
                  </a:cubicBezTo>
                  <a:cubicBezTo>
                    <a:pt x="14539" y="11168"/>
                    <a:pt x="14284" y="11141"/>
                    <a:pt x="14033" y="11089"/>
                  </a:cubicBezTo>
                  <a:cubicBezTo>
                    <a:pt x="14033" y="11089"/>
                    <a:pt x="14638" y="11043"/>
                    <a:pt x="15134" y="10906"/>
                  </a:cubicBezTo>
                  <a:cubicBezTo>
                    <a:pt x="15632" y="10770"/>
                    <a:pt x="15809" y="10612"/>
                    <a:pt x="15921" y="10501"/>
                  </a:cubicBezTo>
                  <a:cubicBezTo>
                    <a:pt x="16025" y="10397"/>
                    <a:pt x="16025" y="10138"/>
                    <a:pt x="15732" y="10138"/>
                  </a:cubicBezTo>
                  <a:cubicBezTo>
                    <a:pt x="15712" y="10138"/>
                    <a:pt x="15690" y="10140"/>
                    <a:pt x="15667" y="10142"/>
                  </a:cubicBezTo>
                  <a:cubicBezTo>
                    <a:pt x="15367" y="10175"/>
                    <a:pt x="15005" y="10337"/>
                    <a:pt x="14449" y="10337"/>
                  </a:cubicBezTo>
                  <a:cubicBezTo>
                    <a:pt x="14409" y="10337"/>
                    <a:pt x="14368" y="10336"/>
                    <a:pt x="14326" y="10334"/>
                  </a:cubicBezTo>
                  <a:cubicBezTo>
                    <a:pt x="13871" y="10313"/>
                    <a:pt x="13554" y="10236"/>
                    <a:pt x="13616" y="10171"/>
                  </a:cubicBezTo>
                  <a:cubicBezTo>
                    <a:pt x="13679" y="10105"/>
                    <a:pt x="13946" y="10135"/>
                    <a:pt x="14306" y="9968"/>
                  </a:cubicBezTo>
                  <a:cubicBezTo>
                    <a:pt x="14650" y="9810"/>
                    <a:pt x="14892" y="9449"/>
                    <a:pt x="14789" y="9263"/>
                  </a:cubicBezTo>
                  <a:cubicBezTo>
                    <a:pt x="14750" y="9195"/>
                    <a:pt x="14723" y="9169"/>
                    <a:pt x="14686" y="9169"/>
                  </a:cubicBezTo>
                  <a:cubicBezTo>
                    <a:pt x="14621" y="9169"/>
                    <a:pt x="14525" y="9247"/>
                    <a:pt x="14286" y="9315"/>
                  </a:cubicBezTo>
                  <a:cubicBezTo>
                    <a:pt x="13906" y="9424"/>
                    <a:pt x="13537" y="9377"/>
                    <a:pt x="13014" y="9571"/>
                  </a:cubicBezTo>
                  <a:cubicBezTo>
                    <a:pt x="12555" y="9743"/>
                    <a:pt x="12251" y="9840"/>
                    <a:pt x="11795" y="9878"/>
                  </a:cubicBezTo>
                  <a:cubicBezTo>
                    <a:pt x="11778" y="9879"/>
                    <a:pt x="11761" y="9880"/>
                    <a:pt x="11743" y="9880"/>
                  </a:cubicBezTo>
                  <a:cubicBezTo>
                    <a:pt x="11244" y="9880"/>
                    <a:pt x="9959" y="9380"/>
                    <a:pt x="8834" y="8739"/>
                  </a:cubicBezTo>
                  <a:cubicBezTo>
                    <a:pt x="7457" y="7955"/>
                    <a:pt x="6029" y="6511"/>
                    <a:pt x="5496" y="5803"/>
                  </a:cubicBezTo>
                  <a:cubicBezTo>
                    <a:pt x="4346" y="4274"/>
                    <a:pt x="3115" y="1979"/>
                    <a:pt x="2739" y="1148"/>
                  </a:cubicBezTo>
                  <a:cubicBezTo>
                    <a:pt x="2325" y="235"/>
                    <a:pt x="1760" y="0"/>
                    <a:pt x="1198" y="0"/>
                  </a:cubicBezTo>
                  <a:close/>
                </a:path>
              </a:pathLst>
            </a:custGeom>
            <a:solidFill>
              <a:srgbClr val="BD7070"/>
            </a:solidFill>
            <a:ln>
              <a:noFill/>
            </a:ln>
          </p:spPr>
          <p:txBody>
            <a:bodyPr spcFirstLastPara="1" wrap="square" lIns="121900" tIns="121900" rIns="121900" bIns="121900" anchor="ctr" anchorCtr="0">
              <a:noAutofit/>
            </a:bodyPr>
            <a:lstStyle/>
            <a:p>
              <a:endParaRPr sz="2400"/>
            </a:p>
          </p:txBody>
        </p:sp>
        <p:sp>
          <p:nvSpPr>
            <p:cNvPr id="210" name="Google Shape;210;p28"/>
            <p:cNvSpPr/>
            <p:nvPr/>
          </p:nvSpPr>
          <p:spPr>
            <a:xfrm>
              <a:off x="1123050" y="3683875"/>
              <a:ext cx="137700" cy="115050"/>
            </a:xfrm>
            <a:custGeom>
              <a:avLst/>
              <a:gdLst/>
              <a:ahLst/>
              <a:cxnLst/>
              <a:rect l="l" t="t" r="r" b="b"/>
              <a:pathLst>
                <a:path w="5508" h="4602" extrusionOk="0">
                  <a:moveTo>
                    <a:pt x="532" y="0"/>
                  </a:moveTo>
                  <a:cubicBezTo>
                    <a:pt x="532" y="0"/>
                    <a:pt x="426" y="388"/>
                    <a:pt x="291" y="699"/>
                  </a:cubicBezTo>
                  <a:cubicBezTo>
                    <a:pt x="154" y="1008"/>
                    <a:pt x="0" y="1532"/>
                    <a:pt x="19" y="1805"/>
                  </a:cubicBezTo>
                  <a:cubicBezTo>
                    <a:pt x="39" y="2075"/>
                    <a:pt x="602" y="2540"/>
                    <a:pt x="1008" y="2657"/>
                  </a:cubicBezTo>
                  <a:cubicBezTo>
                    <a:pt x="1415" y="2774"/>
                    <a:pt x="1992" y="3312"/>
                    <a:pt x="2182" y="3646"/>
                  </a:cubicBezTo>
                  <a:cubicBezTo>
                    <a:pt x="2455" y="4125"/>
                    <a:pt x="3307" y="4576"/>
                    <a:pt x="3897" y="4596"/>
                  </a:cubicBezTo>
                  <a:cubicBezTo>
                    <a:pt x="3985" y="4599"/>
                    <a:pt x="4074" y="4601"/>
                    <a:pt x="4164" y="4601"/>
                  </a:cubicBezTo>
                  <a:cubicBezTo>
                    <a:pt x="4676" y="4601"/>
                    <a:pt x="5186" y="4546"/>
                    <a:pt x="5333" y="4364"/>
                  </a:cubicBezTo>
                  <a:cubicBezTo>
                    <a:pt x="5507" y="4150"/>
                    <a:pt x="5354" y="3860"/>
                    <a:pt x="4268" y="2812"/>
                  </a:cubicBezTo>
                  <a:cubicBezTo>
                    <a:pt x="3180" y="1766"/>
                    <a:pt x="2445" y="1120"/>
                    <a:pt x="2182" y="259"/>
                  </a:cubicBezTo>
                  <a:lnTo>
                    <a:pt x="532" y="0"/>
                  </a:lnTo>
                  <a:close/>
                </a:path>
              </a:pathLst>
            </a:custGeom>
            <a:solidFill>
              <a:srgbClr val="2D2979"/>
            </a:solidFill>
            <a:ln>
              <a:noFill/>
            </a:ln>
          </p:spPr>
          <p:txBody>
            <a:bodyPr spcFirstLastPara="1" wrap="square" lIns="121900" tIns="121900" rIns="121900" bIns="121900" anchor="ctr" anchorCtr="0">
              <a:noAutofit/>
            </a:bodyPr>
            <a:lstStyle/>
            <a:p>
              <a:endParaRPr sz="2400"/>
            </a:p>
          </p:txBody>
        </p:sp>
        <p:sp>
          <p:nvSpPr>
            <p:cNvPr id="211" name="Google Shape;211;p28"/>
            <p:cNvSpPr/>
            <p:nvPr/>
          </p:nvSpPr>
          <p:spPr>
            <a:xfrm>
              <a:off x="1081600" y="3764200"/>
              <a:ext cx="65875" cy="144975"/>
            </a:xfrm>
            <a:custGeom>
              <a:avLst/>
              <a:gdLst/>
              <a:ahLst/>
              <a:cxnLst/>
              <a:rect l="l" t="t" r="r" b="b"/>
              <a:pathLst>
                <a:path w="2635" h="5799" extrusionOk="0">
                  <a:moveTo>
                    <a:pt x="487" y="0"/>
                  </a:moveTo>
                  <a:cubicBezTo>
                    <a:pt x="358" y="331"/>
                    <a:pt x="115" y="516"/>
                    <a:pt x="183" y="1387"/>
                  </a:cubicBezTo>
                  <a:cubicBezTo>
                    <a:pt x="250" y="2256"/>
                    <a:pt x="173" y="2603"/>
                    <a:pt x="88" y="3313"/>
                  </a:cubicBezTo>
                  <a:cubicBezTo>
                    <a:pt x="1" y="4023"/>
                    <a:pt x="363" y="4999"/>
                    <a:pt x="704" y="5452"/>
                  </a:cubicBezTo>
                  <a:cubicBezTo>
                    <a:pt x="863" y="5664"/>
                    <a:pt x="1151" y="5798"/>
                    <a:pt x="1442" y="5798"/>
                  </a:cubicBezTo>
                  <a:cubicBezTo>
                    <a:pt x="1774" y="5798"/>
                    <a:pt x="2112" y="5624"/>
                    <a:pt x="2268" y="5195"/>
                  </a:cubicBezTo>
                  <a:cubicBezTo>
                    <a:pt x="2564" y="4388"/>
                    <a:pt x="2634" y="3706"/>
                    <a:pt x="2427" y="2894"/>
                  </a:cubicBezTo>
                  <a:cubicBezTo>
                    <a:pt x="2221" y="2082"/>
                    <a:pt x="2495" y="1462"/>
                    <a:pt x="2358" y="919"/>
                  </a:cubicBezTo>
                  <a:cubicBezTo>
                    <a:pt x="2282" y="602"/>
                    <a:pt x="2171" y="294"/>
                    <a:pt x="2031" y="0"/>
                  </a:cubicBezTo>
                  <a:close/>
                </a:path>
              </a:pathLst>
            </a:custGeom>
            <a:solidFill>
              <a:srgbClr val="2D2979"/>
            </a:solidFill>
            <a:ln>
              <a:noFill/>
            </a:ln>
          </p:spPr>
          <p:txBody>
            <a:bodyPr spcFirstLastPara="1" wrap="square" lIns="121900" tIns="121900" rIns="121900" bIns="121900" anchor="ctr" anchorCtr="0">
              <a:noAutofit/>
            </a:bodyPr>
            <a:lstStyle/>
            <a:p>
              <a:endParaRPr sz="2400"/>
            </a:p>
          </p:txBody>
        </p:sp>
        <p:sp>
          <p:nvSpPr>
            <p:cNvPr id="212" name="Google Shape;212;p28"/>
            <p:cNvSpPr/>
            <p:nvPr/>
          </p:nvSpPr>
          <p:spPr>
            <a:xfrm>
              <a:off x="1051025" y="3150300"/>
              <a:ext cx="238925" cy="619525"/>
            </a:xfrm>
            <a:custGeom>
              <a:avLst/>
              <a:gdLst/>
              <a:ahLst/>
              <a:cxnLst/>
              <a:rect l="l" t="t" r="r" b="b"/>
              <a:pathLst>
                <a:path w="9557" h="24781" extrusionOk="0">
                  <a:moveTo>
                    <a:pt x="5082" y="4174"/>
                  </a:moveTo>
                  <a:lnTo>
                    <a:pt x="5329" y="4244"/>
                  </a:lnTo>
                  <a:lnTo>
                    <a:pt x="5902" y="11350"/>
                  </a:lnTo>
                  <a:cubicBezTo>
                    <a:pt x="5902" y="11350"/>
                    <a:pt x="5115" y="12608"/>
                    <a:pt x="4784" y="13891"/>
                  </a:cubicBezTo>
                  <a:cubicBezTo>
                    <a:pt x="4518" y="14925"/>
                    <a:pt x="3791" y="19129"/>
                    <a:pt x="3518" y="20725"/>
                  </a:cubicBezTo>
                  <a:lnTo>
                    <a:pt x="3518" y="20725"/>
                  </a:lnTo>
                  <a:cubicBezTo>
                    <a:pt x="3596" y="19718"/>
                    <a:pt x="3684" y="18715"/>
                    <a:pt x="3769" y="17998"/>
                  </a:cubicBezTo>
                  <a:cubicBezTo>
                    <a:pt x="4026" y="15830"/>
                    <a:pt x="4111" y="14249"/>
                    <a:pt x="4335" y="12981"/>
                  </a:cubicBezTo>
                  <a:cubicBezTo>
                    <a:pt x="4614" y="11402"/>
                    <a:pt x="5082" y="4174"/>
                    <a:pt x="5082" y="4174"/>
                  </a:cubicBezTo>
                  <a:close/>
                  <a:moveTo>
                    <a:pt x="8804" y="1"/>
                  </a:moveTo>
                  <a:lnTo>
                    <a:pt x="596" y="420"/>
                  </a:lnTo>
                  <a:cubicBezTo>
                    <a:pt x="1" y="2975"/>
                    <a:pt x="788" y="7020"/>
                    <a:pt x="915" y="9115"/>
                  </a:cubicBezTo>
                  <a:cubicBezTo>
                    <a:pt x="1042" y="11211"/>
                    <a:pt x="1227" y="13649"/>
                    <a:pt x="1227" y="13649"/>
                  </a:cubicBezTo>
                  <a:cubicBezTo>
                    <a:pt x="1227" y="13649"/>
                    <a:pt x="587" y="15861"/>
                    <a:pt x="619" y="17564"/>
                  </a:cubicBezTo>
                  <a:cubicBezTo>
                    <a:pt x="653" y="19373"/>
                    <a:pt x="1710" y="24556"/>
                    <a:pt x="1710" y="24556"/>
                  </a:cubicBezTo>
                  <a:cubicBezTo>
                    <a:pt x="1710" y="24556"/>
                    <a:pt x="2011" y="24780"/>
                    <a:pt x="2468" y="24780"/>
                  </a:cubicBezTo>
                  <a:cubicBezTo>
                    <a:pt x="2697" y="24780"/>
                    <a:pt x="2965" y="24724"/>
                    <a:pt x="3254" y="24556"/>
                  </a:cubicBezTo>
                  <a:cubicBezTo>
                    <a:pt x="3254" y="24556"/>
                    <a:pt x="3344" y="23061"/>
                    <a:pt x="3467" y="21397"/>
                  </a:cubicBezTo>
                  <a:lnTo>
                    <a:pt x="3467" y="21397"/>
                  </a:lnTo>
                  <a:cubicBezTo>
                    <a:pt x="3596" y="21518"/>
                    <a:pt x="3944" y="21798"/>
                    <a:pt x="4404" y="21798"/>
                  </a:cubicBezTo>
                  <a:cubicBezTo>
                    <a:pt x="4605" y="21798"/>
                    <a:pt x="4827" y="21745"/>
                    <a:pt x="5062" y="21602"/>
                  </a:cubicBezTo>
                  <a:cubicBezTo>
                    <a:pt x="5062" y="21602"/>
                    <a:pt x="8575" y="13263"/>
                    <a:pt x="9016" y="12500"/>
                  </a:cubicBezTo>
                  <a:cubicBezTo>
                    <a:pt x="9486" y="11686"/>
                    <a:pt x="9556" y="2231"/>
                    <a:pt x="8804"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213" name="Google Shape;213;p28"/>
            <p:cNvSpPr/>
            <p:nvPr/>
          </p:nvSpPr>
          <p:spPr>
            <a:xfrm>
              <a:off x="1178100" y="3229700"/>
              <a:ext cx="61050" cy="184775"/>
            </a:xfrm>
            <a:custGeom>
              <a:avLst/>
              <a:gdLst/>
              <a:ahLst/>
              <a:cxnLst/>
              <a:rect l="l" t="t" r="r" b="b"/>
              <a:pathLst>
                <a:path w="2442" h="7391" extrusionOk="0">
                  <a:moveTo>
                    <a:pt x="2441" y="1"/>
                  </a:moveTo>
                  <a:lnTo>
                    <a:pt x="2441" y="1"/>
                  </a:lnTo>
                  <a:cubicBezTo>
                    <a:pt x="1705" y="487"/>
                    <a:pt x="0" y="998"/>
                    <a:pt x="0" y="998"/>
                  </a:cubicBezTo>
                  <a:lnTo>
                    <a:pt x="246" y="1068"/>
                  </a:lnTo>
                  <a:lnTo>
                    <a:pt x="757" y="7391"/>
                  </a:lnTo>
                  <a:cubicBezTo>
                    <a:pt x="757" y="7391"/>
                    <a:pt x="649" y="1331"/>
                    <a:pt x="1065" y="1048"/>
                  </a:cubicBezTo>
                  <a:cubicBezTo>
                    <a:pt x="1481" y="768"/>
                    <a:pt x="2441" y="1"/>
                    <a:pt x="2441" y="1"/>
                  </a:cubicBezTo>
                  <a:close/>
                </a:path>
              </a:pathLst>
            </a:custGeom>
            <a:solidFill>
              <a:srgbClr val="AACAF9"/>
            </a:solidFill>
            <a:ln>
              <a:noFill/>
            </a:ln>
          </p:spPr>
          <p:txBody>
            <a:bodyPr spcFirstLastPara="1" wrap="square" lIns="121900" tIns="121900" rIns="121900" bIns="121900" anchor="ctr" anchorCtr="0">
              <a:noAutofit/>
            </a:bodyPr>
            <a:lstStyle/>
            <a:p>
              <a:endParaRPr sz="2400"/>
            </a:p>
          </p:txBody>
        </p:sp>
        <p:sp>
          <p:nvSpPr>
            <p:cNvPr id="214" name="Google Shape;214;p28"/>
            <p:cNvSpPr/>
            <p:nvPr/>
          </p:nvSpPr>
          <p:spPr>
            <a:xfrm>
              <a:off x="1094525" y="2763600"/>
              <a:ext cx="148100" cy="155575"/>
            </a:xfrm>
            <a:custGeom>
              <a:avLst/>
              <a:gdLst/>
              <a:ahLst/>
              <a:cxnLst/>
              <a:rect l="l" t="t" r="r" b="b"/>
              <a:pathLst>
                <a:path w="5924" h="6223" extrusionOk="0">
                  <a:moveTo>
                    <a:pt x="1360" y="0"/>
                  </a:moveTo>
                  <a:cubicBezTo>
                    <a:pt x="1360" y="0"/>
                    <a:pt x="1494" y="2401"/>
                    <a:pt x="1450" y="2577"/>
                  </a:cubicBezTo>
                  <a:cubicBezTo>
                    <a:pt x="1405" y="2754"/>
                    <a:pt x="506" y="2921"/>
                    <a:pt x="254" y="3131"/>
                  </a:cubicBezTo>
                  <a:cubicBezTo>
                    <a:pt x="0" y="3340"/>
                    <a:pt x="1551" y="5780"/>
                    <a:pt x="2343" y="6142"/>
                  </a:cubicBezTo>
                  <a:cubicBezTo>
                    <a:pt x="2462" y="6197"/>
                    <a:pt x="2619" y="6223"/>
                    <a:pt x="2800" y="6223"/>
                  </a:cubicBezTo>
                  <a:cubicBezTo>
                    <a:pt x="3821" y="6223"/>
                    <a:pt x="5614" y="5409"/>
                    <a:pt x="5763" y="4373"/>
                  </a:cubicBezTo>
                  <a:cubicBezTo>
                    <a:pt x="5923" y="3250"/>
                    <a:pt x="5066" y="2375"/>
                    <a:pt x="4737" y="2069"/>
                  </a:cubicBezTo>
                  <a:cubicBezTo>
                    <a:pt x="4652" y="2050"/>
                    <a:pt x="4547" y="2045"/>
                    <a:pt x="4444" y="2045"/>
                  </a:cubicBezTo>
                  <a:cubicBezTo>
                    <a:pt x="4324" y="2045"/>
                    <a:pt x="4206" y="2052"/>
                    <a:pt x="4128" y="2052"/>
                  </a:cubicBezTo>
                  <a:cubicBezTo>
                    <a:pt x="4100" y="2052"/>
                    <a:pt x="4076" y="2051"/>
                    <a:pt x="4060" y="2049"/>
                  </a:cubicBezTo>
                  <a:lnTo>
                    <a:pt x="3992" y="884"/>
                  </a:lnTo>
                  <a:cubicBezTo>
                    <a:pt x="2919" y="538"/>
                    <a:pt x="1360" y="0"/>
                    <a:pt x="1360" y="0"/>
                  </a:cubicBezTo>
                  <a:close/>
                </a:path>
              </a:pathLst>
            </a:custGeom>
            <a:solidFill>
              <a:srgbClr val="BD7070"/>
            </a:solidFill>
            <a:ln>
              <a:noFill/>
            </a:ln>
          </p:spPr>
          <p:txBody>
            <a:bodyPr spcFirstLastPara="1" wrap="square" lIns="121900" tIns="121900" rIns="121900" bIns="121900" anchor="ctr" anchorCtr="0">
              <a:noAutofit/>
            </a:bodyPr>
            <a:lstStyle/>
            <a:p>
              <a:endParaRPr sz="2400"/>
            </a:p>
          </p:txBody>
        </p:sp>
        <p:sp>
          <p:nvSpPr>
            <p:cNvPr id="215" name="Google Shape;215;p28"/>
            <p:cNvSpPr/>
            <p:nvPr/>
          </p:nvSpPr>
          <p:spPr>
            <a:xfrm>
              <a:off x="1071250" y="2814625"/>
              <a:ext cx="237875" cy="227200"/>
            </a:xfrm>
            <a:custGeom>
              <a:avLst/>
              <a:gdLst/>
              <a:ahLst/>
              <a:cxnLst/>
              <a:rect l="l" t="t" r="r" b="b"/>
              <a:pathLst>
                <a:path w="9515" h="9088" extrusionOk="0">
                  <a:moveTo>
                    <a:pt x="5472" y="0"/>
                  </a:moveTo>
                  <a:cubicBezTo>
                    <a:pt x="5359" y="0"/>
                    <a:pt x="5249" y="4"/>
                    <a:pt x="5168" y="9"/>
                  </a:cubicBezTo>
                  <a:cubicBezTo>
                    <a:pt x="5168" y="9"/>
                    <a:pt x="5840" y="606"/>
                    <a:pt x="6172" y="1368"/>
                  </a:cubicBezTo>
                  <a:cubicBezTo>
                    <a:pt x="6478" y="2066"/>
                    <a:pt x="6248" y="2796"/>
                    <a:pt x="5660" y="3055"/>
                  </a:cubicBezTo>
                  <a:cubicBezTo>
                    <a:pt x="5390" y="3174"/>
                    <a:pt x="5143" y="3233"/>
                    <a:pt x="4909" y="3233"/>
                  </a:cubicBezTo>
                  <a:cubicBezTo>
                    <a:pt x="4401" y="3233"/>
                    <a:pt x="3953" y="2958"/>
                    <a:pt x="3459" y="2424"/>
                  </a:cubicBezTo>
                  <a:cubicBezTo>
                    <a:pt x="2968" y="1894"/>
                    <a:pt x="2734" y="1209"/>
                    <a:pt x="1954" y="768"/>
                  </a:cubicBezTo>
                  <a:cubicBezTo>
                    <a:pt x="1279" y="870"/>
                    <a:pt x="331" y="1239"/>
                    <a:pt x="224" y="1607"/>
                  </a:cubicBezTo>
                  <a:cubicBezTo>
                    <a:pt x="99" y="2038"/>
                    <a:pt x="1" y="4058"/>
                    <a:pt x="580" y="5605"/>
                  </a:cubicBezTo>
                  <a:cubicBezTo>
                    <a:pt x="1158" y="7152"/>
                    <a:pt x="1838" y="8201"/>
                    <a:pt x="2173" y="8870"/>
                  </a:cubicBezTo>
                  <a:cubicBezTo>
                    <a:pt x="2173" y="8870"/>
                    <a:pt x="2872" y="9088"/>
                    <a:pt x="3877" y="9088"/>
                  </a:cubicBezTo>
                  <a:cubicBezTo>
                    <a:pt x="4792" y="9088"/>
                    <a:pt x="5961" y="8907"/>
                    <a:pt x="7085" y="8215"/>
                  </a:cubicBezTo>
                  <a:cubicBezTo>
                    <a:pt x="7085" y="8215"/>
                    <a:pt x="7324" y="6957"/>
                    <a:pt x="7337" y="6071"/>
                  </a:cubicBezTo>
                  <a:cubicBezTo>
                    <a:pt x="9514" y="4183"/>
                    <a:pt x="7666" y="1841"/>
                    <a:pt x="5830" y="19"/>
                  </a:cubicBezTo>
                  <a:cubicBezTo>
                    <a:pt x="5735" y="5"/>
                    <a:pt x="5602" y="0"/>
                    <a:pt x="5472" y="0"/>
                  </a:cubicBezTo>
                  <a:close/>
                </a:path>
              </a:pathLst>
            </a:custGeom>
            <a:solidFill>
              <a:srgbClr val="F5FBFB"/>
            </a:solidFill>
            <a:ln>
              <a:noFill/>
            </a:ln>
          </p:spPr>
          <p:txBody>
            <a:bodyPr spcFirstLastPara="1" wrap="square" lIns="121900" tIns="121900" rIns="121900" bIns="121900" anchor="ctr" anchorCtr="0">
              <a:noAutofit/>
            </a:bodyPr>
            <a:lstStyle/>
            <a:p>
              <a:endParaRPr sz="2400"/>
            </a:p>
          </p:txBody>
        </p:sp>
        <p:sp>
          <p:nvSpPr>
            <p:cNvPr id="216" name="Google Shape;216;p28"/>
            <p:cNvSpPr/>
            <p:nvPr/>
          </p:nvSpPr>
          <p:spPr>
            <a:xfrm>
              <a:off x="1096400" y="2828000"/>
              <a:ext cx="71525" cy="199700"/>
            </a:xfrm>
            <a:custGeom>
              <a:avLst/>
              <a:gdLst/>
              <a:ahLst/>
              <a:cxnLst/>
              <a:rect l="l" t="t" r="r" b="b"/>
              <a:pathLst>
                <a:path w="2861" h="7988" extrusionOk="0">
                  <a:moveTo>
                    <a:pt x="1375" y="1"/>
                  </a:moveTo>
                  <a:cubicBezTo>
                    <a:pt x="460" y="1"/>
                    <a:pt x="0" y="527"/>
                    <a:pt x="0" y="527"/>
                  </a:cubicBezTo>
                  <a:cubicBezTo>
                    <a:pt x="590" y="706"/>
                    <a:pt x="1247" y="1626"/>
                    <a:pt x="1285" y="3646"/>
                  </a:cubicBezTo>
                  <a:cubicBezTo>
                    <a:pt x="1315" y="5287"/>
                    <a:pt x="151" y="6544"/>
                    <a:pt x="151" y="6544"/>
                  </a:cubicBezTo>
                  <a:lnTo>
                    <a:pt x="802" y="7987"/>
                  </a:lnTo>
                  <a:cubicBezTo>
                    <a:pt x="802" y="7987"/>
                    <a:pt x="2625" y="6234"/>
                    <a:pt x="2745" y="3646"/>
                  </a:cubicBezTo>
                  <a:cubicBezTo>
                    <a:pt x="2861" y="1142"/>
                    <a:pt x="1375" y="1"/>
                    <a:pt x="1375" y="1"/>
                  </a:cubicBez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217" name="Google Shape;217;p28"/>
            <p:cNvSpPr/>
            <p:nvPr/>
          </p:nvSpPr>
          <p:spPr>
            <a:xfrm>
              <a:off x="1128525" y="2763600"/>
              <a:ext cx="67175" cy="57425"/>
            </a:xfrm>
            <a:custGeom>
              <a:avLst/>
              <a:gdLst/>
              <a:ahLst/>
              <a:cxnLst/>
              <a:rect l="l" t="t" r="r" b="b"/>
              <a:pathLst>
                <a:path w="2687" h="2297" extrusionOk="0">
                  <a:moveTo>
                    <a:pt x="0" y="0"/>
                  </a:moveTo>
                  <a:cubicBezTo>
                    <a:pt x="0" y="0"/>
                    <a:pt x="22" y="435"/>
                    <a:pt x="35" y="754"/>
                  </a:cubicBezTo>
                  <a:cubicBezTo>
                    <a:pt x="35" y="754"/>
                    <a:pt x="112" y="1574"/>
                    <a:pt x="1467" y="2216"/>
                  </a:cubicBezTo>
                  <a:cubicBezTo>
                    <a:pt x="1558" y="2258"/>
                    <a:pt x="1743" y="2297"/>
                    <a:pt x="1943" y="2297"/>
                  </a:cubicBezTo>
                  <a:cubicBezTo>
                    <a:pt x="2272" y="2297"/>
                    <a:pt x="2640" y="2192"/>
                    <a:pt x="2687" y="1827"/>
                  </a:cubicBezTo>
                  <a:lnTo>
                    <a:pt x="2632" y="884"/>
                  </a:lnTo>
                  <a:lnTo>
                    <a:pt x="1868" y="634"/>
                  </a:lnTo>
                  <a:lnTo>
                    <a:pt x="0" y="0"/>
                  </a:lnTo>
                  <a:close/>
                </a:path>
              </a:pathLst>
            </a:custGeom>
            <a:solidFill>
              <a:srgbClr val="A63D3D"/>
            </a:solidFill>
            <a:ln>
              <a:noFill/>
            </a:ln>
          </p:spPr>
          <p:txBody>
            <a:bodyPr spcFirstLastPara="1" wrap="square" lIns="121900" tIns="121900" rIns="121900" bIns="121900" anchor="ctr" anchorCtr="0">
              <a:noAutofit/>
            </a:bodyPr>
            <a:lstStyle/>
            <a:p>
              <a:endParaRPr sz="2400"/>
            </a:p>
          </p:txBody>
        </p:sp>
        <p:sp>
          <p:nvSpPr>
            <p:cNvPr id="218" name="Google Shape;218;p28"/>
            <p:cNvSpPr/>
            <p:nvPr/>
          </p:nvSpPr>
          <p:spPr>
            <a:xfrm>
              <a:off x="1092725" y="2623850"/>
              <a:ext cx="156625" cy="183800"/>
            </a:xfrm>
            <a:custGeom>
              <a:avLst/>
              <a:gdLst/>
              <a:ahLst/>
              <a:cxnLst/>
              <a:rect l="l" t="t" r="r" b="b"/>
              <a:pathLst>
                <a:path w="6265" h="7352" extrusionOk="0">
                  <a:moveTo>
                    <a:pt x="3156" y="0"/>
                  </a:moveTo>
                  <a:cubicBezTo>
                    <a:pt x="3101" y="0"/>
                    <a:pt x="3044" y="2"/>
                    <a:pt x="2988" y="5"/>
                  </a:cubicBezTo>
                  <a:cubicBezTo>
                    <a:pt x="1295" y="99"/>
                    <a:pt x="0" y="1547"/>
                    <a:pt x="94" y="3240"/>
                  </a:cubicBezTo>
                  <a:cubicBezTo>
                    <a:pt x="149" y="4229"/>
                    <a:pt x="674" y="5069"/>
                    <a:pt x="1432" y="5590"/>
                  </a:cubicBezTo>
                  <a:cubicBezTo>
                    <a:pt x="1432" y="5590"/>
                    <a:pt x="1576" y="6147"/>
                    <a:pt x="1674" y="6264"/>
                  </a:cubicBezTo>
                  <a:cubicBezTo>
                    <a:pt x="2238" y="6922"/>
                    <a:pt x="3733" y="7343"/>
                    <a:pt x="4227" y="7351"/>
                  </a:cubicBezTo>
                  <a:cubicBezTo>
                    <a:pt x="4231" y="7351"/>
                    <a:pt x="4234" y="7352"/>
                    <a:pt x="4238" y="7352"/>
                  </a:cubicBezTo>
                  <a:cubicBezTo>
                    <a:pt x="4660" y="7352"/>
                    <a:pt x="5028" y="6955"/>
                    <a:pt x="5425" y="6299"/>
                  </a:cubicBezTo>
                  <a:cubicBezTo>
                    <a:pt x="6264" y="4920"/>
                    <a:pt x="6057" y="3390"/>
                    <a:pt x="5927" y="2628"/>
                  </a:cubicBezTo>
                  <a:cubicBezTo>
                    <a:pt x="5698" y="1139"/>
                    <a:pt x="4656" y="0"/>
                    <a:pt x="3156" y="0"/>
                  </a:cubicBezTo>
                  <a:close/>
                </a:path>
              </a:pathLst>
            </a:custGeom>
            <a:solidFill>
              <a:srgbClr val="BD7070"/>
            </a:solidFill>
            <a:ln>
              <a:noFill/>
            </a:ln>
          </p:spPr>
          <p:txBody>
            <a:bodyPr spcFirstLastPara="1" wrap="square" lIns="121900" tIns="121900" rIns="121900" bIns="121900" anchor="ctr" anchorCtr="0">
              <a:noAutofit/>
            </a:bodyPr>
            <a:lstStyle/>
            <a:p>
              <a:endParaRPr sz="2400"/>
            </a:p>
          </p:txBody>
        </p:sp>
        <p:sp>
          <p:nvSpPr>
            <p:cNvPr id="219" name="Google Shape;219;p28"/>
            <p:cNvSpPr/>
            <p:nvPr/>
          </p:nvSpPr>
          <p:spPr>
            <a:xfrm>
              <a:off x="1092550" y="2623825"/>
              <a:ext cx="142600" cy="139800"/>
            </a:xfrm>
            <a:custGeom>
              <a:avLst/>
              <a:gdLst/>
              <a:ahLst/>
              <a:cxnLst/>
              <a:rect l="l" t="t" r="r" b="b"/>
              <a:pathLst>
                <a:path w="5704" h="5592" extrusionOk="0">
                  <a:moveTo>
                    <a:pt x="3166" y="1"/>
                  </a:moveTo>
                  <a:cubicBezTo>
                    <a:pt x="2956" y="1"/>
                    <a:pt x="2741" y="22"/>
                    <a:pt x="2524" y="68"/>
                  </a:cubicBezTo>
                  <a:cubicBezTo>
                    <a:pt x="1229" y="337"/>
                    <a:pt x="230" y="1460"/>
                    <a:pt x="109" y="2778"/>
                  </a:cubicBezTo>
                  <a:cubicBezTo>
                    <a:pt x="1" y="3964"/>
                    <a:pt x="567" y="4992"/>
                    <a:pt x="1439" y="5591"/>
                  </a:cubicBezTo>
                  <a:cubicBezTo>
                    <a:pt x="1406" y="5486"/>
                    <a:pt x="600" y="4288"/>
                    <a:pt x="1426" y="4023"/>
                  </a:cubicBezTo>
                  <a:lnTo>
                    <a:pt x="1426" y="4023"/>
                  </a:lnTo>
                  <a:cubicBezTo>
                    <a:pt x="1558" y="4175"/>
                    <a:pt x="1593" y="4409"/>
                    <a:pt x="1598" y="4651"/>
                  </a:cubicBezTo>
                  <a:cubicBezTo>
                    <a:pt x="1598" y="4651"/>
                    <a:pt x="2007" y="4612"/>
                    <a:pt x="1915" y="4133"/>
                  </a:cubicBezTo>
                  <a:cubicBezTo>
                    <a:pt x="1890" y="3999"/>
                    <a:pt x="1867" y="3876"/>
                    <a:pt x="1845" y="3765"/>
                  </a:cubicBezTo>
                  <a:cubicBezTo>
                    <a:pt x="1772" y="3393"/>
                    <a:pt x="1867" y="3017"/>
                    <a:pt x="2079" y="2701"/>
                  </a:cubicBezTo>
                  <a:cubicBezTo>
                    <a:pt x="2251" y="2447"/>
                    <a:pt x="2397" y="2094"/>
                    <a:pt x="2296" y="1698"/>
                  </a:cubicBezTo>
                  <a:lnTo>
                    <a:pt x="2296" y="1698"/>
                  </a:lnTo>
                  <a:cubicBezTo>
                    <a:pt x="2296" y="1699"/>
                    <a:pt x="2899" y="1968"/>
                    <a:pt x="3769" y="1968"/>
                  </a:cubicBezTo>
                  <a:cubicBezTo>
                    <a:pt x="4033" y="1968"/>
                    <a:pt x="4322" y="1943"/>
                    <a:pt x="4625" y="1879"/>
                  </a:cubicBezTo>
                  <a:cubicBezTo>
                    <a:pt x="5175" y="1764"/>
                    <a:pt x="5549" y="1556"/>
                    <a:pt x="5703" y="1384"/>
                  </a:cubicBezTo>
                  <a:cubicBezTo>
                    <a:pt x="5154" y="551"/>
                    <a:pt x="4223" y="1"/>
                    <a:pt x="3166" y="1"/>
                  </a:cubicBezTo>
                  <a:close/>
                </a:path>
              </a:pathLst>
            </a:custGeom>
            <a:solidFill>
              <a:srgbClr val="3A2C6D"/>
            </a:solidFill>
            <a:ln>
              <a:noFill/>
            </a:ln>
          </p:spPr>
          <p:txBody>
            <a:bodyPr spcFirstLastPara="1" wrap="square" lIns="121900" tIns="121900" rIns="121900" bIns="121900" anchor="ctr" anchorCtr="0">
              <a:noAutofit/>
            </a:bodyPr>
            <a:lstStyle/>
            <a:p>
              <a:endParaRPr sz="2400"/>
            </a:p>
          </p:txBody>
        </p:sp>
        <p:sp>
          <p:nvSpPr>
            <p:cNvPr id="220" name="Google Shape;220;p28"/>
            <p:cNvSpPr/>
            <p:nvPr/>
          </p:nvSpPr>
          <p:spPr>
            <a:xfrm>
              <a:off x="1066525" y="2604550"/>
              <a:ext cx="75125" cy="70025"/>
            </a:xfrm>
            <a:custGeom>
              <a:avLst/>
              <a:gdLst/>
              <a:ahLst/>
              <a:cxnLst/>
              <a:rect l="l" t="t" r="r" b="b"/>
              <a:pathLst>
                <a:path w="3005" h="2801" extrusionOk="0">
                  <a:moveTo>
                    <a:pt x="1754" y="0"/>
                  </a:moveTo>
                  <a:cubicBezTo>
                    <a:pt x="1318" y="0"/>
                    <a:pt x="852" y="224"/>
                    <a:pt x="522" y="638"/>
                  </a:cubicBezTo>
                  <a:cubicBezTo>
                    <a:pt x="1" y="1295"/>
                    <a:pt x="21" y="2179"/>
                    <a:pt x="567" y="2613"/>
                  </a:cubicBezTo>
                  <a:cubicBezTo>
                    <a:pt x="729" y="2742"/>
                    <a:pt x="900" y="2800"/>
                    <a:pt x="1073" y="2800"/>
                  </a:cubicBezTo>
                  <a:cubicBezTo>
                    <a:pt x="1485" y="2800"/>
                    <a:pt x="1913" y="2475"/>
                    <a:pt x="2281" y="2013"/>
                  </a:cubicBezTo>
                  <a:cubicBezTo>
                    <a:pt x="2803" y="1357"/>
                    <a:pt x="3005" y="673"/>
                    <a:pt x="2457" y="237"/>
                  </a:cubicBezTo>
                  <a:cubicBezTo>
                    <a:pt x="2255" y="77"/>
                    <a:pt x="2010" y="0"/>
                    <a:pt x="1754" y="0"/>
                  </a:cubicBezTo>
                  <a:close/>
                </a:path>
              </a:pathLst>
            </a:custGeom>
            <a:solidFill>
              <a:srgbClr val="3A2C6D"/>
            </a:solidFill>
            <a:ln>
              <a:noFill/>
            </a:ln>
          </p:spPr>
          <p:txBody>
            <a:bodyPr spcFirstLastPara="1" wrap="square" lIns="121900" tIns="121900" rIns="121900" bIns="121900" anchor="ctr" anchorCtr="0">
              <a:noAutofit/>
            </a:bodyPr>
            <a:lstStyle/>
            <a:p>
              <a:endParaRPr sz="2400"/>
            </a:p>
          </p:txBody>
        </p:sp>
        <p:sp>
          <p:nvSpPr>
            <p:cNvPr id="221" name="Google Shape;221;p28"/>
            <p:cNvSpPr/>
            <p:nvPr/>
          </p:nvSpPr>
          <p:spPr>
            <a:xfrm>
              <a:off x="1149950" y="2626300"/>
              <a:ext cx="110200" cy="89625"/>
            </a:xfrm>
            <a:custGeom>
              <a:avLst/>
              <a:gdLst/>
              <a:ahLst/>
              <a:cxnLst/>
              <a:rect l="l" t="t" r="r" b="b"/>
              <a:pathLst>
                <a:path w="4408" h="3585" extrusionOk="0">
                  <a:moveTo>
                    <a:pt x="1849" y="1"/>
                  </a:moveTo>
                  <a:cubicBezTo>
                    <a:pt x="1788" y="1"/>
                    <a:pt x="1725" y="3"/>
                    <a:pt x="1661" y="7"/>
                  </a:cubicBezTo>
                  <a:lnTo>
                    <a:pt x="0" y="1601"/>
                  </a:lnTo>
                  <a:cubicBezTo>
                    <a:pt x="0" y="1601"/>
                    <a:pt x="353" y="2587"/>
                    <a:pt x="213" y="3536"/>
                  </a:cubicBezTo>
                  <a:cubicBezTo>
                    <a:pt x="213" y="3536"/>
                    <a:pt x="513" y="3584"/>
                    <a:pt x="977" y="3584"/>
                  </a:cubicBezTo>
                  <a:cubicBezTo>
                    <a:pt x="1209" y="3584"/>
                    <a:pt x="1482" y="3572"/>
                    <a:pt x="1778" y="3536"/>
                  </a:cubicBezTo>
                  <a:cubicBezTo>
                    <a:pt x="1778" y="3536"/>
                    <a:pt x="1833" y="2610"/>
                    <a:pt x="1664" y="1601"/>
                  </a:cubicBezTo>
                  <a:lnTo>
                    <a:pt x="1664" y="1601"/>
                  </a:lnTo>
                  <a:cubicBezTo>
                    <a:pt x="1664" y="1601"/>
                    <a:pt x="2017" y="2382"/>
                    <a:pt x="2116" y="3454"/>
                  </a:cubicBezTo>
                  <a:cubicBezTo>
                    <a:pt x="2116" y="3454"/>
                    <a:pt x="2196" y="3464"/>
                    <a:pt x="2324" y="3464"/>
                  </a:cubicBezTo>
                  <a:cubicBezTo>
                    <a:pt x="2561" y="3464"/>
                    <a:pt x="2963" y="3429"/>
                    <a:pt x="3329" y="3229"/>
                  </a:cubicBezTo>
                  <a:cubicBezTo>
                    <a:pt x="3329" y="3229"/>
                    <a:pt x="3392" y="2523"/>
                    <a:pt x="3176" y="1959"/>
                  </a:cubicBezTo>
                  <a:lnTo>
                    <a:pt x="3176" y="1959"/>
                  </a:lnTo>
                  <a:cubicBezTo>
                    <a:pt x="3177" y="1959"/>
                    <a:pt x="3521" y="2425"/>
                    <a:pt x="3566" y="3172"/>
                  </a:cubicBezTo>
                  <a:cubicBezTo>
                    <a:pt x="3566" y="3172"/>
                    <a:pt x="3935" y="3130"/>
                    <a:pt x="4176" y="2861"/>
                  </a:cubicBezTo>
                  <a:cubicBezTo>
                    <a:pt x="4408" y="2599"/>
                    <a:pt x="3969" y="1"/>
                    <a:pt x="1849" y="1"/>
                  </a:cubicBezTo>
                  <a:close/>
                </a:path>
              </a:pathLst>
            </a:custGeom>
            <a:solidFill>
              <a:srgbClr val="3A2C6D"/>
            </a:solidFill>
            <a:ln>
              <a:noFill/>
            </a:ln>
          </p:spPr>
          <p:txBody>
            <a:bodyPr spcFirstLastPara="1" wrap="square" lIns="121900" tIns="121900" rIns="121900" bIns="121900" anchor="ctr" anchorCtr="0">
              <a:noAutofit/>
            </a:bodyPr>
            <a:lstStyle/>
            <a:p>
              <a:endParaRPr sz="2400"/>
            </a:p>
          </p:txBody>
        </p:sp>
        <p:sp>
          <p:nvSpPr>
            <p:cNvPr id="222" name="Google Shape;222;p28"/>
            <p:cNvSpPr/>
            <p:nvPr/>
          </p:nvSpPr>
          <p:spPr>
            <a:xfrm>
              <a:off x="1089050" y="2717975"/>
              <a:ext cx="39500" cy="49825"/>
            </a:xfrm>
            <a:custGeom>
              <a:avLst/>
              <a:gdLst/>
              <a:ahLst/>
              <a:cxnLst/>
              <a:rect l="l" t="t" r="r" b="b"/>
              <a:pathLst>
                <a:path w="1580" h="1993" extrusionOk="0">
                  <a:moveTo>
                    <a:pt x="973" y="1"/>
                  </a:moveTo>
                  <a:cubicBezTo>
                    <a:pt x="773" y="1"/>
                    <a:pt x="572" y="78"/>
                    <a:pt x="445" y="278"/>
                  </a:cubicBezTo>
                  <a:cubicBezTo>
                    <a:pt x="1" y="973"/>
                    <a:pt x="632" y="1993"/>
                    <a:pt x="1185" y="1993"/>
                  </a:cubicBezTo>
                  <a:cubicBezTo>
                    <a:pt x="1192" y="1993"/>
                    <a:pt x="1200" y="1993"/>
                    <a:pt x="1207" y="1992"/>
                  </a:cubicBezTo>
                  <a:cubicBezTo>
                    <a:pt x="1506" y="1977"/>
                    <a:pt x="1579" y="1825"/>
                    <a:pt x="1579" y="1825"/>
                  </a:cubicBezTo>
                  <a:lnTo>
                    <a:pt x="1566" y="255"/>
                  </a:lnTo>
                  <a:cubicBezTo>
                    <a:pt x="1454" y="112"/>
                    <a:pt x="1214" y="1"/>
                    <a:pt x="973" y="1"/>
                  </a:cubicBezTo>
                  <a:close/>
                </a:path>
              </a:pathLst>
            </a:custGeom>
            <a:solidFill>
              <a:srgbClr val="BD7070"/>
            </a:solidFill>
            <a:ln>
              <a:noFill/>
            </a:ln>
          </p:spPr>
          <p:txBody>
            <a:bodyPr spcFirstLastPara="1" wrap="square" lIns="121900" tIns="121900" rIns="121900" bIns="121900" anchor="ctr" anchorCtr="0">
              <a:noAutofit/>
            </a:bodyPr>
            <a:lstStyle/>
            <a:p>
              <a:endParaRPr sz="2400"/>
            </a:p>
          </p:txBody>
        </p:sp>
        <p:sp>
          <p:nvSpPr>
            <p:cNvPr id="224" name="Google Shape;224;p28"/>
            <p:cNvSpPr/>
            <p:nvPr/>
          </p:nvSpPr>
          <p:spPr>
            <a:xfrm>
              <a:off x="1196025" y="2812050"/>
              <a:ext cx="66675" cy="57300"/>
            </a:xfrm>
            <a:custGeom>
              <a:avLst/>
              <a:gdLst/>
              <a:ahLst/>
              <a:cxnLst/>
              <a:rect l="l" t="t" r="r" b="b"/>
              <a:pathLst>
                <a:path w="2667" h="2292" extrusionOk="0">
                  <a:moveTo>
                    <a:pt x="620" y="0"/>
                  </a:moveTo>
                  <a:cubicBezTo>
                    <a:pt x="447" y="0"/>
                    <a:pt x="238" y="28"/>
                    <a:pt x="0" y="111"/>
                  </a:cubicBezTo>
                  <a:cubicBezTo>
                    <a:pt x="0" y="111"/>
                    <a:pt x="1676" y="787"/>
                    <a:pt x="2667" y="2291"/>
                  </a:cubicBezTo>
                  <a:cubicBezTo>
                    <a:pt x="2667" y="2291"/>
                    <a:pt x="1928" y="645"/>
                    <a:pt x="1150" y="102"/>
                  </a:cubicBezTo>
                  <a:cubicBezTo>
                    <a:pt x="1150" y="102"/>
                    <a:pt x="953" y="0"/>
                    <a:pt x="620" y="0"/>
                  </a:cubicBez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225" name="Google Shape;225;p28"/>
            <p:cNvSpPr/>
            <p:nvPr/>
          </p:nvSpPr>
          <p:spPr>
            <a:xfrm>
              <a:off x="1067400" y="2849025"/>
              <a:ext cx="236875" cy="447500"/>
            </a:xfrm>
            <a:custGeom>
              <a:avLst/>
              <a:gdLst/>
              <a:ahLst/>
              <a:cxnLst/>
              <a:rect l="l" t="t" r="r" b="b"/>
              <a:pathLst>
                <a:path w="9475" h="17900" extrusionOk="0">
                  <a:moveTo>
                    <a:pt x="821" y="0"/>
                  </a:moveTo>
                  <a:cubicBezTo>
                    <a:pt x="410" y="0"/>
                    <a:pt x="125" y="392"/>
                    <a:pt x="73" y="1514"/>
                  </a:cubicBezTo>
                  <a:cubicBezTo>
                    <a:pt x="1" y="3016"/>
                    <a:pt x="31" y="5794"/>
                    <a:pt x="460" y="7799"/>
                  </a:cubicBezTo>
                  <a:cubicBezTo>
                    <a:pt x="669" y="8770"/>
                    <a:pt x="1062" y="10275"/>
                    <a:pt x="2113" y="12018"/>
                  </a:cubicBezTo>
                  <a:cubicBezTo>
                    <a:pt x="2846" y="13236"/>
                    <a:pt x="3593" y="14132"/>
                    <a:pt x="4580" y="15154"/>
                  </a:cubicBezTo>
                  <a:cubicBezTo>
                    <a:pt x="4851" y="15433"/>
                    <a:pt x="4981" y="15707"/>
                    <a:pt x="5433" y="16299"/>
                  </a:cubicBezTo>
                  <a:cubicBezTo>
                    <a:pt x="5882" y="16892"/>
                    <a:pt x="6545" y="17467"/>
                    <a:pt x="7122" y="17702"/>
                  </a:cubicBezTo>
                  <a:cubicBezTo>
                    <a:pt x="7467" y="17845"/>
                    <a:pt x="7694" y="17899"/>
                    <a:pt x="7841" y="17899"/>
                  </a:cubicBezTo>
                  <a:cubicBezTo>
                    <a:pt x="7939" y="17899"/>
                    <a:pt x="8001" y="17875"/>
                    <a:pt x="8041" y="17837"/>
                  </a:cubicBezTo>
                  <a:cubicBezTo>
                    <a:pt x="8164" y="17719"/>
                    <a:pt x="8097" y="17568"/>
                    <a:pt x="7847" y="17430"/>
                  </a:cubicBezTo>
                  <a:cubicBezTo>
                    <a:pt x="7596" y="17293"/>
                    <a:pt x="7159" y="17106"/>
                    <a:pt x="6737" y="16656"/>
                  </a:cubicBezTo>
                  <a:lnTo>
                    <a:pt x="6737" y="16656"/>
                  </a:lnTo>
                  <a:cubicBezTo>
                    <a:pt x="6738" y="16656"/>
                    <a:pt x="7270" y="16985"/>
                    <a:pt x="7606" y="17154"/>
                  </a:cubicBezTo>
                  <a:cubicBezTo>
                    <a:pt x="7944" y="17323"/>
                    <a:pt x="8296" y="17435"/>
                    <a:pt x="8552" y="17483"/>
                  </a:cubicBezTo>
                  <a:cubicBezTo>
                    <a:pt x="8576" y="17488"/>
                    <a:pt x="8601" y="17490"/>
                    <a:pt x="8625" y="17490"/>
                  </a:cubicBezTo>
                  <a:cubicBezTo>
                    <a:pt x="8920" y="17490"/>
                    <a:pt x="9193" y="17191"/>
                    <a:pt x="8963" y="17057"/>
                  </a:cubicBezTo>
                  <a:cubicBezTo>
                    <a:pt x="8714" y="16912"/>
                    <a:pt x="8482" y="16867"/>
                    <a:pt x="7987" y="16609"/>
                  </a:cubicBezTo>
                  <a:cubicBezTo>
                    <a:pt x="7723" y="16474"/>
                    <a:pt x="7478" y="16307"/>
                    <a:pt x="7254" y="16115"/>
                  </a:cubicBezTo>
                  <a:lnTo>
                    <a:pt x="7254" y="16115"/>
                  </a:lnTo>
                  <a:cubicBezTo>
                    <a:pt x="7254" y="16115"/>
                    <a:pt x="7805" y="16366"/>
                    <a:pt x="8306" y="16487"/>
                  </a:cubicBezTo>
                  <a:cubicBezTo>
                    <a:pt x="8539" y="16545"/>
                    <a:pt x="8713" y="16564"/>
                    <a:pt x="8848" y="16564"/>
                  </a:cubicBezTo>
                  <a:cubicBezTo>
                    <a:pt x="9004" y="16564"/>
                    <a:pt x="9109" y="16538"/>
                    <a:pt x="9190" y="16516"/>
                  </a:cubicBezTo>
                  <a:cubicBezTo>
                    <a:pt x="9341" y="16472"/>
                    <a:pt x="9474" y="16218"/>
                    <a:pt x="9142" y="16078"/>
                  </a:cubicBezTo>
                  <a:cubicBezTo>
                    <a:pt x="8843" y="15953"/>
                    <a:pt x="8410" y="15923"/>
                    <a:pt x="7877" y="15595"/>
                  </a:cubicBezTo>
                  <a:cubicBezTo>
                    <a:pt x="7489" y="15356"/>
                    <a:pt x="7249" y="15136"/>
                    <a:pt x="7336" y="15107"/>
                  </a:cubicBezTo>
                  <a:cubicBezTo>
                    <a:pt x="7342" y="15105"/>
                    <a:pt x="7350" y="15104"/>
                    <a:pt x="7358" y="15104"/>
                  </a:cubicBezTo>
                  <a:cubicBezTo>
                    <a:pt x="7457" y="15104"/>
                    <a:pt x="7671" y="15240"/>
                    <a:pt x="8036" y="15266"/>
                  </a:cubicBezTo>
                  <a:cubicBezTo>
                    <a:pt x="8060" y="15268"/>
                    <a:pt x="8084" y="15269"/>
                    <a:pt x="8109" y="15269"/>
                  </a:cubicBezTo>
                  <a:cubicBezTo>
                    <a:pt x="8462" y="15269"/>
                    <a:pt x="8801" y="15082"/>
                    <a:pt x="8801" y="14884"/>
                  </a:cubicBezTo>
                  <a:cubicBezTo>
                    <a:pt x="8799" y="14670"/>
                    <a:pt x="8719" y="14775"/>
                    <a:pt x="8335" y="14686"/>
                  </a:cubicBezTo>
                  <a:cubicBezTo>
                    <a:pt x="7950" y="14598"/>
                    <a:pt x="7651" y="14376"/>
                    <a:pt x="7100" y="14294"/>
                  </a:cubicBezTo>
                  <a:cubicBezTo>
                    <a:pt x="6614" y="14220"/>
                    <a:pt x="6300" y="14157"/>
                    <a:pt x="5884" y="13970"/>
                  </a:cubicBezTo>
                  <a:cubicBezTo>
                    <a:pt x="5468" y="13781"/>
                    <a:pt x="4545" y="12683"/>
                    <a:pt x="3849" y="11535"/>
                  </a:cubicBezTo>
                  <a:cubicBezTo>
                    <a:pt x="3025" y="10182"/>
                    <a:pt x="2475" y="8227"/>
                    <a:pt x="2353" y="7348"/>
                  </a:cubicBezTo>
                  <a:cubicBezTo>
                    <a:pt x="2089" y="5455"/>
                    <a:pt x="2128" y="2849"/>
                    <a:pt x="2203" y="1942"/>
                  </a:cubicBezTo>
                  <a:cubicBezTo>
                    <a:pt x="2293" y="852"/>
                    <a:pt x="1834" y="381"/>
                    <a:pt x="1279" y="122"/>
                  </a:cubicBezTo>
                  <a:cubicBezTo>
                    <a:pt x="1114" y="45"/>
                    <a:pt x="960" y="0"/>
                    <a:pt x="821" y="0"/>
                  </a:cubicBezTo>
                  <a:close/>
                </a:path>
              </a:pathLst>
            </a:custGeom>
            <a:solidFill>
              <a:srgbClr val="BD7070"/>
            </a:solidFill>
            <a:ln>
              <a:noFill/>
            </a:ln>
          </p:spPr>
          <p:txBody>
            <a:bodyPr spcFirstLastPara="1" wrap="square" lIns="121900" tIns="121900" rIns="121900" bIns="121900" anchor="ctr" anchorCtr="0">
              <a:noAutofit/>
            </a:bodyPr>
            <a:lstStyle/>
            <a:p>
              <a:endParaRPr sz="2400"/>
            </a:p>
          </p:txBody>
        </p:sp>
        <p:sp>
          <p:nvSpPr>
            <p:cNvPr id="226" name="Google Shape;226;p28"/>
            <p:cNvSpPr/>
            <p:nvPr/>
          </p:nvSpPr>
          <p:spPr>
            <a:xfrm>
              <a:off x="5772900" y="3235250"/>
              <a:ext cx="1610525" cy="962075"/>
            </a:xfrm>
            <a:custGeom>
              <a:avLst/>
              <a:gdLst/>
              <a:ahLst/>
              <a:cxnLst/>
              <a:rect l="l" t="t" r="r" b="b"/>
              <a:pathLst>
                <a:path w="64421" h="38483" extrusionOk="0">
                  <a:moveTo>
                    <a:pt x="57900" y="1"/>
                  </a:moveTo>
                  <a:cubicBezTo>
                    <a:pt x="57325" y="1"/>
                    <a:pt x="56804" y="130"/>
                    <a:pt x="56388" y="419"/>
                  </a:cubicBezTo>
                  <a:lnTo>
                    <a:pt x="51324" y="3378"/>
                  </a:lnTo>
                  <a:cubicBezTo>
                    <a:pt x="51317" y="3381"/>
                    <a:pt x="51317" y="3381"/>
                    <a:pt x="51315" y="3386"/>
                  </a:cubicBezTo>
                  <a:lnTo>
                    <a:pt x="48877" y="4769"/>
                  </a:lnTo>
                  <a:cubicBezTo>
                    <a:pt x="48847" y="4788"/>
                    <a:pt x="48819" y="4811"/>
                    <a:pt x="48794" y="4836"/>
                  </a:cubicBezTo>
                  <a:lnTo>
                    <a:pt x="45063" y="6991"/>
                  </a:lnTo>
                  <a:lnTo>
                    <a:pt x="44747" y="7172"/>
                  </a:lnTo>
                  <a:cubicBezTo>
                    <a:pt x="44746" y="7174"/>
                    <a:pt x="44744" y="7177"/>
                    <a:pt x="44741" y="7179"/>
                  </a:cubicBezTo>
                  <a:lnTo>
                    <a:pt x="9799" y="27342"/>
                  </a:lnTo>
                  <a:lnTo>
                    <a:pt x="9796" y="27335"/>
                  </a:lnTo>
                  <a:lnTo>
                    <a:pt x="2562" y="35569"/>
                  </a:lnTo>
                  <a:lnTo>
                    <a:pt x="0" y="38482"/>
                  </a:lnTo>
                  <a:lnTo>
                    <a:pt x="0" y="38482"/>
                  </a:lnTo>
                  <a:lnTo>
                    <a:pt x="14635" y="35579"/>
                  </a:lnTo>
                  <a:lnTo>
                    <a:pt x="63413" y="7389"/>
                  </a:lnTo>
                  <a:cubicBezTo>
                    <a:pt x="64230" y="6824"/>
                    <a:pt x="64421" y="5839"/>
                    <a:pt x="64202" y="4731"/>
                  </a:cubicBezTo>
                  <a:cubicBezTo>
                    <a:pt x="63745" y="2332"/>
                    <a:pt x="60339" y="1"/>
                    <a:pt x="57900" y="1"/>
                  </a:cubicBezTo>
                  <a:close/>
                </a:path>
              </a:pathLst>
            </a:custGeom>
            <a:solidFill>
              <a:srgbClr val="C1CFF4"/>
            </a:solidFill>
            <a:ln>
              <a:noFill/>
            </a:ln>
          </p:spPr>
          <p:txBody>
            <a:bodyPr spcFirstLastPara="1" wrap="square" lIns="121900" tIns="121900" rIns="121900" bIns="121900" anchor="ctr" anchorCtr="0">
              <a:noAutofit/>
            </a:bodyPr>
            <a:lstStyle/>
            <a:p>
              <a:endParaRPr sz="2400"/>
            </a:p>
          </p:txBody>
        </p:sp>
        <p:sp>
          <p:nvSpPr>
            <p:cNvPr id="227" name="Google Shape;227;p28"/>
            <p:cNvSpPr/>
            <p:nvPr/>
          </p:nvSpPr>
          <p:spPr>
            <a:xfrm>
              <a:off x="5772900" y="3843750"/>
              <a:ext cx="486950" cy="294300"/>
            </a:xfrm>
            <a:custGeom>
              <a:avLst/>
              <a:gdLst/>
              <a:ahLst/>
              <a:cxnLst/>
              <a:rect l="l" t="t" r="r" b="b"/>
              <a:pathLst>
                <a:path w="19478" h="11772" extrusionOk="0">
                  <a:moveTo>
                    <a:pt x="12051" y="1"/>
                  </a:moveTo>
                  <a:cubicBezTo>
                    <a:pt x="11314" y="1"/>
                    <a:pt x="10549" y="191"/>
                    <a:pt x="9796" y="624"/>
                  </a:cubicBezTo>
                  <a:lnTo>
                    <a:pt x="0" y="11772"/>
                  </a:lnTo>
                  <a:lnTo>
                    <a:pt x="0" y="11772"/>
                  </a:lnTo>
                  <a:lnTo>
                    <a:pt x="14633" y="8869"/>
                  </a:lnTo>
                  <a:cubicBezTo>
                    <a:pt x="19478" y="6080"/>
                    <a:pt x="16214" y="1"/>
                    <a:pt x="12051" y="1"/>
                  </a:cubicBezTo>
                  <a:close/>
                </a:path>
              </a:pathLst>
            </a:custGeom>
            <a:solidFill>
              <a:srgbClr val="FFF5E6"/>
            </a:solidFill>
            <a:ln>
              <a:noFill/>
            </a:ln>
          </p:spPr>
          <p:txBody>
            <a:bodyPr spcFirstLastPara="1" wrap="square" lIns="121900" tIns="121900" rIns="121900" bIns="121900" anchor="ctr" anchorCtr="0">
              <a:noAutofit/>
            </a:bodyPr>
            <a:lstStyle/>
            <a:p>
              <a:endParaRPr sz="2400"/>
            </a:p>
          </p:txBody>
        </p:sp>
        <p:sp>
          <p:nvSpPr>
            <p:cNvPr id="228" name="Google Shape;228;p28"/>
            <p:cNvSpPr/>
            <p:nvPr/>
          </p:nvSpPr>
          <p:spPr>
            <a:xfrm>
              <a:off x="5772900" y="3942075"/>
              <a:ext cx="437150" cy="195975"/>
            </a:xfrm>
            <a:custGeom>
              <a:avLst/>
              <a:gdLst/>
              <a:ahLst/>
              <a:cxnLst/>
              <a:rect l="l" t="t" r="r" b="b"/>
              <a:pathLst>
                <a:path w="17486" h="7839" extrusionOk="0">
                  <a:moveTo>
                    <a:pt x="15228" y="1"/>
                  </a:moveTo>
                  <a:lnTo>
                    <a:pt x="0" y="7839"/>
                  </a:lnTo>
                  <a:lnTo>
                    <a:pt x="14635" y="4935"/>
                  </a:lnTo>
                  <a:cubicBezTo>
                    <a:pt x="17475" y="3299"/>
                    <a:pt x="17485" y="2168"/>
                    <a:pt x="15228" y="1"/>
                  </a:cubicBezTo>
                  <a:close/>
                </a:path>
              </a:pathLst>
            </a:custGeom>
            <a:solidFill>
              <a:srgbClr val="F2E2CC"/>
            </a:solidFill>
            <a:ln>
              <a:noFill/>
            </a:ln>
          </p:spPr>
          <p:txBody>
            <a:bodyPr spcFirstLastPara="1" wrap="square" lIns="121900" tIns="121900" rIns="121900" bIns="121900" anchor="ctr" anchorCtr="0">
              <a:noAutofit/>
            </a:bodyPr>
            <a:lstStyle/>
            <a:p>
              <a:endParaRPr sz="2400"/>
            </a:p>
          </p:txBody>
        </p:sp>
        <p:sp>
          <p:nvSpPr>
            <p:cNvPr id="229" name="Google Shape;229;p28"/>
            <p:cNvSpPr/>
            <p:nvPr/>
          </p:nvSpPr>
          <p:spPr>
            <a:xfrm>
              <a:off x="5772900" y="4065175"/>
              <a:ext cx="101800" cy="72875"/>
            </a:xfrm>
            <a:custGeom>
              <a:avLst/>
              <a:gdLst/>
              <a:ahLst/>
              <a:cxnLst/>
              <a:rect l="l" t="t" r="r" b="b"/>
              <a:pathLst>
                <a:path w="4072" h="2915" extrusionOk="0">
                  <a:moveTo>
                    <a:pt x="2562" y="1"/>
                  </a:moveTo>
                  <a:lnTo>
                    <a:pt x="0" y="2915"/>
                  </a:lnTo>
                  <a:lnTo>
                    <a:pt x="4072" y="2106"/>
                  </a:lnTo>
                  <a:lnTo>
                    <a:pt x="2939" y="1942"/>
                  </a:lnTo>
                  <a:lnTo>
                    <a:pt x="3534" y="1371"/>
                  </a:lnTo>
                  <a:lnTo>
                    <a:pt x="3534" y="1371"/>
                  </a:lnTo>
                  <a:lnTo>
                    <a:pt x="2600" y="1399"/>
                  </a:lnTo>
                  <a:lnTo>
                    <a:pt x="3016" y="604"/>
                  </a:lnTo>
                  <a:lnTo>
                    <a:pt x="2291" y="846"/>
                  </a:lnTo>
                  <a:lnTo>
                    <a:pt x="2562" y="1"/>
                  </a:lnTo>
                  <a:close/>
                </a:path>
              </a:pathLst>
            </a:custGeom>
            <a:solidFill>
              <a:srgbClr val="191F34"/>
            </a:solidFill>
            <a:ln>
              <a:noFill/>
            </a:ln>
          </p:spPr>
          <p:txBody>
            <a:bodyPr spcFirstLastPara="1" wrap="square" lIns="121900" tIns="121900" rIns="121900" bIns="121900" anchor="ctr" anchorCtr="0">
              <a:noAutofit/>
            </a:bodyPr>
            <a:lstStyle/>
            <a:p>
              <a:endParaRPr sz="2400"/>
            </a:p>
          </p:txBody>
        </p:sp>
        <p:sp>
          <p:nvSpPr>
            <p:cNvPr id="230" name="Google Shape;230;p28"/>
            <p:cNvSpPr/>
            <p:nvPr/>
          </p:nvSpPr>
          <p:spPr>
            <a:xfrm>
              <a:off x="6017875" y="3260625"/>
              <a:ext cx="1164725" cy="804825"/>
            </a:xfrm>
            <a:custGeom>
              <a:avLst/>
              <a:gdLst/>
              <a:ahLst/>
              <a:cxnLst/>
              <a:rect l="l" t="t" r="r" b="b"/>
              <a:pathLst>
                <a:path w="46589" h="32193" extrusionOk="0">
                  <a:moveTo>
                    <a:pt x="46589" y="8095"/>
                  </a:moveTo>
                  <a:lnTo>
                    <a:pt x="46547" y="8119"/>
                  </a:lnTo>
                  <a:lnTo>
                    <a:pt x="46547" y="8119"/>
                  </a:lnTo>
                  <a:cubicBezTo>
                    <a:pt x="46561" y="8112"/>
                    <a:pt x="46575" y="8104"/>
                    <a:pt x="46589" y="8095"/>
                  </a:cubicBezTo>
                  <a:close/>
                  <a:moveTo>
                    <a:pt x="41516" y="0"/>
                  </a:moveTo>
                  <a:lnTo>
                    <a:pt x="38997" y="1450"/>
                  </a:lnTo>
                  <a:lnTo>
                    <a:pt x="0" y="23952"/>
                  </a:lnTo>
                  <a:cubicBezTo>
                    <a:pt x="144" y="23870"/>
                    <a:pt x="309" y="23831"/>
                    <a:pt x="490" y="23831"/>
                  </a:cubicBezTo>
                  <a:cubicBezTo>
                    <a:pt x="1701" y="23831"/>
                    <a:pt x="3638" y="25566"/>
                    <a:pt x="4720" y="27662"/>
                  </a:cubicBezTo>
                  <a:cubicBezTo>
                    <a:pt x="5420" y="29018"/>
                    <a:pt x="5990" y="31528"/>
                    <a:pt x="4836" y="32193"/>
                  </a:cubicBezTo>
                  <a:lnTo>
                    <a:pt x="44181" y="9488"/>
                  </a:lnTo>
                  <a:lnTo>
                    <a:pt x="45496" y="8723"/>
                  </a:lnTo>
                  <a:lnTo>
                    <a:pt x="46547" y="8119"/>
                  </a:lnTo>
                  <a:lnTo>
                    <a:pt x="46547" y="8119"/>
                  </a:lnTo>
                  <a:cubicBezTo>
                    <a:pt x="46464" y="8162"/>
                    <a:pt x="46372" y="8183"/>
                    <a:pt x="46273" y="8183"/>
                  </a:cubicBezTo>
                  <a:cubicBezTo>
                    <a:pt x="44419" y="8183"/>
                    <a:pt x="40028" y="969"/>
                    <a:pt x="41516" y="0"/>
                  </a:cubicBezTo>
                  <a:close/>
                </a:path>
              </a:pathLst>
            </a:custGeom>
            <a:solidFill>
              <a:srgbClr val="FFDB4C"/>
            </a:solidFill>
            <a:ln>
              <a:noFill/>
            </a:ln>
          </p:spPr>
          <p:txBody>
            <a:bodyPr spcFirstLastPara="1" wrap="square" lIns="121900" tIns="121900" rIns="121900" bIns="121900" anchor="ctr" anchorCtr="0">
              <a:noAutofit/>
            </a:bodyPr>
            <a:lstStyle/>
            <a:p>
              <a:endParaRPr sz="2400"/>
            </a:p>
          </p:txBody>
        </p:sp>
        <p:sp>
          <p:nvSpPr>
            <p:cNvPr id="231" name="Google Shape;231;p28"/>
            <p:cNvSpPr/>
            <p:nvPr/>
          </p:nvSpPr>
          <p:spPr>
            <a:xfrm>
              <a:off x="6135875" y="3418550"/>
              <a:ext cx="1019400" cy="646900"/>
            </a:xfrm>
            <a:custGeom>
              <a:avLst/>
              <a:gdLst/>
              <a:ahLst/>
              <a:cxnLst/>
              <a:rect l="l" t="t" r="r" b="b"/>
              <a:pathLst>
                <a:path w="40776" h="25876" extrusionOk="0">
                  <a:moveTo>
                    <a:pt x="37548" y="0"/>
                  </a:moveTo>
                  <a:lnTo>
                    <a:pt x="0" y="21345"/>
                  </a:lnTo>
                  <a:cubicBezTo>
                    <a:pt x="660" y="22563"/>
                    <a:pt x="1257" y="25219"/>
                    <a:pt x="116" y="25876"/>
                  </a:cubicBezTo>
                  <a:lnTo>
                    <a:pt x="39461" y="3171"/>
                  </a:lnTo>
                  <a:lnTo>
                    <a:pt x="40776" y="2406"/>
                  </a:lnTo>
                  <a:lnTo>
                    <a:pt x="37548" y="0"/>
                  </a:lnTo>
                  <a:close/>
                </a:path>
              </a:pathLst>
            </a:custGeom>
            <a:solidFill>
              <a:srgbClr val="FDB724"/>
            </a:solidFill>
            <a:ln>
              <a:noFill/>
            </a:ln>
          </p:spPr>
          <p:txBody>
            <a:bodyPr spcFirstLastPara="1" wrap="square" lIns="121900" tIns="121900" rIns="121900" bIns="121900" anchor="ctr" anchorCtr="0">
              <a:noAutofit/>
            </a:bodyPr>
            <a:lstStyle/>
            <a:p>
              <a:endParaRPr sz="2400"/>
            </a:p>
          </p:txBody>
        </p:sp>
        <p:sp>
          <p:nvSpPr>
            <p:cNvPr id="232" name="Google Shape;232;p28"/>
            <p:cNvSpPr/>
            <p:nvPr/>
          </p:nvSpPr>
          <p:spPr>
            <a:xfrm>
              <a:off x="7033075" y="3155125"/>
              <a:ext cx="350350" cy="310100"/>
            </a:xfrm>
            <a:custGeom>
              <a:avLst/>
              <a:gdLst/>
              <a:ahLst/>
              <a:cxnLst/>
              <a:rect l="l" t="t" r="r" b="b"/>
              <a:pathLst>
                <a:path w="14014" h="12404" extrusionOk="0">
                  <a:moveTo>
                    <a:pt x="8665" y="0"/>
                  </a:moveTo>
                  <a:cubicBezTo>
                    <a:pt x="8273" y="0"/>
                    <a:pt x="7897" y="107"/>
                    <a:pt x="7553" y="346"/>
                  </a:cubicBezTo>
                  <a:lnTo>
                    <a:pt x="917" y="4210"/>
                  </a:lnTo>
                  <a:cubicBezTo>
                    <a:pt x="908" y="4213"/>
                    <a:pt x="908" y="4213"/>
                    <a:pt x="906" y="4220"/>
                  </a:cubicBezTo>
                  <a:cubicBezTo>
                    <a:pt x="1" y="4807"/>
                    <a:pt x="1277" y="7707"/>
                    <a:pt x="2826" y="9891"/>
                  </a:cubicBezTo>
                  <a:cubicBezTo>
                    <a:pt x="3823" y="11297"/>
                    <a:pt x="4938" y="12403"/>
                    <a:pt x="5664" y="12403"/>
                  </a:cubicBezTo>
                  <a:cubicBezTo>
                    <a:pt x="5780" y="12403"/>
                    <a:pt x="5886" y="12375"/>
                    <a:pt x="5981" y="12315"/>
                  </a:cubicBezTo>
                  <a:lnTo>
                    <a:pt x="13005" y="8223"/>
                  </a:lnTo>
                  <a:cubicBezTo>
                    <a:pt x="13823" y="7659"/>
                    <a:pt x="14014" y="6673"/>
                    <a:pt x="13795" y="5565"/>
                  </a:cubicBezTo>
                  <a:cubicBezTo>
                    <a:pt x="13318" y="3068"/>
                    <a:pt x="10764" y="0"/>
                    <a:pt x="8665" y="0"/>
                  </a:cubicBezTo>
                  <a:close/>
                </a:path>
              </a:pathLst>
            </a:custGeom>
            <a:solidFill>
              <a:srgbClr val="F95DA4"/>
            </a:solidFill>
            <a:ln>
              <a:noFill/>
            </a:ln>
          </p:spPr>
          <p:txBody>
            <a:bodyPr spcFirstLastPara="1" wrap="square" lIns="121900" tIns="121900" rIns="121900" bIns="121900" anchor="ctr" anchorCtr="0">
              <a:noAutofit/>
            </a:bodyPr>
            <a:lstStyle/>
            <a:p>
              <a:endParaRPr sz="2400"/>
            </a:p>
          </p:txBody>
        </p:sp>
        <p:sp>
          <p:nvSpPr>
            <p:cNvPr id="233" name="Google Shape;233;p28"/>
            <p:cNvSpPr/>
            <p:nvPr/>
          </p:nvSpPr>
          <p:spPr>
            <a:xfrm>
              <a:off x="7042650" y="3155125"/>
              <a:ext cx="338775" cy="207900"/>
            </a:xfrm>
            <a:custGeom>
              <a:avLst/>
              <a:gdLst/>
              <a:ahLst/>
              <a:cxnLst/>
              <a:rect l="l" t="t" r="r" b="b"/>
              <a:pathLst>
                <a:path w="13551" h="8316" extrusionOk="0">
                  <a:moveTo>
                    <a:pt x="8283" y="0"/>
                  </a:moveTo>
                  <a:cubicBezTo>
                    <a:pt x="7890" y="0"/>
                    <a:pt x="7514" y="107"/>
                    <a:pt x="7170" y="346"/>
                  </a:cubicBezTo>
                  <a:lnTo>
                    <a:pt x="534" y="4210"/>
                  </a:lnTo>
                  <a:cubicBezTo>
                    <a:pt x="525" y="4213"/>
                    <a:pt x="525" y="4213"/>
                    <a:pt x="523" y="4220"/>
                  </a:cubicBezTo>
                  <a:cubicBezTo>
                    <a:pt x="1" y="4559"/>
                    <a:pt x="208" y="5674"/>
                    <a:pt x="774" y="6975"/>
                  </a:cubicBezTo>
                  <a:lnTo>
                    <a:pt x="5135" y="8315"/>
                  </a:lnTo>
                  <a:lnTo>
                    <a:pt x="12064" y="4153"/>
                  </a:lnTo>
                  <a:cubicBezTo>
                    <a:pt x="12064" y="4153"/>
                    <a:pt x="13372" y="4898"/>
                    <a:pt x="13277" y="7448"/>
                  </a:cubicBezTo>
                  <a:cubicBezTo>
                    <a:pt x="13522" y="6918"/>
                    <a:pt x="13551" y="6267"/>
                    <a:pt x="13412" y="5565"/>
                  </a:cubicBezTo>
                  <a:cubicBezTo>
                    <a:pt x="12936" y="3068"/>
                    <a:pt x="10381" y="0"/>
                    <a:pt x="8283" y="0"/>
                  </a:cubicBezTo>
                  <a:close/>
                </a:path>
              </a:pathLst>
            </a:custGeom>
            <a:solidFill>
              <a:srgbClr val="FD9CCF"/>
            </a:solidFill>
            <a:ln>
              <a:noFill/>
            </a:ln>
          </p:spPr>
          <p:txBody>
            <a:bodyPr spcFirstLastPara="1" wrap="square" lIns="121900" tIns="121900" rIns="121900" bIns="121900" anchor="ctr" anchorCtr="0">
              <a:noAutofit/>
            </a:bodyPr>
            <a:lstStyle/>
            <a:p>
              <a:endParaRPr sz="2400"/>
            </a:p>
          </p:txBody>
        </p:sp>
        <p:sp>
          <p:nvSpPr>
            <p:cNvPr id="234" name="Google Shape;234;p28"/>
            <p:cNvSpPr/>
            <p:nvPr/>
          </p:nvSpPr>
          <p:spPr>
            <a:xfrm>
              <a:off x="6991950" y="3259550"/>
              <a:ext cx="210200" cy="240350"/>
            </a:xfrm>
            <a:custGeom>
              <a:avLst/>
              <a:gdLst/>
              <a:ahLst/>
              <a:cxnLst/>
              <a:rect l="l" t="t" r="r" b="b"/>
              <a:pathLst>
                <a:path w="8408" h="9614" extrusionOk="0">
                  <a:moveTo>
                    <a:pt x="46" y="1470"/>
                  </a:moveTo>
                  <a:cubicBezTo>
                    <a:pt x="29" y="1477"/>
                    <a:pt x="14" y="1486"/>
                    <a:pt x="0" y="1497"/>
                  </a:cubicBezTo>
                  <a:lnTo>
                    <a:pt x="46" y="1470"/>
                  </a:lnTo>
                  <a:close/>
                  <a:moveTo>
                    <a:pt x="2831" y="1"/>
                  </a:moveTo>
                  <a:cubicBezTo>
                    <a:pt x="2678" y="1"/>
                    <a:pt x="2546" y="32"/>
                    <a:pt x="2441" y="97"/>
                  </a:cubicBezTo>
                  <a:lnTo>
                    <a:pt x="46" y="1470"/>
                  </a:lnTo>
                  <a:lnTo>
                    <a:pt x="46" y="1470"/>
                  </a:lnTo>
                  <a:cubicBezTo>
                    <a:pt x="54" y="1467"/>
                    <a:pt x="63" y="1465"/>
                    <a:pt x="72" y="1463"/>
                  </a:cubicBezTo>
                  <a:lnTo>
                    <a:pt x="80" y="1460"/>
                  </a:lnTo>
                  <a:cubicBezTo>
                    <a:pt x="152" y="1430"/>
                    <a:pt x="230" y="1416"/>
                    <a:pt x="313" y="1416"/>
                  </a:cubicBezTo>
                  <a:cubicBezTo>
                    <a:pt x="1045" y="1416"/>
                    <a:pt x="2170" y="2538"/>
                    <a:pt x="3168" y="3958"/>
                  </a:cubicBezTo>
                  <a:cubicBezTo>
                    <a:pt x="4710" y="6145"/>
                    <a:pt x="5962" y="9044"/>
                    <a:pt x="5043" y="9613"/>
                  </a:cubicBezTo>
                  <a:lnTo>
                    <a:pt x="5686" y="9244"/>
                  </a:lnTo>
                  <a:lnTo>
                    <a:pt x="7489" y="8215"/>
                  </a:lnTo>
                  <a:cubicBezTo>
                    <a:pt x="8408" y="7645"/>
                    <a:pt x="7718" y="4564"/>
                    <a:pt x="6175" y="2377"/>
                  </a:cubicBezTo>
                  <a:cubicBezTo>
                    <a:pt x="5193" y="976"/>
                    <a:pt x="3688" y="1"/>
                    <a:pt x="2831" y="1"/>
                  </a:cubicBezTo>
                  <a:close/>
                </a:path>
              </a:pathLst>
            </a:custGeom>
            <a:solidFill>
              <a:srgbClr val="A5CBFA"/>
            </a:solidFill>
            <a:ln>
              <a:noFill/>
            </a:ln>
          </p:spPr>
          <p:txBody>
            <a:bodyPr spcFirstLastPara="1" wrap="square" lIns="121900" tIns="121900" rIns="121900" bIns="121900" anchor="ctr" anchorCtr="0">
              <a:noAutofit/>
            </a:bodyPr>
            <a:lstStyle/>
            <a:p>
              <a:endParaRPr sz="2400"/>
            </a:p>
          </p:txBody>
        </p:sp>
        <p:sp>
          <p:nvSpPr>
            <p:cNvPr id="235" name="Google Shape;235;p28"/>
            <p:cNvSpPr/>
            <p:nvPr/>
          </p:nvSpPr>
          <p:spPr>
            <a:xfrm>
              <a:off x="6946250" y="3284675"/>
              <a:ext cx="236600" cy="241900"/>
            </a:xfrm>
            <a:custGeom>
              <a:avLst/>
              <a:gdLst/>
              <a:ahLst/>
              <a:cxnLst/>
              <a:rect l="l" t="t" r="r" b="b"/>
              <a:pathLst>
                <a:path w="9464" h="9676" extrusionOk="0">
                  <a:moveTo>
                    <a:pt x="31" y="1542"/>
                  </a:moveTo>
                  <a:cubicBezTo>
                    <a:pt x="20" y="1547"/>
                    <a:pt x="10" y="1553"/>
                    <a:pt x="0" y="1559"/>
                  </a:cubicBezTo>
                  <a:lnTo>
                    <a:pt x="31" y="1542"/>
                  </a:lnTo>
                  <a:close/>
                  <a:moveTo>
                    <a:pt x="2968" y="1"/>
                  </a:moveTo>
                  <a:cubicBezTo>
                    <a:pt x="2778" y="1"/>
                    <a:pt x="2601" y="47"/>
                    <a:pt x="2440" y="147"/>
                  </a:cubicBezTo>
                  <a:lnTo>
                    <a:pt x="31" y="1542"/>
                  </a:lnTo>
                  <a:lnTo>
                    <a:pt x="31" y="1542"/>
                  </a:lnTo>
                  <a:cubicBezTo>
                    <a:pt x="116" y="1496"/>
                    <a:pt x="211" y="1474"/>
                    <a:pt x="312" y="1474"/>
                  </a:cubicBezTo>
                  <a:cubicBezTo>
                    <a:pt x="2172" y="1474"/>
                    <a:pt x="6562" y="8733"/>
                    <a:pt x="5044" y="9676"/>
                  </a:cubicBezTo>
                  <a:lnTo>
                    <a:pt x="7484" y="8266"/>
                  </a:lnTo>
                  <a:cubicBezTo>
                    <a:pt x="9463" y="7036"/>
                    <a:pt x="5300" y="1"/>
                    <a:pt x="2968" y="1"/>
                  </a:cubicBezTo>
                  <a:close/>
                </a:path>
              </a:pathLst>
            </a:custGeom>
            <a:solidFill>
              <a:srgbClr val="344593"/>
            </a:solidFill>
            <a:ln>
              <a:noFill/>
            </a:ln>
          </p:spPr>
          <p:txBody>
            <a:bodyPr spcFirstLastPara="1" wrap="square" lIns="121900" tIns="121900" rIns="121900" bIns="121900" anchor="ctr" anchorCtr="0">
              <a:noAutofit/>
            </a:bodyPr>
            <a:lstStyle/>
            <a:p>
              <a:endParaRPr sz="2400"/>
            </a:p>
          </p:txBody>
        </p:sp>
        <p:sp>
          <p:nvSpPr>
            <p:cNvPr id="236" name="Google Shape;236;p28"/>
            <p:cNvSpPr/>
            <p:nvPr/>
          </p:nvSpPr>
          <p:spPr>
            <a:xfrm>
              <a:off x="6888175" y="3318950"/>
              <a:ext cx="235600" cy="240625"/>
            </a:xfrm>
            <a:custGeom>
              <a:avLst/>
              <a:gdLst/>
              <a:ahLst/>
              <a:cxnLst/>
              <a:rect l="l" t="t" r="r" b="b"/>
              <a:pathLst>
                <a:path w="9424" h="9625" extrusionOk="0">
                  <a:moveTo>
                    <a:pt x="76" y="1487"/>
                  </a:moveTo>
                  <a:cubicBezTo>
                    <a:pt x="50" y="1500"/>
                    <a:pt x="26" y="1514"/>
                    <a:pt x="1" y="1530"/>
                  </a:cubicBezTo>
                  <a:lnTo>
                    <a:pt x="76" y="1487"/>
                  </a:lnTo>
                  <a:close/>
                  <a:moveTo>
                    <a:pt x="2888" y="0"/>
                  </a:moveTo>
                  <a:cubicBezTo>
                    <a:pt x="2714" y="0"/>
                    <a:pt x="2553" y="44"/>
                    <a:pt x="2409" y="136"/>
                  </a:cubicBezTo>
                  <a:lnTo>
                    <a:pt x="76" y="1487"/>
                  </a:lnTo>
                  <a:lnTo>
                    <a:pt x="76" y="1487"/>
                  </a:lnTo>
                  <a:cubicBezTo>
                    <a:pt x="252" y="1393"/>
                    <a:pt x="443" y="1349"/>
                    <a:pt x="644" y="1349"/>
                  </a:cubicBezTo>
                  <a:cubicBezTo>
                    <a:pt x="3163" y="1349"/>
                    <a:pt x="7245" y="8265"/>
                    <a:pt x="5073" y="9625"/>
                  </a:cubicBezTo>
                  <a:lnTo>
                    <a:pt x="7509" y="8241"/>
                  </a:lnTo>
                  <a:cubicBezTo>
                    <a:pt x="7541" y="8223"/>
                    <a:pt x="7568" y="8200"/>
                    <a:pt x="7593" y="8175"/>
                  </a:cubicBezTo>
                  <a:cubicBezTo>
                    <a:pt x="9424" y="6993"/>
                    <a:pt x="5102" y="0"/>
                    <a:pt x="2888" y="0"/>
                  </a:cubicBezTo>
                  <a:close/>
                </a:path>
              </a:pathLst>
            </a:custGeom>
            <a:solidFill>
              <a:srgbClr val="A5CBFA"/>
            </a:solidFill>
            <a:ln>
              <a:noFill/>
            </a:ln>
          </p:spPr>
          <p:txBody>
            <a:bodyPr spcFirstLastPara="1" wrap="square" lIns="121900" tIns="121900" rIns="121900" bIns="121900" anchor="ctr" anchorCtr="0">
              <a:noAutofit/>
            </a:bodyPr>
            <a:lstStyle/>
            <a:p>
              <a:endParaRPr sz="2400"/>
            </a:p>
          </p:txBody>
        </p:sp>
        <p:sp>
          <p:nvSpPr>
            <p:cNvPr id="237" name="Google Shape;237;p28"/>
            <p:cNvSpPr/>
            <p:nvPr/>
          </p:nvSpPr>
          <p:spPr>
            <a:xfrm>
              <a:off x="6888175" y="3259550"/>
              <a:ext cx="282850" cy="195825"/>
            </a:xfrm>
            <a:custGeom>
              <a:avLst/>
              <a:gdLst/>
              <a:ahLst/>
              <a:cxnLst/>
              <a:rect l="l" t="t" r="r" b="b"/>
              <a:pathLst>
                <a:path w="11314" h="7833" extrusionOk="0">
                  <a:moveTo>
                    <a:pt x="4197" y="1470"/>
                  </a:moveTo>
                  <a:cubicBezTo>
                    <a:pt x="4180" y="1477"/>
                    <a:pt x="4165" y="1486"/>
                    <a:pt x="4151" y="1497"/>
                  </a:cubicBezTo>
                  <a:lnTo>
                    <a:pt x="4197" y="1470"/>
                  </a:lnTo>
                  <a:close/>
                  <a:moveTo>
                    <a:pt x="74" y="3863"/>
                  </a:moveTo>
                  <a:cubicBezTo>
                    <a:pt x="50" y="3877"/>
                    <a:pt x="25" y="3891"/>
                    <a:pt x="1" y="3906"/>
                  </a:cubicBezTo>
                  <a:lnTo>
                    <a:pt x="74" y="3863"/>
                  </a:lnTo>
                  <a:close/>
                  <a:moveTo>
                    <a:pt x="6982" y="1"/>
                  </a:moveTo>
                  <a:cubicBezTo>
                    <a:pt x="6829" y="1"/>
                    <a:pt x="6697" y="32"/>
                    <a:pt x="6592" y="97"/>
                  </a:cubicBezTo>
                  <a:lnTo>
                    <a:pt x="4197" y="1470"/>
                  </a:lnTo>
                  <a:lnTo>
                    <a:pt x="4197" y="1470"/>
                  </a:lnTo>
                  <a:cubicBezTo>
                    <a:pt x="4205" y="1467"/>
                    <a:pt x="4214" y="1465"/>
                    <a:pt x="4223" y="1463"/>
                  </a:cubicBezTo>
                  <a:lnTo>
                    <a:pt x="4231" y="1460"/>
                  </a:lnTo>
                  <a:lnTo>
                    <a:pt x="4233" y="1460"/>
                  </a:lnTo>
                  <a:lnTo>
                    <a:pt x="2430" y="2502"/>
                  </a:lnTo>
                  <a:cubicBezTo>
                    <a:pt x="2424" y="2507"/>
                    <a:pt x="2415" y="2509"/>
                    <a:pt x="2409" y="2512"/>
                  </a:cubicBezTo>
                  <a:lnTo>
                    <a:pt x="74" y="3863"/>
                  </a:lnTo>
                  <a:lnTo>
                    <a:pt x="74" y="3863"/>
                  </a:lnTo>
                  <a:cubicBezTo>
                    <a:pt x="251" y="3769"/>
                    <a:pt x="442" y="3725"/>
                    <a:pt x="643" y="3725"/>
                  </a:cubicBezTo>
                  <a:cubicBezTo>
                    <a:pt x="2008" y="3725"/>
                    <a:pt x="3829" y="5755"/>
                    <a:pt x="4868" y="7832"/>
                  </a:cubicBezTo>
                  <a:lnTo>
                    <a:pt x="11314" y="4140"/>
                  </a:lnTo>
                  <a:cubicBezTo>
                    <a:pt x="11043" y="3520"/>
                    <a:pt x="10712" y="2930"/>
                    <a:pt x="10326" y="2377"/>
                  </a:cubicBezTo>
                  <a:cubicBezTo>
                    <a:pt x="9344" y="976"/>
                    <a:pt x="7839" y="1"/>
                    <a:pt x="6982"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238" name="Google Shape;238;p28"/>
            <p:cNvSpPr/>
            <p:nvPr/>
          </p:nvSpPr>
          <p:spPr>
            <a:xfrm>
              <a:off x="4509600" y="4282650"/>
              <a:ext cx="1018225" cy="535600"/>
            </a:xfrm>
            <a:custGeom>
              <a:avLst/>
              <a:gdLst/>
              <a:ahLst/>
              <a:cxnLst/>
              <a:rect l="l" t="t" r="r" b="b"/>
              <a:pathLst>
                <a:path w="40729" h="21424" extrusionOk="0">
                  <a:moveTo>
                    <a:pt x="20367" y="0"/>
                  </a:moveTo>
                  <a:cubicBezTo>
                    <a:pt x="15619" y="0"/>
                    <a:pt x="10870" y="1046"/>
                    <a:pt x="7245" y="3138"/>
                  </a:cubicBezTo>
                  <a:cubicBezTo>
                    <a:pt x="1" y="7321"/>
                    <a:pt x="1" y="14103"/>
                    <a:pt x="7245" y="18287"/>
                  </a:cubicBezTo>
                  <a:cubicBezTo>
                    <a:pt x="10868" y="20378"/>
                    <a:pt x="15616" y="21424"/>
                    <a:pt x="20363" y="21424"/>
                  </a:cubicBezTo>
                  <a:cubicBezTo>
                    <a:pt x="25111" y="21424"/>
                    <a:pt x="29860" y="20378"/>
                    <a:pt x="33483" y="18287"/>
                  </a:cubicBezTo>
                  <a:cubicBezTo>
                    <a:pt x="40728" y="14103"/>
                    <a:pt x="40728" y="7321"/>
                    <a:pt x="33483" y="3138"/>
                  </a:cubicBezTo>
                  <a:cubicBezTo>
                    <a:pt x="29862" y="1046"/>
                    <a:pt x="25115" y="0"/>
                    <a:pt x="20367" y="0"/>
                  </a:cubicBezTo>
                  <a:close/>
                </a:path>
              </a:pathLst>
            </a:custGeom>
            <a:solidFill>
              <a:srgbClr val="90C4FE">
                <a:alpha val="41340"/>
              </a:srgbClr>
            </a:solidFill>
            <a:ln>
              <a:noFill/>
            </a:ln>
          </p:spPr>
          <p:txBody>
            <a:bodyPr spcFirstLastPara="1" wrap="square" lIns="121900" tIns="121900" rIns="121900" bIns="121900" anchor="ctr" anchorCtr="0">
              <a:noAutofit/>
            </a:bodyPr>
            <a:lstStyle/>
            <a:p>
              <a:endParaRPr sz="2400"/>
            </a:p>
          </p:txBody>
        </p:sp>
        <p:sp>
          <p:nvSpPr>
            <p:cNvPr id="239" name="Google Shape;239;p28"/>
            <p:cNvSpPr/>
            <p:nvPr/>
          </p:nvSpPr>
          <p:spPr>
            <a:xfrm>
              <a:off x="4536125" y="3783950"/>
              <a:ext cx="965075" cy="919850"/>
            </a:xfrm>
            <a:custGeom>
              <a:avLst/>
              <a:gdLst/>
              <a:ahLst/>
              <a:cxnLst/>
              <a:rect l="l" t="t" r="r" b="b"/>
              <a:pathLst>
                <a:path w="38603" h="36794" extrusionOk="0">
                  <a:moveTo>
                    <a:pt x="19305" y="1"/>
                  </a:moveTo>
                  <a:cubicBezTo>
                    <a:pt x="15773" y="1"/>
                    <a:pt x="12240" y="718"/>
                    <a:pt x="9412" y="2151"/>
                  </a:cubicBezTo>
                  <a:lnTo>
                    <a:pt x="9412" y="2139"/>
                  </a:lnTo>
                  <a:cubicBezTo>
                    <a:pt x="6729" y="3484"/>
                    <a:pt x="1461" y="6688"/>
                    <a:pt x="713" y="13793"/>
                  </a:cubicBezTo>
                  <a:cubicBezTo>
                    <a:pt x="1" y="20551"/>
                    <a:pt x="3504" y="29964"/>
                    <a:pt x="9351" y="34044"/>
                  </a:cubicBezTo>
                  <a:cubicBezTo>
                    <a:pt x="9377" y="34064"/>
                    <a:pt x="9406" y="34083"/>
                    <a:pt x="9432" y="34101"/>
                  </a:cubicBezTo>
                  <a:cubicBezTo>
                    <a:pt x="9703" y="34288"/>
                    <a:pt x="9979" y="34467"/>
                    <a:pt x="10259" y="34631"/>
                  </a:cubicBezTo>
                  <a:cubicBezTo>
                    <a:pt x="12757" y="36073"/>
                    <a:pt x="16031" y="36793"/>
                    <a:pt x="19305" y="36793"/>
                  </a:cubicBezTo>
                  <a:cubicBezTo>
                    <a:pt x="22578" y="36793"/>
                    <a:pt x="25852" y="36073"/>
                    <a:pt x="28351" y="34631"/>
                  </a:cubicBezTo>
                  <a:cubicBezTo>
                    <a:pt x="28398" y="34602"/>
                    <a:pt x="28436" y="34574"/>
                    <a:pt x="28481" y="34547"/>
                  </a:cubicBezTo>
                  <a:cubicBezTo>
                    <a:pt x="28697" y="34418"/>
                    <a:pt x="28910" y="34281"/>
                    <a:pt x="29119" y="34139"/>
                  </a:cubicBezTo>
                  <a:cubicBezTo>
                    <a:pt x="29178" y="34098"/>
                    <a:pt x="29238" y="34058"/>
                    <a:pt x="29295" y="34017"/>
                  </a:cubicBezTo>
                  <a:cubicBezTo>
                    <a:pt x="35116" y="29921"/>
                    <a:pt x="38603" y="20536"/>
                    <a:pt x="37891" y="13793"/>
                  </a:cubicBezTo>
                  <a:cubicBezTo>
                    <a:pt x="37142" y="6690"/>
                    <a:pt x="31874" y="3484"/>
                    <a:pt x="29193" y="2139"/>
                  </a:cubicBezTo>
                  <a:lnTo>
                    <a:pt x="29193" y="2149"/>
                  </a:lnTo>
                  <a:cubicBezTo>
                    <a:pt x="26366" y="717"/>
                    <a:pt x="22835" y="1"/>
                    <a:pt x="19305" y="1"/>
                  </a:cubicBezTo>
                  <a:close/>
                </a:path>
              </a:pathLst>
            </a:custGeom>
            <a:solidFill>
              <a:srgbClr val="CCFF66"/>
            </a:solidFill>
            <a:ln>
              <a:noFill/>
            </a:ln>
          </p:spPr>
          <p:txBody>
            <a:bodyPr spcFirstLastPara="1" wrap="square" lIns="121900" tIns="121900" rIns="121900" bIns="121900" anchor="ctr" anchorCtr="0">
              <a:noAutofit/>
            </a:bodyPr>
            <a:lstStyle/>
            <a:p>
              <a:endParaRPr sz="2400"/>
            </a:p>
          </p:txBody>
        </p:sp>
        <p:sp>
          <p:nvSpPr>
            <p:cNvPr id="240" name="Google Shape;240;p28"/>
            <p:cNvSpPr/>
            <p:nvPr/>
          </p:nvSpPr>
          <p:spPr>
            <a:xfrm>
              <a:off x="4914650" y="3945850"/>
              <a:ext cx="208200" cy="109550"/>
            </a:xfrm>
            <a:custGeom>
              <a:avLst/>
              <a:gdLst/>
              <a:ahLst/>
              <a:cxnLst/>
              <a:rect l="l" t="t" r="r" b="b"/>
              <a:pathLst>
                <a:path w="8328" h="4382" extrusionOk="0">
                  <a:moveTo>
                    <a:pt x="4163" y="0"/>
                  </a:moveTo>
                  <a:cubicBezTo>
                    <a:pt x="3193" y="0"/>
                    <a:pt x="2222" y="214"/>
                    <a:pt x="1481" y="642"/>
                  </a:cubicBezTo>
                  <a:cubicBezTo>
                    <a:pt x="1" y="1497"/>
                    <a:pt x="1" y="2884"/>
                    <a:pt x="1481" y="3739"/>
                  </a:cubicBezTo>
                  <a:cubicBezTo>
                    <a:pt x="2222" y="4167"/>
                    <a:pt x="3193" y="4381"/>
                    <a:pt x="4163" y="4381"/>
                  </a:cubicBezTo>
                  <a:cubicBezTo>
                    <a:pt x="5134" y="4381"/>
                    <a:pt x="6105" y="4167"/>
                    <a:pt x="6846" y="3739"/>
                  </a:cubicBezTo>
                  <a:cubicBezTo>
                    <a:pt x="8328" y="2882"/>
                    <a:pt x="8326" y="1497"/>
                    <a:pt x="6846" y="642"/>
                  </a:cubicBezTo>
                  <a:cubicBezTo>
                    <a:pt x="6105" y="214"/>
                    <a:pt x="5134" y="0"/>
                    <a:pt x="4163" y="0"/>
                  </a:cubicBez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241" name="Google Shape;241;p28"/>
            <p:cNvSpPr/>
            <p:nvPr/>
          </p:nvSpPr>
          <p:spPr>
            <a:xfrm>
              <a:off x="4771375" y="3690050"/>
              <a:ext cx="338750" cy="323725"/>
            </a:xfrm>
            <a:custGeom>
              <a:avLst/>
              <a:gdLst/>
              <a:ahLst/>
              <a:cxnLst/>
              <a:rect l="l" t="t" r="r" b="b"/>
              <a:pathLst>
                <a:path w="13550" h="12949" extrusionOk="0">
                  <a:moveTo>
                    <a:pt x="2445" y="0"/>
                  </a:moveTo>
                  <a:cubicBezTo>
                    <a:pt x="2445" y="1"/>
                    <a:pt x="1" y="5895"/>
                    <a:pt x="2609" y="9387"/>
                  </a:cubicBezTo>
                  <a:cubicBezTo>
                    <a:pt x="5215" y="12879"/>
                    <a:pt x="9895" y="12949"/>
                    <a:pt x="9895" y="12949"/>
                  </a:cubicBezTo>
                  <a:cubicBezTo>
                    <a:pt x="9895" y="12949"/>
                    <a:pt x="13549" y="9034"/>
                    <a:pt x="10931" y="4832"/>
                  </a:cubicBezTo>
                  <a:cubicBezTo>
                    <a:pt x="8260" y="547"/>
                    <a:pt x="2445" y="0"/>
                    <a:pt x="2445" y="0"/>
                  </a:cubicBezTo>
                  <a:close/>
                </a:path>
              </a:pathLst>
            </a:custGeom>
            <a:solidFill>
              <a:srgbClr val="27DEBF"/>
            </a:solidFill>
            <a:ln>
              <a:noFill/>
            </a:ln>
          </p:spPr>
          <p:txBody>
            <a:bodyPr spcFirstLastPara="1" wrap="square" lIns="121900" tIns="121900" rIns="121900" bIns="121900" anchor="ctr" anchorCtr="0">
              <a:noAutofit/>
            </a:bodyPr>
            <a:lstStyle/>
            <a:p>
              <a:endParaRPr sz="2400"/>
            </a:p>
          </p:txBody>
        </p:sp>
        <p:sp>
          <p:nvSpPr>
            <p:cNvPr id="242" name="Google Shape;242;p28"/>
            <p:cNvSpPr/>
            <p:nvPr/>
          </p:nvSpPr>
          <p:spPr>
            <a:xfrm>
              <a:off x="4771425" y="3690050"/>
              <a:ext cx="247350" cy="323725"/>
            </a:xfrm>
            <a:custGeom>
              <a:avLst/>
              <a:gdLst/>
              <a:ahLst/>
              <a:cxnLst/>
              <a:rect l="l" t="t" r="r" b="b"/>
              <a:pathLst>
                <a:path w="9894" h="12949" extrusionOk="0">
                  <a:moveTo>
                    <a:pt x="2443" y="0"/>
                  </a:moveTo>
                  <a:cubicBezTo>
                    <a:pt x="2443" y="1"/>
                    <a:pt x="0" y="5895"/>
                    <a:pt x="2607" y="9387"/>
                  </a:cubicBezTo>
                  <a:cubicBezTo>
                    <a:pt x="5213" y="12879"/>
                    <a:pt x="9893" y="12949"/>
                    <a:pt x="9893" y="12949"/>
                  </a:cubicBezTo>
                  <a:cubicBezTo>
                    <a:pt x="9252" y="4960"/>
                    <a:pt x="2443" y="1"/>
                    <a:pt x="2443" y="0"/>
                  </a:cubicBezTo>
                  <a:close/>
                </a:path>
              </a:pathLst>
            </a:custGeom>
            <a:solidFill>
              <a:srgbClr val="1BBC9D"/>
            </a:solidFill>
            <a:ln>
              <a:noFill/>
            </a:ln>
          </p:spPr>
          <p:txBody>
            <a:bodyPr spcFirstLastPara="1" wrap="square" lIns="121900" tIns="121900" rIns="121900" bIns="121900" anchor="ctr" anchorCtr="0">
              <a:noAutofit/>
            </a:bodyPr>
            <a:lstStyle/>
            <a:p>
              <a:endParaRPr sz="2400"/>
            </a:p>
          </p:txBody>
        </p:sp>
        <p:sp>
          <p:nvSpPr>
            <p:cNvPr id="243" name="Google Shape;243;p28"/>
            <p:cNvSpPr/>
            <p:nvPr/>
          </p:nvSpPr>
          <p:spPr>
            <a:xfrm>
              <a:off x="5015200" y="3691000"/>
              <a:ext cx="359975" cy="337850"/>
            </a:xfrm>
            <a:custGeom>
              <a:avLst/>
              <a:gdLst/>
              <a:ahLst/>
              <a:cxnLst/>
              <a:rect l="l" t="t" r="r" b="b"/>
              <a:pathLst>
                <a:path w="14399" h="13514" extrusionOk="0">
                  <a:moveTo>
                    <a:pt x="9651" y="1"/>
                  </a:moveTo>
                  <a:cubicBezTo>
                    <a:pt x="9651" y="1"/>
                    <a:pt x="7086" y="155"/>
                    <a:pt x="3544" y="3152"/>
                  </a:cubicBezTo>
                  <a:cubicBezTo>
                    <a:pt x="0" y="6149"/>
                    <a:pt x="142" y="12911"/>
                    <a:pt x="142" y="12911"/>
                  </a:cubicBezTo>
                  <a:cubicBezTo>
                    <a:pt x="142" y="12911"/>
                    <a:pt x="77" y="13421"/>
                    <a:pt x="737" y="13506"/>
                  </a:cubicBezTo>
                  <a:cubicBezTo>
                    <a:pt x="780" y="13511"/>
                    <a:pt x="820" y="13514"/>
                    <a:pt x="858" y="13514"/>
                  </a:cubicBezTo>
                  <a:cubicBezTo>
                    <a:pt x="1329" y="13514"/>
                    <a:pt x="1402" y="13120"/>
                    <a:pt x="1402" y="13120"/>
                  </a:cubicBezTo>
                  <a:cubicBezTo>
                    <a:pt x="1402" y="12380"/>
                    <a:pt x="2804" y="7356"/>
                    <a:pt x="5880" y="4864"/>
                  </a:cubicBezTo>
                  <a:cubicBezTo>
                    <a:pt x="8956" y="2373"/>
                    <a:pt x="13420" y="2176"/>
                    <a:pt x="13420" y="2176"/>
                  </a:cubicBezTo>
                  <a:cubicBezTo>
                    <a:pt x="14399" y="1917"/>
                    <a:pt x="11739" y="1"/>
                    <a:pt x="9651" y="1"/>
                  </a:cubicBezTo>
                  <a:close/>
                </a:path>
              </a:pathLst>
            </a:custGeom>
            <a:solidFill>
              <a:srgbClr val="A33D64"/>
            </a:solidFill>
            <a:ln>
              <a:noFill/>
            </a:ln>
          </p:spPr>
          <p:txBody>
            <a:bodyPr spcFirstLastPara="1" wrap="square" lIns="121900" tIns="121900" rIns="121900" bIns="121900" anchor="ctr" anchorCtr="0">
              <a:noAutofit/>
            </a:bodyPr>
            <a:lstStyle/>
            <a:p>
              <a:endParaRPr sz="2400"/>
            </a:p>
          </p:txBody>
        </p:sp>
        <p:sp>
          <p:nvSpPr>
            <p:cNvPr id="244" name="Google Shape;244;p28"/>
            <p:cNvSpPr/>
            <p:nvPr/>
          </p:nvSpPr>
          <p:spPr>
            <a:xfrm>
              <a:off x="5245300" y="3691000"/>
              <a:ext cx="129875" cy="54925"/>
            </a:xfrm>
            <a:custGeom>
              <a:avLst/>
              <a:gdLst/>
              <a:ahLst/>
              <a:cxnLst/>
              <a:rect l="l" t="t" r="r" b="b"/>
              <a:pathLst>
                <a:path w="5195" h="2197" extrusionOk="0">
                  <a:moveTo>
                    <a:pt x="447" y="1"/>
                  </a:moveTo>
                  <a:cubicBezTo>
                    <a:pt x="0" y="69"/>
                    <a:pt x="97" y="748"/>
                    <a:pt x="1327" y="1381"/>
                  </a:cubicBezTo>
                  <a:cubicBezTo>
                    <a:pt x="2466" y="1968"/>
                    <a:pt x="3080" y="2197"/>
                    <a:pt x="3796" y="2197"/>
                  </a:cubicBezTo>
                  <a:cubicBezTo>
                    <a:pt x="3869" y="2197"/>
                    <a:pt x="3943" y="2194"/>
                    <a:pt x="4019" y="2190"/>
                  </a:cubicBezTo>
                  <a:cubicBezTo>
                    <a:pt x="4147" y="2180"/>
                    <a:pt x="4216" y="2176"/>
                    <a:pt x="4216" y="2176"/>
                  </a:cubicBezTo>
                  <a:cubicBezTo>
                    <a:pt x="5195" y="1917"/>
                    <a:pt x="2535" y="1"/>
                    <a:pt x="447" y="1"/>
                  </a:cubicBezTo>
                  <a:close/>
                </a:path>
              </a:pathLst>
            </a:custGeom>
            <a:solidFill>
              <a:srgbClr val="82294D"/>
            </a:solidFill>
            <a:ln>
              <a:noFill/>
            </a:ln>
          </p:spPr>
          <p:txBody>
            <a:bodyPr spcFirstLastPara="1" wrap="square" lIns="121900" tIns="121900" rIns="121900" bIns="121900" anchor="ctr" anchorCtr="0">
              <a:noAutofit/>
            </a:bodyPr>
            <a:lstStyle/>
            <a:p>
              <a:endParaRPr sz="2400"/>
            </a:p>
          </p:txBody>
        </p:sp>
        <p:sp>
          <p:nvSpPr>
            <p:cNvPr id="245" name="Google Shape;245;p28"/>
            <p:cNvSpPr/>
            <p:nvPr/>
          </p:nvSpPr>
          <p:spPr>
            <a:xfrm>
              <a:off x="2255800" y="3695575"/>
              <a:ext cx="466800" cy="146375"/>
            </a:xfrm>
            <a:custGeom>
              <a:avLst/>
              <a:gdLst/>
              <a:ahLst/>
              <a:cxnLst/>
              <a:rect l="l" t="t" r="r" b="b"/>
              <a:pathLst>
                <a:path w="18672" h="5855" extrusionOk="0">
                  <a:moveTo>
                    <a:pt x="2627" y="0"/>
                  </a:moveTo>
                  <a:cubicBezTo>
                    <a:pt x="2596" y="0"/>
                    <a:pt x="2557" y="15"/>
                    <a:pt x="2497" y="40"/>
                  </a:cubicBezTo>
                  <a:cubicBezTo>
                    <a:pt x="2299" y="119"/>
                    <a:pt x="2263" y="553"/>
                    <a:pt x="2431" y="892"/>
                  </a:cubicBezTo>
                  <a:cubicBezTo>
                    <a:pt x="2609" y="1246"/>
                    <a:pt x="2836" y="1390"/>
                    <a:pt x="2844" y="1480"/>
                  </a:cubicBezTo>
                  <a:cubicBezTo>
                    <a:pt x="2846" y="1499"/>
                    <a:pt x="2835" y="1508"/>
                    <a:pt x="2812" y="1508"/>
                  </a:cubicBezTo>
                  <a:cubicBezTo>
                    <a:pt x="2727" y="1508"/>
                    <a:pt x="2480" y="1377"/>
                    <a:pt x="2189" y="1164"/>
                  </a:cubicBezTo>
                  <a:cubicBezTo>
                    <a:pt x="1683" y="795"/>
                    <a:pt x="1491" y="408"/>
                    <a:pt x="1262" y="177"/>
                  </a:cubicBezTo>
                  <a:cubicBezTo>
                    <a:pt x="1178" y="93"/>
                    <a:pt x="1101" y="61"/>
                    <a:pt x="1037" y="61"/>
                  </a:cubicBezTo>
                  <a:cubicBezTo>
                    <a:pt x="906" y="61"/>
                    <a:pt x="827" y="195"/>
                    <a:pt x="839" y="299"/>
                  </a:cubicBezTo>
                  <a:cubicBezTo>
                    <a:pt x="856" y="454"/>
                    <a:pt x="896" y="688"/>
                    <a:pt x="1200" y="1106"/>
                  </a:cubicBezTo>
                  <a:cubicBezTo>
                    <a:pt x="1502" y="1522"/>
                    <a:pt x="1944" y="1936"/>
                    <a:pt x="1944" y="1936"/>
                  </a:cubicBezTo>
                  <a:cubicBezTo>
                    <a:pt x="1680" y="1804"/>
                    <a:pt x="1434" y="1639"/>
                    <a:pt x="1208" y="1447"/>
                  </a:cubicBezTo>
                  <a:cubicBezTo>
                    <a:pt x="782" y="1088"/>
                    <a:pt x="652" y="889"/>
                    <a:pt x="423" y="713"/>
                  </a:cubicBezTo>
                  <a:cubicBezTo>
                    <a:pt x="387" y="686"/>
                    <a:pt x="353" y="674"/>
                    <a:pt x="320" y="674"/>
                  </a:cubicBezTo>
                  <a:cubicBezTo>
                    <a:pt x="146" y="674"/>
                    <a:pt x="38" y="1026"/>
                    <a:pt x="186" y="1255"/>
                  </a:cubicBezTo>
                  <a:cubicBezTo>
                    <a:pt x="326" y="1475"/>
                    <a:pt x="565" y="1758"/>
                    <a:pt x="848" y="2005"/>
                  </a:cubicBezTo>
                  <a:cubicBezTo>
                    <a:pt x="1132" y="2252"/>
                    <a:pt x="1640" y="2620"/>
                    <a:pt x="1640" y="2620"/>
                  </a:cubicBezTo>
                  <a:cubicBezTo>
                    <a:pt x="1063" y="2401"/>
                    <a:pt x="724" y="2067"/>
                    <a:pt x="502" y="1888"/>
                  </a:cubicBezTo>
                  <a:cubicBezTo>
                    <a:pt x="385" y="1794"/>
                    <a:pt x="286" y="1748"/>
                    <a:pt x="208" y="1748"/>
                  </a:cubicBezTo>
                  <a:cubicBezTo>
                    <a:pt x="136" y="1748"/>
                    <a:pt x="82" y="1787"/>
                    <a:pt x="51" y="1865"/>
                  </a:cubicBezTo>
                  <a:cubicBezTo>
                    <a:pt x="0" y="1992"/>
                    <a:pt x="87" y="2220"/>
                    <a:pt x="525" y="2663"/>
                  </a:cubicBezTo>
                  <a:cubicBezTo>
                    <a:pt x="963" y="3106"/>
                    <a:pt x="1746" y="3502"/>
                    <a:pt x="2465" y="3694"/>
                  </a:cubicBezTo>
                  <a:cubicBezTo>
                    <a:pt x="3183" y="3886"/>
                    <a:pt x="3527" y="4083"/>
                    <a:pt x="3888" y="4227"/>
                  </a:cubicBezTo>
                  <a:cubicBezTo>
                    <a:pt x="5208" y="4752"/>
                    <a:pt x="5923" y="5193"/>
                    <a:pt x="7303" y="5532"/>
                  </a:cubicBezTo>
                  <a:cubicBezTo>
                    <a:pt x="8270" y="5769"/>
                    <a:pt x="9095" y="5854"/>
                    <a:pt x="9805" y="5854"/>
                  </a:cubicBezTo>
                  <a:cubicBezTo>
                    <a:pt x="10388" y="5854"/>
                    <a:pt x="10893" y="5796"/>
                    <a:pt x="11333" y="5717"/>
                  </a:cubicBezTo>
                  <a:cubicBezTo>
                    <a:pt x="13352" y="5355"/>
                    <a:pt x="15871" y="4486"/>
                    <a:pt x="17235" y="3851"/>
                  </a:cubicBezTo>
                  <a:cubicBezTo>
                    <a:pt x="18596" y="3216"/>
                    <a:pt x="18672" y="2416"/>
                    <a:pt x="18142" y="1930"/>
                  </a:cubicBezTo>
                  <a:cubicBezTo>
                    <a:pt x="17831" y="1645"/>
                    <a:pt x="17517" y="1430"/>
                    <a:pt x="17025" y="1430"/>
                  </a:cubicBezTo>
                  <a:cubicBezTo>
                    <a:pt x="16805" y="1430"/>
                    <a:pt x="16549" y="1473"/>
                    <a:pt x="16242" y="1572"/>
                  </a:cubicBezTo>
                  <a:cubicBezTo>
                    <a:pt x="15250" y="1895"/>
                    <a:pt x="12874" y="2922"/>
                    <a:pt x="11131" y="3375"/>
                  </a:cubicBezTo>
                  <a:cubicBezTo>
                    <a:pt x="10619" y="3508"/>
                    <a:pt x="9902" y="3600"/>
                    <a:pt x="9075" y="3600"/>
                  </a:cubicBezTo>
                  <a:cubicBezTo>
                    <a:pt x="8515" y="3600"/>
                    <a:pt x="7905" y="3558"/>
                    <a:pt x="7273" y="3458"/>
                  </a:cubicBezTo>
                  <a:cubicBezTo>
                    <a:pt x="5947" y="3248"/>
                    <a:pt x="4827" y="2476"/>
                    <a:pt x="4431" y="2180"/>
                  </a:cubicBezTo>
                  <a:cubicBezTo>
                    <a:pt x="4065" y="1906"/>
                    <a:pt x="3954" y="1738"/>
                    <a:pt x="3703" y="1315"/>
                  </a:cubicBezTo>
                  <a:cubicBezTo>
                    <a:pt x="3417" y="837"/>
                    <a:pt x="3115" y="623"/>
                    <a:pt x="2888" y="301"/>
                  </a:cubicBezTo>
                  <a:cubicBezTo>
                    <a:pt x="2729" y="78"/>
                    <a:pt x="2697" y="0"/>
                    <a:pt x="2627" y="0"/>
                  </a:cubicBezTo>
                  <a:close/>
                </a:path>
              </a:pathLst>
            </a:custGeom>
            <a:solidFill>
              <a:srgbClr val="FFA8A7"/>
            </a:solidFill>
            <a:ln>
              <a:noFill/>
            </a:ln>
          </p:spPr>
          <p:txBody>
            <a:bodyPr spcFirstLastPara="1" wrap="square" lIns="121900" tIns="121900" rIns="121900" bIns="121900" anchor="ctr" anchorCtr="0">
              <a:noAutofit/>
            </a:bodyPr>
            <a:lstStyle/>
            <a:p>
              <a:endParaRPr sz="2400"/>
            </a:p>
          </p:txBody>
        </p:sp>
        <p:sp>
          <p:nvSpPr>
            <p:cNvPr id="246" name="Google Shape;246;p28"/>
            <p:cNvSpPr/>
            <p:nvPr/>
          </p:nvSpPr>
          <p:spPr>
            <a:xfrm>
              <a:off x="2567400" y="3726900"/>
              <a:ext cx="157450" cy="105850"/>
            </a:xfrm>
            <a:custGeom>
              <a:avLst/>
              <a:gdLst/>
              <a:ahLst/>
              <a:cxnLst/>
              <a:rect l="l" t="t" r="r" b="b"/>
              <a:pathLst>
                <a:path w="6298" h="4234" extrusionOk="0">
                  <a:moveTo>
                    <a:pt x="4998" y="1"/>
                  </a:moveTo>
                  <a:cubicBezTo>
                    <a:pt x="4763" y="1"/>
                    <a:pt x="4483" y="35"/>
                    <a:pt x="4154" y="99"/>
                  </a:cubicBezTo>
                  <a:cubicBezTo>
                    <a:pt x="2986" y="324"/>
                    <a:pt x="821" y="1211"/>
                    <a:pt x="256" y="1430"/>
                  </a:cubicBezTo>
                  <a:cubicBezTo>
                    <a:pt x="256" y="1430"/>
                    <a:pt x="1" y="1816"/>
                    <a:pt x="318" y="2854"/>
                  </a:cubicBezTo>
                  <a:cubicBezTo>
                    <a:pt x="637" y="3890"/>
                    <a:pt x="978" y="4234"/>
                    <a:pt x="978" y="4234"/>
                  </a:cubicBezTo>
                  <a:cubicBezTo>
                    <a:pt x="978" y="4234"/>
                    <a:pt x="3628" y="3375"/>
                    <a:pt x="4604" y="2927"/>
                  </a:cubicBezTo>
                  <a:cubicBezTo>
                    <a:pt x="5579" y="2479"/>
                    <a:pt x="6298" y="1938"/>
                    <a:pt x="6030" y="754"/>
                  </a:cubicBezTo>
                  <a:cubicBezTo>
                    <a:pt x="5912" y="223"/>
                    <a:pt x="5597" y="1"/>
                    <a:pt x="4998" y="1"/>
                  </a:cubicBezTo>
                  <a:close/>
                </a:path>
              </a:pathLst>
            </a:custGeom>
            <a:solidFill>
              <a:srgbClr val="AACAF9"/>
            </a:solidFill>
            <a:ln>
              <a:noFill/>
            </a:ln>
          </p:spPr>
          <p:txBody>
            <a:bodyPr spcFirstLastPara="1" wrap="square" lIns="121900" tIns="121900" rIns="121900" bIns="121900" anchor="ctr" anchorCtr="0">
              <a:noAutofit/>
            </a:bodyPr>
            <a:lstStyle/>
            <a:p>
              <a:endParaRPr sz="2400"/>
            </a:p>
          </p:txBody>
        </p:sp>
        <p:sp>
          <p:nvSpPr>
            <p:cNvPr id="247" name="Google Shape;247;p28"/>
            <p:cNvSpPr/>
            <p:nvPr/>
          </p:nvSpPr>
          <p:spPr>
            <a:xfrm>
              <a:off x="2564725" y="3758975"/>
              <a:ext cx="38675" cy="75375"/>
            </a:xfrm>
            <a:custGeom>
              <a:avLst/>
              <a:gdLst/>
              <a:ahLst/>
              <a:cxnLst/>
              <a:rect l="l" t="t" r="r" b="b"/>
              <a:pathLst>
                <a:path w="1547" h="3015" extrusionOk="0">
                  <a:moveTo>
                    <a:pt x="737" y="0"/>
                  </a:moveTo>
                  <a:lnTo>
                    <a:pt x="211" y="182"/>
                  </a:lnTo>
                  <a:cubicBezTo>
                    <a:pt x="211" y="182"/>
                    <a:pt x="1" y="542"/>
                    <a:pt x="280" y="1592"/>
                  </a:cubicBezTo>
                  <a:cubicBezTo>
                    <a:pt x="559" y="2643"/>
                    <a:pt x="958" y="3014"/>
                    <a:pt x="958" y="3014"/>
                  </a:cubicBezTo>
                  <a:lnTo>
                    <a:pt x="1546" y="2799"/>
                  </a:lnTo>
                  <a:cubicBezTo>
                    <a:pt x="1546" y="2799"/>
                    <a:pt x="1090" y="2229"/>
                    <a:pt x="878" y="1399"/>
                  </a:cubicBezTo>
                  <a:cubicBezTo>
                    <a:pt x="762" y="941"/>
                    <a:pt x="716" y="470"/>
                    <a:pt x="737" y="0"/>
                  </a:cubicBezTo>
                  <a:close/>
                </a:path>
              </a:pathLst>
            </a:custGeom>
            <a:solidFill>
              <a:srgbClr val="7FA8E6"/>
            </a:solidFill>
            <a:ln>
              <a:noFill/>
            </a:ln>
          </p:spPr>
          <p:txBody>
            <a:bodyPr spcFirstLastPara="1" wrap="square" lIns="121900" tIns="121900" rIns="121900" bIns="121900" anchor="ctr" anchorCtr="0">
              <a:noAutofit/>
            </a:bodyPr>
            <a:lstStyle/>
            <a:p>
              <a:endParaRPr sz="2400"/>
            </a:p>
          </p:txBody>
        </p:sp>
        <p:sp>
          <p:nvSpPr>
            <p:cNvPr id="248" name="Google Shape;248;p28"/>
            <p:cNvSpPr/>
            <p:nvPr/>
          </p:nvSpPr>
          <p:spPr>
            <a:xfrm>
              <a:off x="238125" y="2858700"/>
              <a:ext cx="2257500" cy="2070100"/>
            </a:xfrm>
            <a:custGeom>
              <a:avLst/>
              <a:gdLst/>
              <a:ahLst/>
              <a:cxnLst/>
              <a:rect l="l" t="t" r="r" b="b"/>
              <a:pathLst>
                <a:path w="90300" h="82804" extrusionOk="0">
                  <a:moveTo>
                    <a:pt x="47806" y="1"/>
                  </a:moveTo>
                  <a:cubicBezTo>
                    <a:pt x="47806" y="27602"/>
                    <a:pt x="23902" y="44469"/>
                    <a:pt x="15936" y="49068"/>
                  </a:cubicBezTo>
                  <a:lnTo>
                    <a:pt x="0" y="58269"/>
                  </a:lnTo>
                  <a:lnTo>
                    <a:pt x="42493" y="82803"/>
                  </a:lnTo>
                  <a:cubicBezTo>
                    <a:pt x="42493" y="82803"/>
                    <a:pt x="50491" y="78319"/>
                    <a:pt x="58429" y="73604"/>
                  </a:cubicBezTo>
                  <a:cubicBezTo>
                    <a:pt x="66397" y="68871"/>
                    <a:pt x="90299" y="52136"/>
                    <a:pt x="90299" y="24536"/>
                  </a:cubicBezTo>
                  <a:lnTo>
                    <a:pt x="47806" y="1"/>
                  </a:lnTo>
                  <a:close/>
                </a:path>
              </a:pathLst>
            </a:custGeom>
            <a:solidFill>
              <a:schemeClr val="lt2"/>
            </a:solidFill>
            <a:ln>
              <a:noFill/>
            </a:ln>
          </p:spPr>
          <p:txBody>
            <a:bodyPr spcFirstLastPara="1" wrap="square" lIns="121900" tIns="121900" rIns="121900" bIns="121900" anchor="ctr" anchorCtr="0">
              <a:noAutofit/>
            </a:bodyPr>
            <a:lstStyle/>
            <a:p>
              <a:endParaRPr sz="2400"/>
            </a:p>
          </p:txBody>
        </p:sp>
        <p:sp>
          <p:nvSpPr>
            <p:cNvPr id="249" name="Google Shape;249;p28"/>
            <p:cNvSpPr/>
            <p:nvPr/>
          </p:nvSpPr>
          <p:spPr>
            <a:xfrm>
              <a:off x="702875" y="4622100"/>
              <a:ext cx="730425" cy="385900"/>
            </a:xfrm>
            <a:custGeom>
              <a:avLst/>
              <a:gdLst/>
              <a:ahLst/>
              <a:cxnLst/>
              <a:rect l="l" t="t" r="r" b="b"/>
              <a:pathLst>
                <a:path w="29217" h="15436" extrusionOk="0">
                  <a:moveTo>
                    <a:pt x="23903" y="0"/>
                  </a:moveTo>
                  <a:cubicBezTo>
                    <a:pt x="23903" y="0"/>
                    <a:pt x="13033" y="7168"/>
                    <a:pt x="1" y="7668"/>
                  </a:cubicBezTo>
                  <a:cubicBezTo>
                    <a:pt x="1967" y="8803"/>
                    <a:pt x="5761" y="9446"/>
                    <a:pt x="9477" y="9446"/>
                  </a:cubicBezTo>
                  <a:cubicBezTo>
                    <a:pt x="10782" y="9446"/>
                    <a:pt x="12077" y="9366"/>
                    <a:pt x="13280" y="9201"/>
                  </a:cubicBezTo>
                  <a:lnTo>
                    <a:pt x="13280" y="9201"/>
                  </a:lnTo>
                  <a:cubicBezTo>
                    <a:pt x="13280" y="9201"/>
                    <a:pt x="12634" y="11893"/>
                    <a:pt x="7969" y="15335"/>
                  </a:cubicBezTo>
                  <a:cubicBezTo>
                    <a:pt x="7969" y="15335"/>
                    <a:pt x="8344" y="15436"/>
                    <a:pt x="9079" y="15436"/>
                  </a:cubicBezTo>
                  <a:cubicBezTo>
                    <a:pt x="11646" y="15436"/>
                    <a:pt x="18600" y="14198"/>
                    <a:pt x="29216" y="3066"/>
                  </a:cubicBezTo>
                  <a:lnTo>
                    <a:pt x="23903" y="0"/>
                  </a:ln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250" name="Google Shape;250;p28"/>
            <p:cNvSpPr/>
            <p:nvPr/>
          </p:nvSpPr>
          <p:spPr>
            <a:xfrm>
              <a:off x="1221700" y="4531550"/>
              <a:ext cx="290325" cy="230125"/>
            </a:xfrm>
            <a:custGeom>
              <a:avLst/>
              <a:gdLst/>
              <a:ahLst/>
              <a:cxnLst/>
              <a:rect l="l" t="t" r="r" b="b"/>
              <a:pathLst>
                <a:path w="11613" h="9205" extrusionOk="0">
                  <a:moveTo>
                    <a:pt x="5807" y="0"/>
                  </a:moveTo>
                  <a:cubicBezTo>
                    <a:pt x="2600" y="0"/>
                    <a:pt x="1" y="2060"/>
                    <a:pt x="1" y="4601"/>
                  </a:cubicBezTo>
                  <a:cubicBezTo>
                    <a:pt x="1" y="7144"/>
                    <a:pt x="2600" y="9204"/>
                    <a:pt x="5807" y="9204"/>
                  </a:cubicBezTo>
                  <a:cubicBezTo>
                    <a:pt x="9013" y="9204"/>
                    <a:pt x="11613" y="7144"/>
                    <a:pt x="11613" y="4601"/>
                  </a:cubicBezTo>
                  <a:cubicBezTo>
                    <a:pt x="11613" y="2060"/>
                    <a:pt x="9013" y="0"/>
                    <a:pt x="5807" y="0"/>
                  </a:cubicBez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251" name="Google Shape;251;p28"/>
            <p:cNvSpPr/>
            <p:nvPr/>
          </p:nvSpPr>
          <p:spPr>
            <a:xfrm>
              <a:off x="1254400" y="4564250"/>
              <a:ext cx="224925" cy="164725"/>
            </a:xfrm>
            <a:custGeom>
              <a:avLst/>
              <a:gdLst/>
              <a:ahLst/>
              <a:cxnLst/>
              <a:rect l="l" t="t" r="r" b="b"/>
              <a:pathLst>
                <a:path w="8997" h="6589" extrusionOk="0">
                  <a:moveTo>
                    <a:pt x="4499" y="0"/>
                  </a:moveTo>
                  <a:cubicBezTo>
                    <a:pt x="2014" y="0"/>
                    <a:pt x="1" y="1474"/>
                    <a:pt x="1" y="3293"/>
                  </a:cubicBezTo>
                  <a:cubicBezTo>
                    <a:pt x="1" y="5113"/>
                    <a:pt x="2014" y="6588"/>
                    <a:pt x="4499" y="6588"/>
                  </a:cubicBezTo>
                  <a:cubicBezTo>
                    <a:pt x="6983" y="6588"/>
                    <a:pt x="8996" y="5113"/>
                    <a:pt x="8996" y="3293"/>
                  </a:cubicBezTo>
                  <a:cubicBezTo>
                    <a:pt x="8996" y="1474"/>
                    <a:pt x="6983" y="0"/>
                    <a:pt x="4499" y="0"/>
                  </a:cubicBezTo>
                  <a:close/>
                </a:path>
              </a:pathLst>
            </a:custGeom>
            <a:solidFill>
              <a:srgbClr val="FF66A7"/>
            </a:solidFill>
            <a:ln>
              <a:noFill/>
            </a:ln>
          </p:spPr>
          <p:txBody>
            <a:bodyPr spcFirstLastPara="1" wrap="square" lIns="121900" tIns="121900" rIns="121900" bIns="121900" anchor="ctr" anchorCtr="0">
              <a:noAutofit/>
            </a:bodyPr>
            <a:lstStyle/>
            <a:p>
              <a:endParaRPr sz="2400"/>
            </a:p>
          </p:txBody>
        </p:sp>
        <p:sp>
          <p:nvSpPr>
            <p:cNvPr id="252" name="Google Shape;252;p28"/>
            <p:cNvSpPr/>
            <p:nvPr/>
          </p:nvSpPr>
          <p:spPr>
            <a:xfrm>
              <a:off x="1499400" y="3065825"/>
              <a:ext cx="863450" cy="544250"/>
            </a:xfrm>
            <a:custGeom>
              <a:avLst/>
              <a:gdLst/>
              <a:ahLst/>
              <a:cxnLst/>
              <a:rect l="l" t="t" r="r" b="b"/>
              <a:pathLst>
                <a:path w="34538" h="21770" extrusionOk="0">
                  <a:moveTo>
                    <a:pt x="751" y="0"/>
                  </a:moveTo>
                  <a:cubicBezTo>
                    <a:pt x="304" y="0"/>
                    <a:pt x="0" y="333"/>
                    <a:pt x="0" y="917"/>
                  </a:cubicBezTo>
                  <a:cubicBezTo>
                    <a:pt x="0" y="1761"/>
                    <a:pt x="635" y="2810"/>
                    <a:pt x="1417" y="3261"/>
                  </a:cubicBezTo>
                  <a:lnTo>
                    <a:pt x="33122" y="21564"/>
                  </a:lnTo>
                  <a:cubicBezTo>
                    <a:pt x="33362" y="21703"/>
                    <a:pt x="33588" y="21769"/>
                    <a:pt x="33787" y="21769"/>
                  </a:cubicBezTo>
                  <a:cubicBezTo>
                    <a:pt x="34233" y="21769"/>
                    <a:pt x="34537" y="21434"/>
                    <a:pt x="34537" y="20848"/>
                  </a:cubicBezTo>
                  <a:cubicBezTo>
                    <a:pt x="34537" y="20000"/>
                    <a:pt x="33904" y="18948"/>
                    <a:pt x="33122" y="18497"/>
                  </a:cubicBezTo>
                  <a:lnTo>
                    <a:pt x="1417" y="205"/>
                  </a:lnTo>
                  <a:cubicBezTo>
                    <a:pt x="1176" y="66"/>
                    <a:pt x="949" y="0"/>
                    <a:pt x="751" y="0"/>
                  </a:cubicBezTo>
                  <a:close/>
                </a:path>
              </a:pathLst>
            </a:custGeom>
            <a:solidFill>
              <a:srgbClr val="4C68A5"/>
            </a:solidFill>
            <a:ln>
              <a:noFill/>
            </a:ln>
          </p:spPr>
          <p:txBody>
            <a:bodyPr spcFirstLastPara="1" wrap="square" lIns="121900" tIns="121900" rIns="121900" bIns="121900" anchor="ctr" anchorCtr="0">
              <a:noAutofit/>
            </a:bodyPr>
            <a:lstStyle/>
            <a:p>
              <a:endParaRPr sz="2400"/>
            </a:p>
          </p:txBody>
        </p:sp>
        <p:sp>
          <p:nvSpPr>
            <p:cNvPr id="253" name="Google Shape;253;p28"/>
            <p:cNvSpPr/>
            <p:nvPr/>
          </p:nvSpPr>
          <p:spPr>
            <a:xfrm>
              <a:off x="1454275" y="3257925"/>
              <a:ext cx="869550" cy="538825"/>
            </a:xfrm>
            <a:custGeom>
              <a:avLst/>
              <a:gdLst/>
              <a:ahLst/>
              <a:cxnLst/>
              <a:rect l="l" t="t" r="r" b="b"/>
              <a:pathLst>
                <a:path w="34782" h="21553" extrusionOk="0">
                  <a:moveTo>
                    <a:pt x="1020" y="1"/>
                  </a:moveTo>
                  <a:cubicBezTo>
                    <a:pt x="560" y="1"/>
                    <a:pt x="206" y="290"/>
                    <a:pt x="124" y="806"/>
                  </a:cubicBezTo>
                  <a:cubicBezTo>
                    <a:pt x="1" y="1580"/>
                    <a:pt x="537" y="2572"/>
                    <a:pt x="1317" y="3024"/>
                  </a:cubicBezTo>
                  <a:lnTo>
                    <a:pt x="33022" y="21332"/>
                  </a:lnTo>
                  <a:cubicBezTo>
                    <a:pt x="33281" y="21481"/>
                    <a:pt x="33534" y="21552"/>
                    <a:pt x="33762" y="21552"/>
                  </a:cubicBezTo>
                  <a:cubicBezTo>
                    <a:pt x="34222" y="21552"/>
                    <a:pt x="34576" y="21263"/>
                    <a:pt x="34658" y="20744"/>
                  </a:cubicBezTo>
                  <a:cubicBezTo>
                    <a:pt x="34782" y="19967"/>
                    <a:pt x="34245" y="18971"/>
                    <a:pt x="33463" y="18520"/>
                  </a:cubicBezTo>
                  <a:lnTo>
                    <a:pt x="1760" y="222"/>
                  </a:lnTo>
                  <a:cubicBezTo>
                    <a:pt x="1501" y="72"/>
                    <a:pt x="1247" y="1"/>
                    <a:pt x="1020" y="1"/>
                  </a:cubicBezTo>
                  <a:close/>
                </a:path>
              </a:pathLst>
            </a:custGeom>
            <a:solidFill>
              <a:srgbClr val="4C68A5"/>
            </a:solidFill>
            <a:ln>
              <a:noFill/>
            </a:ln>
          </p:spPr>
          <p:txBody>
            <a:bodyPr spcFirstLastPara="1" wrap="square" lIns="121900" tIns="121900" rIns="121900" bIns="121900" anchor="ctr" anchorCtr="0">
              <a:noAutofit/>
            </a:bodyPr>
            <a:lstStyle/>
            <a:p>
              <a:endParaRPr sz="2400"/>
            </a:p>
          </p:txBody>
        </p:sp>
        <p:sp>
          <p:nvSpPr>
            <p:cNvPr id="254" name="Google Shape;254;p28"/>
            <p:cNvSpPr/>
            <p:nvPr/>
          </p:nvSpPr>
          <p:spPr>
            <a:xfrm>
              <a:off x="1393375" y="3427725"/>
              <a:ext cx="875650" cy="533575"/>
            </a:xfrm>
            <a:custGeom>
              <a:avLst/>
              <a:gdLst/>
              <a:ahLst/>
              <a:cxnLst/>
              <a:rect l="l" t="t" r="r" b="b"/>
              <a:pathLst>
                <a:path w="35026" h="21343" extrusionOk="0">
                  <a:moveTo>
                    <a:pt x="1272" y="0"/>
                  </a:moveTo>
                  <a:cubicBezTo>
                    <a:pt x="801" y="0"/>
                    <a:pt x="403" y="247"/>
                    <a:pt x="246" y="698"/>
                  </a:cubicBezTo>
                  <a:cubicBezTo>
                    <a:pt x="1" y="1401"/>
                    <a:pt x="437" y="2337"/>
                    <a:pt x="1219" y="2789"/>
                  </a:cubicBezTo>
                  <a:lnTo>
                    <a:pt x="32922" y="21103"/>
                  </a:lnTo>
                  <a:cubicBezTo>
                    <a:pt x="33203" y="21265"/>
                    <a:pt x="33490" y="21342"/>
                    <a:pt x="33755" y="21342"/>
                  </a:cubicBezTo>
                  <a:cubicBezTo>
                    <a:pt x="34227" y="21342"/>
                    <a:pt x="34625" y="21095"/>
                    <a:pt x="34781" y="20642"/>
                  </a:cubicBezTo>
                  <a:cubicBezTo>
                    <a:pt x="35025" y="19935"/>
                    <a:pt x="34589" y="18998"/>
                    <a:pt x="33807" y="18547"/>
                  </a:cubicBezTo>
                  <a:lnTo>
                    <a:pt x="2104" y="240"/>
                  </a:lnTo>
                  <a:cubicBezTo>
                    <a:pt x="1823" y="78"/>
                    <a:pt x="1536" y="0"/>
                    <a:pt x="1272" y="0"/>
                  </a:cubicBezTo>
                  <a:close/>
                </a:path>
              </a:pathLst>
            </a:custGeom>
            <a:solidFill>
              <a:srgbClr val="4C68A5"/>
            </a:solidFill>
            <a:ln>
              <a:noFill/>
            </a:ln>
          </p:spPr>
          <p:txBody>
            <a:bodyPr spcFirstLastPara="1" wrap="square" lIns="121900" tIns="121900" rIns="121900" bIns="121900" anchor="ctr" anchorCtr="0">
              <a:noAutofit/>
            </a:bodyPr>
            <a:lstStyle/>
            <a:p>
              <a:endParaRPr sz="2400"/>
            </a:p>
          </p:txBody>
        </p:sp>
        <p:sp>
          <p:nvSpPr>
            <p:cNvPr id="255" name="Google Shape;255;p28"/>
            <p:cNvSpPr/>
            <p:nvPr/>
          </p:nvSpPr>
          <p:spPr>
            <a:xfrm>
              <a:off x="1304525" y="3584050"/>
              <a:ext cx="881700" cy="528425"/>
            </a:xfrm>
            <a:custGeom>
              <a:avLst/>
              <a:gdLst/>
              <a:ahLst/>
              <a:cxnLst/>
              <a:rect l="l" t="t" r="r" b="b"/>
              <a:pathLst>
                <a:path w="35268" h="21137" extrusionOk="0">
                  <a:moveTo>
                    <a:pt x="1504" y="0"/>
                  </a:moveTo>
                  <a:cubicBezTo>
                    <a:pt x="1023" y="0"/>
                    <a:pt x="591" y="206"/>
                    <a:pt x="368" y="591"/>
                  </a:cubicBezTo>
                  <a:cubicBezTo>
                    <a:pt x="1" y="1225"/>
                    <a:pt x="338" y="2105"/>
                    <a:pt x="1119" y="2556"/>
                  </a:cubicBezTo>
                  <a:lnTo>
                    <a:pt x="32822" y="20876"/>
                  </a:lnTo>
                  <a:cubicBezTo>
                    <a:pt x="33127" y="21052"/>
                    <a:pt x="33454" y="21137"/>
                    <a:pt x="33762" y="21137"/>
                  </a:cubicBezTo>
                  <a:cubicBezTo>
                    <a:pt x="34244" y="21137"/>
                    <a:pt x="34678" y="20930"/>
                    <a:pt x="34902" y="20542"/>
                  </a:cubicBezTo>
                  <a:cubicBezTo>
                    <a:pt x="35268" y="19906"/>
                    <a:pt x="34932" y="19025"/>
                    <a:pt x="34150" y="18574"/>
                  </a:cubicBezTo>
                  <a:lnTo>
                    <a:pt x="2447" y="262"/>
                  </a:lnTo>
                  <a:cubicBezTo>
                    <a:pt x="2141" y="85"/>
                    <a:pt x="1812" y="0"/>
                    <a:pt x="1504" y="0"/>
                  </a:cubicBezTo>
                  <a:close/>
                </a:path>
              </a:pathLst>
            </a:custGeom>
            <a:solidFill>
              <a:srgbClr val="4C68A5"/>
            </a:solidFill>
            <a:ln>
              <a:noFill/>
            </a:ln>
          </p:spPr>
          <p:txBody>
            <a:bodyPr spcFirstLastPara="1" wrap="square" lIns="121900" tIns="121900" rIns="121900" bIns="121900" anchor="ctr" anchorCtr="0">
              <a:noAutofit/>
            </a:bodyPr>
            <a:lstStyle/>
            <a:p>
              <a:endParaRPr sz="2400"/>
            </a:p>
          </p:txBody>
        </p:sp>
        <p:sp>
          <p:nvSpPr>
            <p:cNvPr id="256" name="Google Shape;256;p28"/>
            <p:cNvSpPr/>
            <p:nvPr/>
          </p:nvSpPr>
          <p:spPr>
            <a:xfrm>
              <a:off x="1198400" y="3727175"/>
              <a:ext cx="887800" cy="523525"/>
            </a:xfrm>
            <a:custGeom>
              <a:avLst/>
              <a:gdLst/>
              <a:ahLst/>
              <a:cxnLst/>
              <a:rect l="l" t="t" r="r" b="b"/>
              <a:pathLst>
                <a:path w="35512" h="20941" extrusionOk="0">
                  <a:moveTo>
                    <a:pt x="1711" y="0"/>
                  </a:moveTo>
                  <a:cubicBezTo>
                    <a:pt x="1225" y="0"/>
                    <a:pt x="768" y="168"/>
                    <a:pt x="488" y="490"/>
                  </a:cubicBezTo>
                  <a:cubicBezTo>
                    <a:pt x="0" y="1053"/>
                    <a:pt x="238" y="1877"/>
                    <a:pt x="1018" y="2328"/>
                  </a:cubicBezTo>
                  <a:lnTo>
                    <a:pt x="32721" y="20653"/>
                  </a:lnTo>
                  <a:cubicBezTo>
                    <a:pt x="33056" y="20846"/>
                    <a:pt x="33436" y="20940"/>
                    <a:pt x="33799" y="20940"/>
                  </a:cubicBezTo>
                  <a:cubicBezTo>
                    <a:pt x="34286" y="20940"/>
                    <a:pt x="34743" y="20772"/>
                    <a:pt x="35022" y="20448"/>
                  </a:cubicBezTo>
                  <a:cubicBezTo>
                    <a:pt x="35511" y="19881"/>
                    <a:pt x="35272" y="19059"/>
                    <a:pt x="34491" y="18608"/>
                  </a:cubicBezTo>
                  <a:lnTo>
                    <a:pt x="2789" y="288"/>
                  </a:lnTo>
                  <a:cubicBezTo>
                    <a:pt x="2454" y="94"/>
                    <a:pt x="2074" y="0"/>
                    <a:pt x="1711" y="0"/>
                  </a:cubicBezTo>
                  <a:close/>
                </a:path>
              </a:pathLst>
            </a:custGeom>
            <a:solidFill>
              <a:srgbClr val="4C68A5"/>
            </a:solidFill>
            <a:ln>
              <a:noFill/>
            </a:ln>
          </p:spPr>
          <p:txBody>
            <a:bodyPr spcFirstLastPara="1" wrap="square" lIns="121900" tIns="121900" rIns="121900" bIns="121900" anchor="ctr" anchorCtr="0">
              <a:noAutofit/>
            </a:bodyPr>
            <a:lstStyle/>
            <a:p>
              <a:endParaRPr sz="2400"/>
            </a:p>
          </p:txBody>
        </p:sp>
        <p:sp>
          <p:nvSpPr>
            <p:cNvPr id="257" name="Google Shape;257;p28"/>
            <p:cNvSpPr/>
            <p:nvPr/>
          </p:nvSpPr>
          <p:spPr>
            <a:xfrm>
              <a:off x="1062600" y="3872100"/>
              <a:ext cx="893900" cy="518825"/>
            </a:xfrm>
            <a:custGeom>
              <a:avLst/>
              <a:gdLst/>
              <a:ahLst/>
              <a:cxnLst/>
              <a:rect l="l" t="t" r="r" b="b"/>
              <a:pathLst>
                <a:path w="35756" h="20753" extrusionOk="0">
                  <a:moveTo>
                    <a:pt x="1891" y="0"/>
                  </a:moveTo>
                  <a:cubicBezTo>
                    <a:pt x="1405" y="0"/>
                    <a:pt x="936" y="133"/>
                    <a:pt x="612" y="394"/>
                  </a:cubicBezTo>
                  <a:cubicBezTo>
                    <a:pt x="1" y="887"/>
                    <a:pt x="139" y="1654"/>
                    <a:pt x="921" y="2105"/>
                  </a:cubicBezTo>
                  <a:lnTo>
                    <a:pt x="32623" y="20435"/>
                  </a:lnTo>
                  <a:cubicBezTo>
                    <a:pt x="32991" y="20647"/>
                    <a:pt x="33436" y="20752"/>
                    <a:pt x="33868" y="20752"/>
                  </a:cubicBezTo>
                  <a:cubicBezTo>
                    <a:pt x="34353" y="20752"/>
                    <a:pt x="34821" y="20620"/>
                    <a:pt x="35144" y="20358"/>
                  </a:cubicBezTo>
                  <a:cubicBezTo>
                    <a:pt x="35756" y="19864"/>
                    <a:pt x="35617" y="19097"/>
                    <a:pt x="34835" y="18646"/>
                  </a:cubicBezTo>
                  <a:lnTo>
                    <a:pt x="3135" y="317"/>
                  </a:lnTo>
                  <a:cubicBezTo>
                    <a:pt x="2767" y="105"/>
                    <a:pt x="2323" y="0"/>
                    <a:pt x="1891" y="0"/>
                  </a:cubicBezTo>
                  <a:close/>
                </a:path>
              </a:pathLst>
            </a:custGeom>
            <a:solidFill>
              <a:srgbClr val="4C68A5"/>
            </a:solidFill>
            <a:ln>
              <a:noFill/>
            </a:ln>
          </p:spPr>
          <p:txBody>
            <a:bodyPr spcFirstLastPara="1" wrap="square" lIns="121900" tIns="121900" rIns="121900" bIns="121900" anchor="ctr" anchorCtr="0">
              <a:noAutofit/>
            </a:bodyPr>
            <a:lstStyle/>
            <a:p>
              <a:endParaRPr sz="2400"/>
            </a:p>
          </p:txBody>
        </p:sp>
        <p:sp>
          <p:nvSpPr>
            <p:cNvPr id="258" name="Google Shape;258;p28"/>
            <p:cNvSpPr/>
            <p:nvPr/>
          </p:nvSpPr>
          <p:spPr>
            <a:xfrm>
              <a:off x="916950" y="3981975"/>
              <a:ext cx="899950" cy="514450"/>
            </a:xfrm>
            <a:custGeom>
              <a:avLst/>
              <a:gdLst/>
              <a:ahLst/>
              <a:cxnLst/>
              <a:rect l="l" t="t" r="r" b="b"/>
              <a:pathLst>
                <a:path w="35998" h="20578" extrusionOk="0">
                  <a:moveTo>
                    <a:pt x="2025" y="1"/>
                  </a:moveTo>
                  <a:cubicBezTo>
                    <a:pt x="1550" y="1"/>
                    <a:pt x="1085" y="101"/>
                    <a:pt x="734" y="305"/>
                  </a:cubicBezTo>
                  <a:cubicBezTo>
                    <a:pt x="1" y="727"/>
                    <a:pt x="39" y="1437"/>
                    <a:pt x="821" y="1888"/>
                  </a:cubicBezTo>
                  <a:lnTo>
                    <a:pt x="32523" y="20224"/>
                  </a:lnTo>
                  <a:cubicBezTo>
                    <a:pt x="32930" y="20459"/>
                    <a:pt x="33458" y="20578"/>
                    <a:pt x="33975" y="20578"/>
                  </a:cubicBezTo>
                  <a:cubicBezTo>
                    <a:pt x="34449" y="20578"/>
                    <a:pt x="34914" y="20477"/>
                    <a:pt x="35264" y="20274"/>
                  </a:cubicBezTo>
                  <a:cubicBezTo>
                    <a:pt x="35998" y="19851"/>
                    <a:pt x="35958" y="19141"/>
                    <a:pt x="35176" y="18690"/>
                  </a:cubicBezTo>
                  <a:lnTo>
                    <a:pt x="3478" y="355"/>
                  </a:lnTo>
                  <a:cubicBezTo>
                    <a:pt x="3070" y="120"/>
                    <a:pt x="2542" y="1"/>
                    <a:pt x="2025" y="1"/>
                  </a:cubicBezTo>
                  <a:close/>
                </a:path>
              </a:pathLst>
            </a:custGeom>
            <a:solidFill>
              <a:srgbClr val="4C68A5"/>
            </a:solidFill>
            <a:ln>
              <a:noFill/>
            </a:ln>
          </p:spPr>
          <p:txBody>
            <a:bodyPr spcFirstLastPara="1" wrap="square" lIns="121900" tIns="121900" rIns="121900" bIns="121900" anchor="ctr" anchorCtr="0">
              <a:noAutofit/>
            </a:bodyPr>
            <a:lstStyle/>
            <a:p>
              <a:endParaRPr sz="2400"/>
            </a:p>
          </p:txBody>
        </p:sp>
        <p:sp>
          <p:nvSpPr>
            <p:cNvPr id="259" name="Google Shape;259;p28"/>
            <p:cNvSpPr/>
            <p:nvPr/>
          </p:nvSpPr>
          <p:spPr>
            <a:xfrm>
              <a:off x="2264700" y="4467675"/>
              <a:ext cx="628225" cy="362750"/>
            </a:xfrm>
            <a:custGeom>
              <a:avLst/>
              <a:gdLst/>
              <a:ahLst/>
              <a:cxnLst/>
              <a:rect l="l" t="t" r="r" b="b"/>
              <a:pathLst>
                <a:path w="25129" h="14510" extrusionOk="0">
                  <a:moveTo>
                    <a:pt x="12565" y="0"/>
                  </a:moveTo>
                  <a:cubicBezTo>
                    <a:pt x="9233" y="0"/>
                    <a:pt x="6037" y="764"/>
                    <a:pt x="3681" y="2126"/>
                  </a:cubicBezTo>
                  <a:cubicBezTo>
                    <a:pt x="1324" y="3486"/>
                    <a:pt x="0" y="5330"/>
                    <a:pt x="0" y="7255"/>
                  </a:cubicBezTo>
                  <a:cubicBezTo>
                    <a:pt x="0" y="9178"/>
                    <a:pt x="1324" y="11024"/>
                    <a:pt x="3681" y="12384"/>
                  </a:cubicBezTo>
                  <a:cubicBezTo>
                    <a:pt x="6037" y="13744"/>
                    <a:pt x="9233" y="14509"/>
                    <a:pt x="12565" y="14509"/>
                  </a:cubicBezTo>
                  <a:cubicBezTo>
                    <a:pt x="15898" y="14509"/>
                    <a:pt x="19092" y="13744"/>
                    <a:pt x="21450" y="12384"/>
                  </a:cubicBezTo>
                  <a:cubicBezTo>
                    <a:pt x="23806" y="11024"/>
                    <a:pt x="25129" y="9178"/>
                    <a:pt x="25129" y="7255"/>
                  </a:cubicBezTo>
                  <a:cubicBezTo>
                    <a:pt x="25129" y="5330"/>
                    <a:pt x="23806" y="3486"/>
                    <a:pt x="21450" y="2126"/>
                  </a:cubicBezTo>
                  <a:cubicBezTo>
                    <a:pt x="19092" y="764"/>
                    <a:pt x="15898" y="0"/>
                    <a:pt x="12565" y="0"/>
                  </a:cubicBezTo>
                  <a:close/>
                </a:path>
              </a:pathLst>
            </a:custGeom>
            <a:solidFill>
              <a:srgbClr val="90C4FE">
                <a:alpha val="41340"/>
              </a:srgbClr>
            </a:solidFill>
            <a:ln>
              <a:noFill/>
            </a:ln>
          </p:spPr>
          <p:txBody>
            <a:bodyPr spcFirstLastPara="1" wrap="square" lIns="121900" tIns="121900" rIns="121900" bIns="121900" anchor="ctr" anchorCtr="0">
              <a:noAutofit/>
            </a:bodyPr>
            <a:lstStyle/>
            <a:p>
              <a:endParaRPr sz="2400"/>
            </a:p>
          </p:txBody>
        </p:sp>
        <p:sp>
          <p:nvSpPr>
            <p:cNvPr id="260" name="Google Shape;260;p28"/>
            <p:cNvSpPr/>
            <p:nvPr/>
          </p:nvSpPr>
          <p:spPr>
            <a:xfrm>
              <a:off x="2525000" y="3539225"/>
              <a:ext cx="154375" cy="89650"/>
            </a:xfrm>
            <a:custGeom>
              <a:avLst/>
              <a:gdLst/>
              <a:ahLst/>
              <a:cxnLst/>
              <a:rect l="l" t="t" r="r" b="b"/>
              <a:pathLst>
                <a:path w="6175" h="3586" extrusionOk="0">
                  <a:moveTo>
                    <a:pt x="2920" y="1"/>
                  </a:moveTo>
                  <a:cubicBezTo>
                    <a:pt x="1757" y="1"/>
                    <a:pt x="977" y="674"/>
                    <a:pt x="542" y="1564"/>
                  </a:cubicBezTo>
                  <a:cubicBezTo>
                    <a:pt x="1" y="2667"/>
                    <a:pt x="848" y="3586"/>
                    <a:pt x="848" y="3586"/>
                  </a:cubicBezTo>
                  <a:lnTo>
                    <a:pt x="6134" y="1960"/>
                  </a:lnTo>
                  <a:cubicBezTo>
                    <a:pt x="6174" y="917"/>
                    <a:pt x="5108" y="458"/>
                    <a:pt x="3825" y="124"/>
                  </a:cubicBezTo>
                  <a:cubicBezTo>
                    <a:pt x="3501" y="40"/>
                    <a:pt x="3199" y="1"/>
                    <a:pt x="2920" y="1"/>
                  </a:cubicBezTo>
                  <a:close/>
                </a:path>
              </a:pathLst>
            </a:custGeom>
            <a:solidFill>
              <a:srgbClr val="543354"/>
            </a:solidFill>
            <a:ln>
              <a:noFill/>
            </a:ln>
          </p:spPr>
          <p:txBody>
            <a:bodyPr spcFirstLastPara="1" wrap="square" lIns="121900" tIns="121900" rIns="121900" bIns="121900" anchor="ctr" anchorCtr="0">
              <a:noAutofit/>
            </a:bodyPr>
            <a:lstStyle/>
            <a:p>
              <a:endParaRPr sz="2400"/>
            </a:p>
          </p:txBody>
        </p:sp>
        <p:sp>
          <p:nvSpPr>
            <p:cNvPr id="261" name="Google Shape;261;p28"/>
            <p:cNvSpPr/>
            <p:nvPr/>
          </p:nvSpPr>
          <p:spPr>
            <a:xfrm>
              <a:off x="2404425" y="4594025"/>
              <a:ext cx="124575" cy="116675"/>
            </a:xfrm>
            <a:custGeom>
              <a:avLst/>
              <a:gdLst/>
              <a:ahLst/>
              <a:cxnLst/>
              <a:rect l="l" t="t" r="r" b="b"/>
              <a:pathLst>
                <a:path w="4983" h="4667" extrusionOk="0">
                  <a:moveTo>
                    <a:pt x="696" y="1"/>
                  </a:moveTo>
                  <a:cubicBezTo>
                    <a:pt x="631" y="1"/>
                    <a:pt x="572" y="13"/>
                    <a:pt x="521" y="41"/>
                  </a:cubicBezTo>
                  <a:cubicBezTo>
                    <a:pt x="112" y="259"/>
                    <a:pt x="0" y="792"/>
                    <a:pt x="237" y="1444"/>
                  </a:cubicBezTo>
                  <a:cubicBezTo>
                    <a:pt x="500" y="2163"/>
                    <a:pt x="1191" y="2620"/>
                    <a:pt x="1753" y="3031"/>
                  </a:cubicBezTo>
                  <a:cubicBezTo>
                    <a:pt x="2339" y="3457"/>
                    <a:pt x="2792" y="3935"/>
                    <a:pt x="3213" y="4395"/>
                  </a:cubicBezTo>
                  <a:cubicBezTo>
                    <a:pt x="3392" y="4589"/>
                    <a:pt x="3628" y="4667"/>
                    <a:pt x="3877" y="4667"/>
                  </a:cubicBezTo>
                  <a:cubicBezTo>
                    <a:pt x="4098" y="4667"/>
                    <a:pt x="4328" y="4606"/>
                    <a:pt x="4538" y="4513"/>
                  </a:cubicBezTo>
                  <a:cubicBezTo>
                    <a:pt x="4982" y="4318"/>
                    <a:pt x="4936" y="3655"/>
                    <a:pt x="4922" y="3232"/>
                  </a:cubicBezTo>
                  <a:cubicBezTo>
                    <a:pt x="4909" y="2837"/>
                    <a:pt x="4929" y="2395"/>
                    <a:pt x="4929" y="2395"/>
                  </a:cubicBezTo>
                  <a:cubicBezTo>
                    <a:pt x="4929" y="2395"/>
                    <a:pt x="3798" y="1111"/>
                    <a:pt x="3295" y="1111"/>
                  </a:cubicBezTo>
                  <a:cubicBezTo>
                    <a:pt x="3253" y="1111"/>
                    <a:pt x="3216" y="1120"/>
                    <a:pt x="3185" y="1138"/>
                  </a:cubicBezTo>
                  <a:cubicBezTo>
                    <a:pt x="3155" y="1156"/>
                    <a:pt x="3120" y="1164"/>
                    <a:pt x="3079" y="1164"/>
                  </a:cubicBezTo>
                  <a:cubicBezTo>
                    <a:pt x="2588" y="1164"/>
                    <a:pt x="1330" y="1"/>
                    <a:pt x="696" y="1"/>
                  </a:cubicBezTo>
                  <a:close/>
                </a:path>
              </a:pathLst>
            </a:custGeom>
            <a:solidFill>
              <a:srgbClr val="2D2979"/>
            </a:solidFill>
            <a:ln>
              <a:noFill/>
            </a:ln>
          </p:spPr>
          <p:txBody>
            <a:bodyPr spcFirstLastPara="1" wrap="square" lIns="121900" tIns="121900" rIns="121900" bIns="121900" anchor="ctr" anchorCtr="0">
              <a:noAutofit/>
            </a:bodyPr>
            <a:lstStyle/>
            <a:p>
              <a:endParaRPr sz="2400"/>
            </a:p>
          </p:txBody>
        </p:sp>
        <p:sp>
          <p:nvSpPr>
            <p:cNvPr id="262" name="Google Shape;262;p28"/>
            <p:cNvSpPr/>
            <p:nvPr/>
          </p:nvSpPr>
          <p:spPr>
            <a:xfrm>
              <a:off x="2485950" y="4109250"/>
              <a:ext cx="227125" cy="545225"/>
            </a:xfrm>
            <a:custGeom>
              <a:avLst/>
              <a:gdLst/>
              <a:ahLst/>
              <a:cxnLst/>
              <a:rect l="l" t="t" r="r" b="b"/>
              <a:pathLst>
                <a:path w="9085" h="21809" extrusionOk="0">
                  <a:moveTo>
                    <a:pt x="9085" y="0"/>
                  </a:moveTo>
                  <a:lnTo>
                    <a:pt x="3000" y="1673"/>
                  </a:lnTo>
                  <a:lnTo>
                    <a:pt x="1429" y="11530"/>
                  </a:lnTo>
                  <a:lnTo>
                    <a:pt x="1" y="20506"/>
                  </a:lnTo>
                  <a:cubicBezTo>
                    <a:pt x="387" y="21651"/>
                    <a:pt x="1087" y="21809"/>
                    <a:pt x="1445" y="21809"/>
                  </a:cubicBezTo>
                  <a:cubicBezTo>
                    <a:pt x="1581" y="21809"/>
                    <a:pt x="1668" y="21786"/>
                    <a:pt x="1668" y="21786"/>
                  </a:cubicBezTo>
                  <a:lnTo>
                    <a:pt x="4286" y="14083"/>
                  </a:lnTo>
                  <a:lnTo>
                    <a:pt x="9085" y="0"/>
                  </a:lnTo>
                  <a:close/>
                </a:path>
              </a:pathLst>
            </a:custGeom>
            <a:solidFill>
              <a:schemeClr val="accent1"/>
            </a:solidFill>
            <a:ln>
              <a:noFill/>
            </a:ln>
          </p:spPr>
          <p:txBody>
            <a:bodyPr spcFirstLastPara="1" wrap="square" lIns="121900" tIns="121900" rIns="121900" bIns="121900" anchor="ctr" anchorCtr="0">
              <a:noAutofit/>
            </a:bodyPr>
            <a:lstStyle/>
            <a:p>
              <a:endParaRPr sz="2400"/>
            </a:p>
          </p:txBody>
        </p:sp>
        <p:sp>
          <p:nvSpPr>
            <p:cNvPr id="263" name="Google Shape;263;p28"/>
            <p:cNvSpPr/>
            <p:nvPr/>
          </p:nvSpPr>
          <p:spPr>
            <a:xfrm>
              <a:off x="2485950" y="4397500"/>
              <a:ext cx="107175" cy="256975"/>
            </a:xfrm>
            <a:custGeom>
              <a:avLst/>
              <a:gdLst/>
              <a:ahLst/>
              <a:cxnLst/>
              <a:rect l="l" t="t" r="r" b="b"/>
              <a:pathLst>
                <a:path w="4287" h="10279" extrusionOk="0">
                  <a:moveTo>
                    <a:pt x="1429" y="0"/>
                  </a:moveTo>
                  <a:lnTo>
                    <a:pt x="1" y="8976"/>
                  </a:lnTo>
                  <a:cubicBezTo>
                    <a:pt x="387" y="10121"/>
                    <a:pt x="1087" y="10279"/>
                    <a:pt x="1445" y="10279"/>
                  </a:cubicBezTo>
                  <a:cubicBezTo>
                    <a:pt x="1581" y="10279"/>
                    <a:pt x="1668" y="10256"/>
                    <a:pt x="1668" y="10256"/>
                  </a:cubicBezTo>
                  <a:lnTo>
                    <a:pt x="4286" y="2553"/>
                  </a:lnTo>
                  <a:lnTo>
                    <a:pt x="1429" y="0"/>
                  </a:lnTo>
                  <a:close/>
                </a:path>
              </a:pathLst>
            </a:custGeom>
            <a:solidFill>
              <a:schemeClr val="accent1"/>
            </a:solidFill>
            <a:ln>
              <a:noFill/>
            </a:ln>
          </p:spPr>
          <p:txBody>
            <a:bodyPr spcFirstLastPara="1" wrap="square" lIns="121900" tIns="121900" rIns="121900" bIns="121900" anchor="ctr" anchorCtr="0">
              <a:noAutofit/>
            </a:bodyPr>
            <a:lstStyle/>
            <a:p>
              <a:endParaRPr sz="2400"/>
            </a:p>
          </p:txBody>
        </p:sp>
        <p:sp>
          <p:nvSpPr>
            <p:cNvPr id="264" name="Google Shape;264;p28"/>
            <p:cNvSpPr/>
            <p:nvPr/>
          </p:nvSpPr>
          <p:spPr>
            <a:xfrm>
              <a:off x="2578600" y="4628150"/>
              <a:ext cx="134475" cy="133525"/>
            </a:xfrm>
            <a:custGeom>
              <a:avLst/>
              <a:gdLst/>
              <a:ahLst/>
              <a:cxnLst/>
              <a:rect l="l" t="t" r="r" b="b"/>
              <a:pathLst>
                <a:path w="5379" h="5341" extrusionOk="0">
                  <a:moveTo>
                    <a:pt x="3671" y="1"/>
                  </a:moveTo>
                  <a:lnTo>
                    <a:pt x="2132" y="669"/>
                  </a:lnTo>
                  <a:cubicBezTo>
                    <a:pt x="2296" y="1374"/>
                    <a:pt x="1791" y="3636"/>
                    <a:pt x="1177" y="3706"/>
                  </a:cubicBezTo>
                  <a:cubicBezTo>
                    <a:pt x="1102" y="3696"/>
                    <a:pt x="1031" y="3692"/>
                    <a:pt x="965" y="3692"/>
                  </a:cubicBezTo>
                  <a:cubicBezTo>
                    <a:pt x="244" y="3692"/>
                    <a:pt x="1" y="4241"/>
                    <a:pt x="167" y="4478"/>
                  </a:cubicBezTo>
                  <a:cubicBezTo>
                    <a:pt x="167" y="4478"/>
                    <a:pt x="734" y="4936"/>
                    <a:pt x="1177" y="5127"/>
                  </a:cubicBezTo>
                  <a:cubicBezTo>
                    <a:pt x="1508" y="5270"/>
                    <a:pt x="1779" y="5340"/>
                    <a:pt x="2041" y="5340"/>
                  </a:cubicBezTo>
                  <a:cubicBezTo>
                    <a:pt x="2127" y="5340"/>
                    <a:pt x="2213" y="5332"/>
                    <a:pt x="2299" y="5317"/>
                  </a:cubicBezTo>
                  <a:cubicBezTo>
                    <a:pt x="3140" y="5165"/>
                    <a:pt x="3325" y="4341"/>
                    <a:pt x="3601" y="3808"/>
                  </a:cubicBezTo>
                  <a:cubicBezTo>
                    <a:pt x="3791" y="3439"/>
                    <a:pt x="4196" y="2959"/>
                    <a:pt x="4471" y="2647"/>
                  </a:cubicBezTo>
                  <a:cubicBezTo>
                    <a:pt x="4630" y="2470"/>
                    <a:pt x="4802" y="2308"/>
                    <a:pt x="4946" y="2114"/>
                  </a:cubicBezTo>
                  <a:cubicBezTo>
                    <a:pt x="5213" y="1753"/>
                    <a:pt x="5379" y="1265"/>
                    <a:pt x="5011" y="899"/>
                  </a:cubicBezTo>
                  <a:cubicBezTo>
                    <a:pt x="4924" y="811"/>
                    <a:pt x="4817" y="747"/>
                    <a:pt x="4710" y="687"/>
                  </a:cubicBezTo>
                  <a:cubicBezTo>
                    <a:pt x="4406" y="518"/>
                    <a:pt x="4002" y="418"/>
                    <a:pt x="3671" y="1"/>
                  </a:cubicBezTo>
                  <a:close/>
                </a:path>
              </a:pathLst>
            </a:custGeom>
            <a:solidFill>
              <a:srgbClr val="2D2979"/>
            </a:solidFill>
            <a:ln>
              <a:noFill/>
            </a:ln>
          </p:spPr>
          <p:txBody>
            <a:bodyPr spcFirstLastPara="1" wrap="square" lIns="121900" tIns="121900" rIns="121900" bIns="121900" anchor="ctr" anchorCtr="0">
              <a:noAutofit/>
            </a:bodyPr>
            <a:lstStyle/>
            <a:p>
              <a:endParaRPr sz="2400"/>
            </a:p>
          </p:txBody>
        </p:sp>
        <p:sp>
          <p:nvSpPr>
            <p:cNvPr id="265" name="Google Shape;265;p28"/>
            <p:cNvSpPr/>
            <p:nvPr/>
          </p:nvSpPr>
          <p:spPr>
            <a:xfrm>
              <a:off x="2488800" y="4043325"/>
              <a:ext cx="236650" cy="605725"/>
            </a:xfrm>
            <a:custGeom>
              <a:avLst/>
              <a:gdLst/>
              <a:ahLst/>
              <a:cxnLst/>
              <a:rect l="l" t="t" r="r" b="b"/>
              <a:pathLst>
                <a:path w="9466" h="24229" extrusionOk="0">
                  <a:moveTo>
                    <a:pt x="9135" y="0"/>
                  </a:moveTo>
                  <a:cubicBezTo>
                    <a:pt x="9134" y="0"/>
                    <a:pt x="9134" y="4"/>
                    <a:pt x="9136" y="13"/>
                  </a:cubicBezTo>
                  <a:lnTo>
                    <a:pt x="846" y="2612"/>
                  </a:lnTo>
                  <a:cubicBezTo>
                    <a:pt x="582" y="5720"/>
                    <a:pt x="0" y="8981"/>
                    <a:pt x="57" y="13681"/>
                  </a:cubicBezTo>
                  <a:cubicBezTo>
                    <a:pt x="72" y="14968"/>
                    <a:pt x="1669" y="17260"/>
                    <a:pt x="2937" y="19245"/>
                  </a:cubicBezTo>
                  <a:cubicBezTo>
                    <a:pt x="4205" y="21230"/>
                    <a:pt x="5731" y="24189"/>
                    <a:pt x="5731" y="24189"/>
                  </a:cubicBezTo>
                  <a:cubicBezTo>
                    <a:pt x="5870" y="24217"/>
                    <a:pt x="5997" y="24229"/>
                    <a:pt x="6115" y="24229"/>
                  </a:cubicBezTo>
                  <a:cubicBezTo>
                    <a:pt x="7035" y="24229"/>
                    <a:pt x="7332" y="23474"/>
                    <a:pt x="7332" y="23474"/>
                  </a:cubicBezTo>
                  <a:cubicBezTo>
                    <a:pt x="7332" y="23474"/>
                    <a:pt x="6053" y="19440"/>
                    <a:pt x="5652" y="18014"/>
                  </a:cubicBezTo>
                  <a:cubicBezTo>
                    <a:pt x="4775" y="14894"/>
                    <a:pt x="3479" y="13944"/>
                    <a:pt x="3479" y="13944"/>
                  </a:cubicBezTo>
                  <a:cubicBezTo>
                    <a:pt x="3479" y="13944"/>
                    <a:pt x="3794" y="12674"/>
                    <a:pt x="4132" y="11102"/>
                  </a:cubicBezTo>
                  <a:cubicBezTo>
                    <a:pt x="4528" y="9255"/>
                    <a:pt x="5365" y="5698"/>
                    <a:pt x="5365" y="5698"/>
                  </a:cubicBezTo>
                  <a:cubicBezTo>
                    <a:pt x="5365" y="5698"/>
                    <a:pt x="8444" y="4504"/>
                    <a:pt x="8971" y="2637"/>
                  </a:cubicBezTo>
                  <a:cubicBezTo>
                    <a:pt x="9465" y="889"/>
                    <a:pt x="9152" y="0"/>
                    <a:pt x="9135" y="0"/>
                  </a:cubicBezTo>
                  <a:close/>
                </a:path>
              </a:pathLst>
            </a:custGeom>
            <a:solidFill>
              <a:schemeClr val="accent1"/>
            </a:solidFill>
            <a:ln>
              <a:noFill/>
            </a:ln>
          </p:spPr>
          <p:txBody>
            <a:bodyPr spcFirstLastPara="1" wrap="square" lIns="121900" tIns="121900" rIns="121900" bIns="121900" anchor="ctr" anchorCtr="0">
              <a:noAutofit/>
            </a:bodyPr>
            <a:lstStyle/>
            <a:p>
              <a:endParaRPr sz="2400"/>
            </a:p>
          </p:txBody>
        </p:sp>
        <p:sp>
          <p:nvSpPr>
            <p:cNvPr id="266" name="Google Shape;266;p28"/>
            <p:cNvSpPr/>
            <p:nvPr/>
          </p:nvSpPr>
          <p:spPr>
            <a:xfrm>
              <a:off x="2584400" y="4148675"/>
              <a:ext cx="103400" cy="206825"/>
            </a:xfrm>
            <a:custGeom>
              <a:avLst/>
              <a:gdLst/>
              <a:ahLst/>
              <a:cxnLst/>
              <a:rect l="l" t="t" r="r" b="b"/>
              <a:pathLst>
                <a:path w="4136" h="8273" extrusionOk="0">
                  <a:moveTo>
                    <a:pt x="4136" y="1"/>
                  </a:moveTo>
                  <a:cubicBezTo>
                    <a:pt x="3265" y="741"/>
                    <a:pt x="1544" y="1321"/>
                    <a:pt x="1544" y="1321"/>
                  </a:cubicBezTo>
                  <a:lnTo>
                    <a:pt x="1" y="8273"/>
                  </a:lnTo>
                  <a:cubicBezTo>
                    <a:pt x="1" y="8273"/>
                    <a:pt x="1636" y="2178"/>
                    <a:pt x="2259" y="1670"/>
                  </a:cubicBezTo>
                  <a:cubicBezTo>
                    <a:pt x="2995" y="1070"/>
                    <a:pt x="3825" y="607"/>
                    <a:pt x="4136" y="1"/>
                  </a:cubicBezTo>
                  <a:close/>
                </a:path>
              </a:pathLst>
            </a:custGeom>
            <a:solidFill>
              <a:srgbClr val="D83068"/>
            </a:solidFill>
            <a:ln>
              <a:noFill/>
            </a:ln>
          </p:spPr>
          <p:txBody>
            <a:bodyPr spcFirstLastPara="1" wrap="square" lIns="121900" tIns="121900" rIns="121900" bIns="121900" anchor="ctr" anchorCtr="0">
              <a:noAutofit/>
            </a:bodyPr>
            <a:lstStyle/>
            <a:p>
              <a:endParaRPr sz="2400"/>
            </a:p>
          </p:txBody>
        </p:sp>
        <p:sp>
          <p:nvSpPr>
            <p:cNvPr id="267" name="Google Shape;267;p28"/>
            <p:cNvSpPr/>
            <p:nvPr/>
          </p:nvSpPr>
          <p:spPr>
            <a:xfrm>
              <a:off x="2537750" y="3557025"/>
              <a:ext cx="159625" cy="180225"/>
            </a:xfrm>
            <a:custGeom>
              <a:avLst/>
              <a:gdLst/>
              <a:ahLst/>
              <a:cxnLst/>
              <a:rect l="l" t="t" r="r" b="b"/>
              <a:pathLst>
                <a:path w="6385" h="7209" extrusionOk="0">
                  <a:moveTo>
                    <a:pt x="3166" y="0"/>
                  </a:moveTo>
                  <a:cubicBezTo>
                    <a:pt x="1739" y="0"/>
                    <a:pt x="703" y="1065"/>
                    <a:pt x="411" y="2494"/>
                  </a:cubicBezTo>
                  <a:cubicBezTo>
                    <a:pt x="244" y="3250"/>
                    <a:pt x="0" y="4859"/>
                    <a:pt x="470" y="6095"/>
                  </a:cubicBezTo>
                  <a:cubicBezTo>
                    <a:pt x="735" y="6795"/>
                    <a:pt x="1061" y="7072"/>
                    <a:pt x="1684" y="7193"/>
                  </a:cubicBezTo>
                  <a:cubicBezTo>
                    <a:pt x="1740" y="7203"/>
                    <a:pt x="1811" y="7209"/>
                    <a:pt x="1894" y="7209"/>
                  </a:cubicBezTo>
                  <a:cubicBezTo>
                    <a:pt x="2545" y="7209"/>
                    <a:pt x="3956" y="6890"/>
                    <a:pt x="4483" y="6332"/>
                  </a:cubicBezTo>
                  <a:cubicBezTo>
                    <a:pt x="4588" y="6220"/>
                    <a:pt x="4762" y="5671"/>
                    <a:pt x="4762" y="5671"/>
                  </a:cubicBezTo>
                  <a:cubicBezTo>
                    <a:pt x="5546" y="5188"/>
                    <a:pt x="6107" y="4374"/>
                    <a:pt x="6209" y="3387"/>
                  </a:cubicBezTo>
                  <a:cubicBezTo>
                    <a:pt x="6384" y="1701"/>
                    <a:pt x="5161" y="192"/>
                    <a:pt x="3476" y="17"/>
                  </a:cubicBezTo>
                  <a:cubicBezTo>
                    <a:pt x="3371" y="6"/>
                    <a:pt x="3267" y="0"/>
                    <a:pt x="3166" y="0"/>
                  </a:cubicBezTo>
                  <a:close/>
                </a:path>
              </a:pathLst>
            </a:custGeom>
            <a:solidFill>
              <a:srgbClr val="FFA8A7"/>
            </a:solidFill>
            <a:ln>
              <a:noFill/>
            </a:ln>
          </p:spPr>
          <p:txBody>
            <a:bodyPr spcFirstLastPara="1" wrap="square" lIns="121900" tIns="121900" rIns="121900" bIns="121900" anchor="ctr" anchorCtr="0">
              <a:noAutofit/>
            </a:bodyPr>
            <a:lstStyle/>
            <a:p>
              <a:endParaRPr sz="2400"/>
            </a:p>
          </p:txBody>
        </p:sp>
        <p:sp>
          <p:nvSpPr>
            <p:cNvPr id="268" name="Google Shape;268;p28"/>
            <p:cNvSpPr/>
            <p:nvPr/>
          </p:nvSpPr>
          <p:spPr>
            <a:xfrm>
              <a:off x="2567925" y="3708175"/>
              <a:ext cx="129600" cy="94975"/>
            </a:xfrm>
            <a:custGeom>
              <a:avLst/>
              <a:gdLst/>
              <a:ahLst/>
              <a:cxnLst/>
              <a:rect l="l" t="t" r="r" b="b"/>
              <a:pathLst>
                <a:path w="5184" h="3799" extrusionOk="0">
                  <a:moveTo>
                    <a:pt x="3421" y="1"/>
                  </a:moveTo>
                  <a:lnTo>
                    <a:pt x="994" y="1145"/>
                  </a:lnTo>
                  <a:cubicBezTo>
                    <a:pt x="994" y="1145"/>
                    <a:pt x="1077" y="1613"/>
                    <a:pt x="1136" y="1914"/>
                  </a:cubicBezTo>
                  <a:cubicBezTo>
                    <a:pt x="1194" y="2214"/>
                    <a:pt x="1171" y="2373"/>
                    <a:pt x="573" y="2741"/>
                  </a:cubicBezTo>
                  <a:cubicBezTo>
                    <a:pt x="1" y="3093"/>
                    <a:pt x="1342" y="3798"/>
                    <a:pt x="2320" y="3798"/>
                  </a:cubicBezTo>
                  <a:cubicBezTo>
                    <a:pt x="2368" y="3798"/>
                    <a:pt x="2415" y="3797"/>
                    <a:pt x="2461" y="3793"/>
                  </a:cubicBezTo>
                  <a:cubicBezTo>
                    <a:pt x="3441" y="3718"/>
                    <a:pt x="4547" y="3127"/>
                    <a:pt x="4850" y="2490"/>
                  </a:cubicBezTo>
                  <a:cubicBezTo>
                    <a:pt x="5183" y="1790"/>
                    <a:pt x="5160" y="968"/>
                    <a:pt x="4745" y="968"/>
                  </a:cubicBezTo>
                  <a:cubicBezTo>
                    <a:pt x="4740" y="968"/>
                    <a:pt x="4735" y="968"/>
                    <a:pt x="4730" y="968"/>
                  </a:cubicBezTo>
                  <a:cubicBezTo>
                    <a:pt x="4326" y="987"/>
                    <a:pt x="3989" y="1062"/>
                    <a:pt x="3780" y="1062"/>
                  </a:cubicBezTo>
                  <a:cubicBezTo>
                    <a:pt x="3667" y="1062"/>
                    <a:pt x="3591" y="1040"/>
                    <a:pt x="3563" y="975"/>
                  </a:cubicBezTo>
                  <a:cubicBezTo>
                    <a:pt x="3502" y="833"/>
                    <a:pt x="3421" y="1"/>
                    <a:pt x="3421" y="1"/>
                  </a:cubicBezTo>
                  <a:close/>
                </a:path>
              </a:pathLst>
            </a:custGeom>
            <a:solidFill>
              <a:srgbClr val="FFA8A7"/>
            </a:solidFill>
            <a:ln>
              <a:noFill/>
            </a:ln>
          </p:spPr>
          <p:txBody>
            <a:bodyPr spcFirstLastPara="1" wrap="square" lIns="121900" tIns="121900" rIns="121900" bIns="121900" anchor="ctr" anchorCtr="0">
              <a:noAutofit/>
            </a:bodyPr>
            <a:lstStyle/>
            <a:p>
              <a:endParaRPr sz="2400"/>
            </a:p>
          </p:txBody>
        </p:sp>
        <p:sp>
          <p:nvSpPr>
            <p:cNvPr id="269" name="Google Shape;269;p28"/>
            <p:cNvSpPr/>
            <p:nvPr/>
          </p:nvSpPr>
          <p:spPr>
            <a:xfrm>
              <a:off x="2561175" y="3556975"/>
              <a:ext cx="141125" cy="175150"/>
            </a:xfrm>
            <a:custGeom>
              <a:avLst/>
              <a:gdLst/>
              <a:ahLst/>
              <a:cxnLst/>
              <a:rect l="l" t="t" r="r" b="b"/>
              <a:pathLst>
                <a:path w="5645" h="7006" extrusionOk="0">
                  <a:moveTo>
                    <a:pt x="2231" y="1"/>
                  </a:moveTo>
                  <a:cubicBezTo>
                    <a:pt x="1278" y="1"/>
                    <a:pt x="499" y="476"/>
                    <a:pt x="1" y="1217"/>
                  </a:cubicBezTo>
                  <a:cubicBezTo>
                    <a:pt x="1" y="1217"/>
                    <a:pt x="114" y="1444"/>
                    <a:pt x="288" y="1614"/>
                  </a:cubicBezTo>
                  <a:cubicBezTo>
                    <a:pt x="288" y="1614"/>
                    <a:pt x="149" y="2005"/>
                    <a:pt x="397" y="2283"/>
                  </a:cubicBezTo>
                  <a:cubicBezTo>
                    <a:pt x="575" y="2483"/>
                    <a:pt x="627" y="2765"/>
                    <a:pt x="587" y="3029"/>
                  </a:cubicBezTo>
                  <a:cubicBezTo>
                    <a:pt x="544" y="3317"/>
                    <a:pt x="510" y="3673"/>
                    <a:pt x="542" y="3987"/>
                  </a:cubicBezTo>
                  <a:cubicBezTo>
                    <a:pt x="585" y="4431"/>
                    <a:pt x="1003" y="4635"/>
                    <a:pt x="1003" y="4635"/>
                  </a:cubicBezTo>
                  <a:cubicBezTo>
                    <a:pt x="1003" y="4635"/>
                    <a:pt x="1063" y="3957"/>
                    <a:pt x="1232" y="3587"/>
                  </a:cubicBezTo>
                  <a:cubicBezTo>
                    <a:pt x="1318" y="3399"/>
                    <a:pt x="1530" y="3282"/>
                    <a:pt x="1747" y="3282"/>
                  </a:cubicBezTo>
                  <a:cubicBezTo>
                    <a:pt x="1953" y="3282"/>
                    <a:pt x="2164" y="3388"/>
                    <a:pt x="2276" y="3639"/>
                  </a:cubicBezTo>
                  <a:cubicBezTo>
                    <a:pt x="2508" y="4154"/>
                    <a:pt x="2433" y="4503"/>
                    <a:pt x="2216" y="4891"/>
                  </a:cubicBezTo>
                  <a:cubicBezTo>
                    <a:pt x="2028" y="5225"/>
                    <a:pt x="1843" y="5300"/>
                    <a:pt x="1714" y="5300"/>
                  </a:cubicBezTo>
                  <a:cubicBezTo>
                    <a:pt x="1611" y="5300"/>
                    <a:pt x="1544" y="5252"/>
                    <a:pt x="1544" y="5252"/>
                  </a:cubicBezTo>
                  <a:lnTo>
                    <a:pt x="1544" y="5252"/>
                  </a:lnTo>
                  <a:cubicBezTo>
                    <a:pt x="1414" y="5352"/>
                    <a:pt x="1793" y="6632"/>
                    <a:pt x="2112" y="6851"/>
                  </a:cubicBezTo>
                  <a:cubicBezTo>
                    <a:pt x="2276" y="6963"/>
                    <a:pt x="2452" y="7006"/>
                    <a:pt x="2629" y="7006"/>
                  </a:cubicBezTo>
                  <a:cubicBezTo>
                    <a:pt x="3070" y="7006"/>
                    <a:pt x="3513" y="6738"/>
                    <a:pt x="3757" y="6613"/>
                  </a:cubicBezTo>
                  <a:cubicBezTo>
                    <a:pt x="3962" y="6510"/>
                    <a:pt x="4413" y="5764"/>
                    <a:pt x="4413" y="5764"/>
                  </a:cubicBezTo>
                  <a:cubicBezTo>
                    <a:pt x="4965" y="4772"/>
                    <a:pt x="5208" y="4567"/>
                    <a:pt x="5422" y="3599"/>
                  </a:cubicBezTo>
                  <a:cubicBezTo>
                    <a:pt x="5645" y="2597"/>
                    <a:pt x="5556" y="1395"/>
                    <a:pt x="4689" y="1248"/>
                  </a:cubicBezTo>
                  <a:cubicBezTo>
                    <a:pt x="4178" y="553"/>
                    <a:pt x="3397" y="106"/>
                    <a:pt x="2539" y="17"/>
                  </a:cubicBezTo>
                  <a:cubicBezTo>
                    <a:pt x="2434" y="6"/>
                    <a:pt x="2332" y="1"/>
                    <a:pt x="2231" y="1"/>
                  </a:cubicBezTo>
                  <a:close/>
                </a:path>
              </a:pathLst>
            </a:custGeom>
            <a:solidFill>
              <a:srgbClr val="543354"/>
            </a:solidFill>
            <a:ln>
              <a:noFill/>
            </a:ln>
          </p:spPr>
          <p:txBody>
            <a:bodyPr spcFirstLastPara="1" wrap="square" lIns="121900" tIns="121900" rIns="121900" bIns="121900" anchor="ctr" anchorCtr="0">
              <a:noAutofit/>
            </a:bodyPr>
            <a:lstStyle/>
            <a:p>
              <a:endParaRPr sz="2400"/>
            </a:p>
          </p:txBody>
        </p:sp>
        <p:sp>
          <p:nvSpPr>
            <p:cNvPr id="270" name="Google Shape;270;p28"/>
            <p:cNvSpPr/>
            <p:nvPr/>
          </p:nvSpPr>
          <p:spPr>
            <a:xfrm>
              <a:off x="2507975" y="3728250"/>
              <a:ext cx="235725" cy="405175"/>
            </a:xfrm>
            <a:custGeom>
              <a:avLst/>
              <a:gdLst/>
              <a:ahLst/>
              <a:cxnLst/>
              <a:rect l="l" t="t" r="r" b="b"/>
              <a:pathLst>
                <a:path w="9429" h="16207" extrusionOk="0">
                  <a:moveTo>
                    <a:pt x="7513" y="1"/>
                  </a:moveTo>
                  <a:cubicBezTo>
                    <a:pt x="7502" y="1"/>
                    <a:pt x="7490" y="1"/>
                    <a:pt x="7478" y="1"/>
                  </a:cubicBezTo>
                  <a:cubicBezTo>
                    <a:pt x="6783" y="20"/>
                    <a:pt x="6060" y="247"/>
                    <a:pt x="6060" y="247"/>
                  </a:cubicBezTo>
                  <a:cubicBezTo>
                    <a:pt x="6234" y="678"/>
                    <a:pt x="6022" y="1017"/>
                    <a:pt x="4849" y="1385"/>
                  </a:cubicBezTo>
                  <a:cubicBezTo>
                    <a:pt x="4377" y="1533"/>
                    <a:pt x="4068" y="1578"/>
                    <a:pt x="3867" y="1578"/>
                  </a:cubicBezTo>
                  <a:cubicBezTo>
                    <a:pt x="3569" y="1578"/>
                    <a:pt x="3509" y="1480"/>
                    <a:pt x="3509" y="1480"/>
                  </a:cubicBezTo>
                  <a:cubicBezTo>
                    <a:pt x="3509" y="1480"/>
                    <a:pt x="1791" y="2263"/>
                    <a:pt x="1231" y="2654"/>
                  </a:cubicBezTo>
                  <a:cubicBezTo>
                    <a:pt x="526" y="3146"/>
                    <a:pt x="216" y="4569"/>
                    <a:pt x="120" y="6972"/>
                  </a:cubicBezTo>
                  <a:cubicBezTo>
                    <a:pt x="10" y="9752"/>
                    <a:pt x="0" y="14666"/>
                    <a:pt x="94" y="15377"/>
                  </a:cubicBezTo>
                  <a:cubicBezTo>
                    <a:pt x="94" y="15377"/>
                    <a:pt x="1188" y="16206"/>
                    <a:pt x="2701" y="16206"/>
                  </a:cubicBezTo>
                  <a:cubicBezTo>
                    <a:pt x="2810" y="16206"/>
                    <a:pt x="2921" y="16202"/>
                    <a:pt x="3034" y="16193"/>
                  </a:cubicBezTo>
                  <a:cubicBezTo>
                    <a:pt x="4717" y="16054"/>
                    <a:pt x="7794" y="14484"/>
                    <a:pt x="8483" y="13334"/>
                  </a:cubicBezTo>
                  <a:cubicBezTo>
                    <a:pt x="8549" y="11078"/>
                    <a:pt x="8558" y="9381"/>
                    <a:pt x="8611" y="8464"/>
                  </a:cubicBezTo>
                  <a:cubicBezTo>
                    <a:pt x="8812" y="5129"/>
                    <a:pt x="9428" y="4357"/>
                    <a:pt x="8989" y="2222"/>
                  </a:cubicBezTo>
                  <a:cubicBezTo>
                    <a:pt x="8634" y="490"/>
                    <a:pt x="8190" y="1"/>
                    <a:pt x="7513" y="1"/>
                  </a:cubicBezTo>
                  <a:close/>
                </a:path>
              </a:pathLst>
            </a:custGeom>
            <a:solidFill>
              <a:srgbClr val="F5FBFB"/>
            </a:solidFill>
            <a:ln>
              <a:noFill/>
            </a:ln>
          </p:spPr>
          <p:txBody>
            <a:bodyPr spcFirstLastPara="1" wrap="square" lIns="121900" tIns="121900" rIns="121900" bIns="121900" anchor="ctr" anchorCtr="0">
              <a:noAutofit/>
            </a:bodyPr>
            <a:lstStyle/>
            <a:p>
              <a:endParaRPr sz="2400"/>
            </a:p>
          </p:txBody>
        </p:sp>
        <p:sp>
          <p:nvSpPr>
            <p:cNvPr id="271" name="Google Shape;271;p28"/>
            <p:cNvSpPr/>
            <p:nvPr/>
          </p:nvSpPr>
          <p:spPr>
            <a:xfrm>
              <a:off x="2205100" y="3795050"/>
              <a:ext cx="381825" cy="345600"/>
            </a:xfrm>
            <a:custGeom>
              <a:avLst/>
              <a:gdLst/>
              <a:ahLst/>
              <a:cxnLst/>
              <a:rect l="l" t="t" r="r" b="b"/>
              <a:pathLst>
                <a:path w="15273" h="13824" extrusionOk="0">
                  <a:moveTo>
                    <a:pt x="14092" y="0"/>
                  </a:moveTo>
                  <a:cubicBezTo>
                    <a:pt x="14080" y="0"/>
                    <a:pt x="14069" y="0"/>
                    <a:pt x="14058" y="1"/>
                  </a:cubicBezTo>
                  <a:cubicBezTo>
                    <a:pt x="13447" y="19"/>
                    <a:pt x="12934" y="149"/>
                    <a:pt x="12449" y="1073"/>
                  </a:cubicBezTo>
                  <a:cubicBezTo>
                    <a:pt x="11965" y="1997"/>
                    <a:pt x="10984" y="4393"/>
                    <a:pt x="10053" y="5934"/>
                  </a:cubicBezTo>
                  <a:cubicBezTo>
                    <a:pt x="9595" y="6692"/>
                    <a:pt x="8302" y="8285"/>
                    <a:pt x="7011" y="9200"/>
                  </a:cubicBezTo>
                  <a:cubicBezTo>
                    <a:pt x="5915" y="9977"/>
                    <a:pt x="4668" y="10682"/>
                    <a:pt x="4177" y="10747"/>
                  </a:cubicBezTo>
                  <a:cubicBezTo>
                    <a:pt x="4041" y="10765"/>
                    <a:pt x="3929" y="10774"/>
                    <a:pt x="3824" y="10774"/>
                  </a:cubicBezTo>
                  <a:cubicBezTo>
                    <a:pt x="3581" y="10774"/>
                    <a:pt x="3385" y="10726"/>
                    <a:pt x="3053" y="10639"/>
                  </a:cubicBezTo>
                  <a:cubicBezTo>
                    <a:pt x="2515" y="10497"/>
                    <a:pt x="2147" y="10553"/>
                    <a:pt x="1759" y="10483"/>
                  </a:cubicBezTo>
                  <a:cubicBezTo>
                    <a:pt x="1583" y="10451"/>
                    <a:pt x="1489" y="10426"/>
                    <a:pt x="1431" y="10426"/>
                  </a:cubicBezTo>
                  <a:cubicBezTo>
                    <a:pt x="1362" y="10426"/>
                    <a:pt x="1344" y="10462"/>
                    <a:pt x="1297" y="10568"/>
                  </a:cubicBezTo>
                  <a:cubicBezTo>
                    <a:pt x="1211" y="10764"/>
                    <a:pt x="1489" y="11098"/>
                    <a:pt x="1846" y="11223"/>
                  </a:cubicBezTo>
                  <a:cubicBezTo>
                    <a:pt x="2222" y="11354"/>
                    <a:pt x="2485" y="11297"/>
                    <a:pt x="2553" y="11355"/>
                  </a:cubicBezTo>
                  <a:cubicBezTo>
                    <a:pt x="2622" y="11416"/>
                    <a:pt x="2312" y="11522"/>
                    <a:pt x="1863" y="11588"/>
                  </a:cubicBezTo>
                  <a:cubicBezTo>
                    <a:pt x="1716" y="11609"/>
                    <a:pt x="1581" y="11617"/>
                    <a:pt x="1456" y="11617"/>
                  </a:cubicBezTo>
                  <a:cubicBezTo>
                    <a:pt x="1054" y="11617"/>
                    <a:pt x="757" y="11533"/>
                    <a:pt x="510" y="11531"/>
                  </a:cubicBezTo>
                  <a:cubicBezTo>
                    <a:pt x="507" y="11531"/>
                    <a:pt x="504" y="11531"/>
                    <a:pt x="500" y="11531"/>
                  </a:cubicBezTo>
                  <a:cubicBezTo>
                    <a:pt x="149" y="11531"/>
                    <a:pt x="172" y="11814"/>
                    <a:pt x="293" y="11912"/>
                  </a:cubicBezTo>
                  <a:cubicBezTo>
                    <a:pt x="414" y="12012"/>
                    <a:pt x="607" y="12151"/>
                    <a:pt x="1115" y="12238"/>
                  </a:cubicBezTo>
                  <a:cubicBezTo>
                    <a:pt x="1515" y="12306"/>
                    <a:pt x="1975" y="12313"/>
                    <a:pt x="2152" y="12313"/>
                  </a:cubicBezTo>
                  <a:cubicBezTo>
                    <a:pt x="2200" y="12313"/>
                    <a:pt x="2227" y="12313"/>
                    <a:pt x="2227" y="12313"/>
                  </a:cubicBezTo>
                  <a:lnTo>
                    <a:pt x="2227" y="12313"/>
                  </a:lnTo>
                  <a:cubicBezTo>
                    <a:pt x="1947" y="12401"/>
                    <a:pt x="1654" y="12455"/>
                    <a:pt x="1360" y="12475"/>
                  </a:cubicBezTo>
                  <a:cubicBezTo>
                    <a:pt x="1179" y="12488"/>
                    <a:pt x="1033" y="12492"/>
                    <a:pt x="907" y="12492"/>
                  </a:cubicBezTo>
                  <a:cubicBezTo>
                    <a:pt x="758" y="12492"/>
                    <a:pt x="639" y="12487"/>
                    <a:pt x="529" y="12487"/>
                  </a:cubicBezTo>
                  <a:cubicBezTo>
                    <a:pt x="446" y="12487"/>
                    <a:pt x="368" y="12490"/>
                    <a:pt x="286" y="12500"/>
                  </a:cubicBezTo>
                  <a:cubicBezTo>
                    <a:pt x="0" y="12535"/>
                    <a:pt x="179" y="12979"/>
                    <a:pt x="495" y="13053"/>
                  </a:cubicBezTo>
                  <a:cubicBezTo>
                    <a:pt x="698" y="13100"/>
                    <a:pt x="975" y="13133"/>
                    <a:pt x="1271" y="13133"/>
                  </a:cubicBezTo>
                  <a:cubicBezTo>
                    <a:pt x="1344" y="13133"/>
                    <a:pt x="1418" y="13131"/>
                    <a:pt x="1492" y="13126"/>
                  </a:cubicBezTo>
                  <a:cubicBezTo>
                    <a:pt x="1868" y="13105"/>
                    <a:pt x="2488" y="13013"/>
                    <a:pt x="2488" y="13013"/>
                  </a:cubicBezTo>
                  <a:lnTo>
                    <a:pt x="2488" y="13013"/>
                  </a:lnTo>
                  <a:cubicBezTo>
                    <a:pt x="1923" y="13260"/>
                    <a:pt x="1447" y="13258"/>
                    <a:pt x="1163" y="13285"/>
                  </a:cubicBezTo>
                  <a:cubicBezTo>
                    <a:pt x="877" y="13312"/>
                    <a:pt x="757" y="13424"/>
                    <a:pt x="824" y="13583"/>
                  </a:cubicBezTo>
                  <a:cubicBezTo>
                    <a:pt x="877" y="13710"/>
                    <a:pt x="1099" y="13811"/>
                    <a:pt x="1721" y="13823"/>
                  </a:cubicBezTo>
                  <a:cubicBezTo>
                    <a:pt x="1732" y="13823"/>
                    <a:pt x="1744" y="13823"/>
                    <a:pt x="1756" y="13823"/>
                  </a:cubicBezTo>
                  <a:cubicBezTo>
                    <a:pt x="2375" y="13823"/>
                    <a:pt x="3192" y="13562"/>
                    <a:pt x="3830" y="13205"/>
                  </a:cubicBezTo>
                  <a:cubicBezTo>
                    <a:pt x="4478" y="12841"/>
                    <a:pt x="4707" y="12640"/>
                    <a:pt x="5064" y="12492"/>
                  </a:cubicBezTo>
                  <a:cubicBezTo>
                    <a:pt x="6376" y="11945"/>
                    <a:pt x="7413" y="11502"/>
                    <a:pt x="8570" y="10675"/>
                  </a:cubicBezTo>
                  <a:cubicBezTo>
                    <a:pt x="10225" y="9491"/>
                    <a:pt x="11258" y="8278"/>
                    <a:pt x="11834" y="7469"/>
                  </a:cubicBezTo>
                  <a:cubicBezTo>
                    <a:pt x="13026" y="5798"/>
                    <a:pt x="14220" y="3416"/>
                    <a:pt x="14752" y="2009"/>
                  </a:cubicBezTo>
                  <a:cubicBezTo>
                    <a:pt x="15273" y="624"/>
                    <a:pt x="14792" y="0"/>
                    <a:pt x="14092" y="0"/>
                  </a:cubicBezTo>
                  <a:close/>
                </a:path>
              </a:pathLst>
            </a:custGeom>
            <a:solidFill>
              <a:srgbClr val="FFA8A7"/>
            </a:solidFill>
            <a:ln>
              <a:noFill/>
            </a:ln>
          </p:spPr>
          <p:txBody>
            <a:bodyPr spcFirstLastPara="1" wrap="square" lIns="121900" tIns="121900" rIns="121900" bIns="121900" anchor="ctr" anchorCtr="0">
              <a:noAutofit/>
            </a:bodyPr>
            <a:lstStyle/>
            <a:p>
              <a:endParaRPr sz="2400"/>
            </a:p>
          </p:txBody>
        </p:sp>
        <p:sp>
          <p:nvSpPr>
            <p:cNvPr id="272" name="Google Shape;272;p28"/>
            <p:cNvSpPr/>
            <p:nvPr/>
          </p:nvSpPr>
          <p:spPr>
            <a:xfrm>
              <a:off x="2472750" y="3790300"/>
              <a:ext cx="116600" cy="150525"/>
            </a:xfrm>
            <a:custGeom>
              <a:avLst/>
              <a:gdLst/>
              <a:ahLst/>
              <a:cxnLst/>
              <a:rect l="l" t="t" r="r" b="b"/>
              <a:pathLst>
                <a:path w="4664" h="6021" extrusionOk="0">
                  <a:moveTo>
                    <a:pt x="3177" y="1"/>
                  </a:moveTo>
                  <a:cubicBezTo>
                    <a:pt x="2733" y="1"/>
                    <a:pt x="2282" y="230"/>
                    <a:pt x="1858" y="842"/>
                  </a:cubicBezTo>
                  <a:cubicBezTo>
                    <a:pt x="1182" y="1820"/>
                    <a:pt x="251" y="3968"/>
                    <a:pt x="1" y="4518"/>
                  </a:cubicBezTo>
                  <a:cubicBezTo>
                    <a:pt x="1" y="4518"/>
                    <a:pt x="87" y="4974"/>
                    <a:pt x="1040" y="5492"/>
                  </a:cubicBezTo>
                  <a:cubicBezTo>
                    <a:pt x="1992" y="6012"/>
                    <a:pt x="2477" y="6020"/>
                    <a:pt x="2477" y="6020"/>
                  </a:cubicBezTo>
                  <a:cubicBezTo>
                    <a:pt x="2477" y="6020"/>
                    <a:pt x="3773" y="3554"/>
                    <a:pt x="4157" y="2552"/>
                  </a:cubicBezTo>
                  <a:cubicBezTo>
                    <a:pt x="4542" y="1549"/>
                    <a:pt x="4664" y="578"/>
                    <a:pt x="3952" y="211"/>
                  </a:cubicBezTo>
                  <a:cubicBezTo>
                    <a:pt x="3701" y="82"/>
                    <a:pt x="3440" y="1"/>
                    <a:pt x="3177" y="1"/>
                  </a:cubicBezTo>
                  <a:close/>
                </a:path>
              </a:pathLst>
            </a:custGeom>
            <a:solidFill>
              <a:srgbClr val="AACAF9"/>
            </a:solidFill>
            <a:ln>
              <a:noFill/>
            </a:ln>
          </p:spPr>
          <p:txBody>
            <a:bodyPr spcFirstLastPara="1" wrap="square" lIns="121900" tIns="121900" rIns="121900" bIns="121900" anchor="ctr" anchorCtr="0">
              <a:noAutofit/>
            </a:bodyPr>
            <a:lstStyle/>
            <a:p>
              <a:endParaRPr sz="2400"/>
            </a:p>
          </p:txBody>
        </p:sp>
        <p:sp>
          <p:nvSpPr>
            <p:cNvPr id="273" name="Google Shape;273;p28"/>
            <p:cNvSpPr/>
            <p:nvPr/>
          </p:nvSpPr>
          <p:spPr>
            <a:xfrm>
              <a:off x="2470625" y="3894100"/>
              <a:ext cx="69650" cy="50100"/>
            </a:xfrm>
            <a:custGeom>
              <a:avLst/>
              <a:gdLst/>
              <a:ahLst/>
              <a:cxnLst/>
              <a:rect l="l" t="t" r="r" b="b"/>
              <a:pathLst>
                <a:path w="2786" h="2004" extrusionOk="0">
                  <a:moveTo>
                    <a:pt x="249" y="0"/>
                  </a:moveTo>
                  <a:lnTo>
                    <a:pt x="0" y="500"/>
                  </a:lnTo>
                  <a:cubicBezTo>
                    <a:pt x="0" y="500"/>
                    <a:pt x="101" y="904"/>
                    <a:pt x="1035" y="1460"/>
                  </a:cubicBezTo>
                  <a:cubicBezTo>
                    <a:pt x="1926" y="1991"/>
                    <a:pt x="2462" y="2003"/>
                    <a:pt x="2510" y="2003"/>
                  </a:cubicBezTo>
                  <a:cubicBezTo>
                    <a:pt x="2512" y="2003"/>
                    <a:pt x="2513" y="2003"/>
                    <a:pt x="2513" y="2003"/>
                  </a:cubicBezTo>
                  <a:lnTo>
                    <a:pt x="2786" y="1437"/>
                  </a:lnTo>
                  <a:cubicBezTo>
                    <a:pt x="2786" y="1437"/>
                    <a:pt x="2060" y="1349"/>
                    <a:pt x="1329" y="902"/>
                  </a:cubicBezTo>
                  <a:cubicBezTo>
                    <a:pt x="928" y="657"/>
                    <a:pt x="563" y="353"/>
                    <a:pt x="249" y="0"/>
                  </a:cubicBezTo>
                  <a:close/>
                </a:path>
              </a:pathLst>
            </a:custGeom>
            <a:solidFill>
              <a:srgbClr val="7FA8E6"/>
            </a:solidFill>
            <a:ln>
              <a:noFill/>
            </a:ln>
          </p:spPr>
          <p:txBody>
            <a:bodyPr spcFirstLastPara="1" wrap="square" lIns="121900" tIns="121900" rIns="121900" bIns="121900" anchor="ctr" anchorCtr="0">
              <a:noAutofit/>
            </a:bodyPr>
            <a:lstStyle/>
            <a:p>
              <a:endParaRPr sz="2400"/>
            </a:p>
          </p:txBody>
        </p:sp>
        <p:sp>
          <p:nvSpPr>
            <p:cNvPr id="274" name="Google Shape;274;p28"/>
            <p:cNvSpPr/>
            <p:nvPr/>
          </p:nvSpPr>
          <p:spPr>
            <a:xfrm>
              <a:off x="2563900" y="3768725"/>
              <a:ext cx="53400" cy="26200"/>
            </a:xfrm>
            <a:custGeom>
              <a:avLst/>
              <a:gdLst/>
              <a:ahLst/>
              <a:cxnLst/>
              <a:rect l="l" t="t" r="r" b="b"/>
              <a:pathLst>
                <a:path w="2136" h="1048" extrusionOk="0">
                  <a:moveTo>
                    <a:pt x="1050" y="1"/>
                  </a:moveTo>
                  <a:cubicBezTo>
                    <a:pt x="962" y="1"/>
                    <a:pt x="880" y="16"/>
                    <a:pt x="812" y="51"/>
                  </a:cubicBezTo>
                  <a:lnTo>
                    <a:pt x="0" y="471"/>
                  </a:lnTo>
                  <a:cubicBezTo>
                    <a:pt x="0" y="471"/>
                    <a:pt x="939" y="559"/>
                    <a:pt x="1140" y="1047"/>
                  </a:cubicBezTo>
                  <a:cubicBezTo>
                    <a:pt x="1140" y="1047"/>
                    <a:pt x="1977" y="970"/>
                    <a:pt x="2135" y="390"/>
                  </a:cubicBezTo>
                  <a:cubicBezTo>
                    <a:pt x="2135" y="390"/>
                    <a:pt x="1502" y="1"/>
                    <a:pt x="1050" y="1"/>
                  </a:cubicBezTo>
                  <a:close/>
                </a:path>
              </a:pathLst>
            </a:custGeom>
            <a:solidFill>
              <a:srgbClr val="5D7ABA"/>
            </a:solidFill>
            <a:ln>
              <a:noFill/>
            </a:ln>
          </p:spPr>
          <p:txBody>
            <a:bodyPr spcFirstLastPara="1" wrap="square" lIns="121900" tIns="121900" rIns="121900" bIns="121900" anchor="ctr" anchorCtr="0">
              <a:noAutofit/>
            </a:bodyPr>
            <a:lstStyle/>
            <a:p>
              <a:endParaRPr sz="2400"/>
            </a:p>
          </p:txBody>
        </p:sp>
        <p:sp>
          <p:nvSpPr>
            <p:cNvPr id="275" name="Google Shape;275;p28"/>
            <p:cNvSpPr/>
            <p:nvPr/>
          </p:nvSpPr>
          <p:spPr>
            <a:xfrm>
              <a:off x="2659450" y="3728950"/>
              <a:ext cx="44400" cy="32300"/>
            </a:xfrm>
            <a:custGeom>
              <a:avLst/>
              <a:gdLst/>
              <a:ahLst/>
              <a:cxnLst/>
              <a:rect l="l" t="t" r="r" b="b"/>
              <a:pathLst>
                <a:path w="1776" h="1292" extrusionOk="0">
                  <a:moveTo>
                    <a:pt x="681" y="0"/>
                  </a:moveTo>
                  <a:cubicBezTo>
                    <a:pt x="280" y="0"/>
                    <a:pt x="1" y="219"/>
                    <a:pt x="1" y="219"/>
                  </a:cubicBezTo>
                  <a:cubicBezTo>
                    <a:pt x="1" y="219"/>
                    <a:pt x="539" y="879"/>
                    <a:pt x="607" y="1291"/>
                  </a:cubicBezTo>
                  <a:lnTo>
                    <a:pt x="1775" y="1273"/>
                  </a:lnTo>
                  <a:cubicBezTo>
                    <a:pt x="1775" y="1273"/>
                    <a:pt x="1398" y="119"/>
                    <a:pt x="888" y="20"/>
                  </a:cubicBezTo>
                  <a:cubicBezTo>
                    <a:pt x="816" y="6"/>
                    <a:pt x="747" y="0"/>
                    <a:pt x="681" y="0"/>
                  </a:cubicBezTo>
                  <a:close/>
                </a:path>
              </a:pathLst>
            </a:custGeom>
            <a:solidFill>
              <a:srgbClr val="5D7ABA"/>
            </a:solidFill>
            <a:ln>
              <a:noFill/>
            </a:ln>
          </p:spPr>
          <p:txBody>
            <a:bodyPr spcFirstLastPara="1" wrap="square" lIns="121900" tIns="121900" rIns="121900" bIns="121900" anchor="ctr" anchorCtr="0">
              <a:noAutofit/>
            </a:bodyPr>
            <a:lstStyle/>
            <a:p>
              <a:endParaRPr sz="2400"/>
            </a:p>
          </p:txBody>
        </p:sp>
        <p:sp>
          <p:nvSpPr>
            <p:cNvPr id="276" name="Google Shape;276;p28"/>
            <p:cNvSpPr/>
            <p:nvPr/>
          </p:nvSpPr>
          <p:spPr>
            <a:xfrm>
              <a:off x="2556575" y="3755525"/>
              <a:ext cx="227300" cy="291775"/>
            </a:xfrm>
            <a:custGeom>
              <a:avLst/>
              <a:gdLst/>
              <a:ahLst/>
              <a:cxnLst/>
              <a:rect l="l" t="t" r="r" b="b"/>
              <a:pathLst>
                <a:path w="9092" h="11671" extrusionOk="0">
                  <a:moveTo>
                    <a:pt x="5278" y="0"/>
                  </a:moveTo>
                  <a:cubicBezTo>
                    <a:pt x="5116" y="0"/>
                    <a:pt x="4947" y="23"/>
                    <a:pt x="4771" y="71"/>
                  </a:cubicBezTo>
                  <a:cubicBezTo>
                    <a:pt x="3294" y="479"/>
                    <a:pt x="1500" y="1116"/>
                    <a:pt x="1112" y="2066"/>
                  </a:cubicBezTo>
                  <a:cubicBezTo>
                    <a:pt x="726" y="3017"/>
                    <a:pt x="1" y="9030"/>
                    <a:pt x="893" y="10208"/>
                  </a:cubicBezTo>
                  <a:cubicBezTo>
                    <a:pt x="1745" y="11333"/>
                    <a:pt x="2766" y="11671"/>
                    <a:pt x="3695" y="11671"/>
                  </a:cubicBezTo>
                  <a:cubicBezTo>
                    <a:pt x="3740" y="11671"/>
                    <a:pt x="3785" y="11670"/>
                    <a:pt x="3830" y="11668"/>
                  </a:cubicBezTo>
                  <a:cubicBezTo>
                    <a:pt x="4794" y="11637"/>
                    <a:pt x="7625" y="10439"/>
                    <a:pt x="8376" y="9064"/>
                  </a:cubicBezTo>
                  <a:cubicBezTo>
                    <a:pt x="9091" y="7759"/>
                    <a:pt x="8265" y="0"/>
                    <a:pt x="5278" y="0"/>
                  </a:cubicBezTo>
                  <a:close/>
                </a:path>
              </a:pathLst>
            </a:custGeom>
            <a:solidFill>
              <a:srgbClr val="7FA8E6"/>
            </a:solidFill>
            <a:ln>
              <a:noFill/>
            </a:ln>
          </p:spPr>
          <p:txBody>
            <a:bodyPr spcFirstLastPara="1" wrap="square" lIns="121900" tIns="121900" rIns="121900" bIns="121900" anchor="ctr" anchorCtr="0">
              <a:noAutofit/>
            </a:bodyPr>
            <a:lstStyle/>
            <a:p>
              <a:endParaRPr sz="2400"/>
            </a:p>
          </p:txBody>
        </p:sp>
        <p:sp>
          <p:nvSpPr>
            <p:cNvPr id="277" name="Google Shape;277;p28"/>
            <p:cNvSpPr/>
            <p:nvPr/>
          </p:nvSpPr>
          <p:spPr>
            <a:xfrm>
              <a:off x="2662850" y="3902850"/>
              <a:ext cx="100650" cy="111350"/>
            </a:xfrm>
            <a:custGeom>
              <a:avLst/>
              <a:gdLst/>
              <a:ahLst/>
              <a:cxnLst/>
              <a:rect l="l" t="t" r="r" b="b"/>
              <a:pathLst>
                <a:path w="4026" h="4454" extrusionOk="0">
                  <a:moveTo>
                    <a:pt x="3508" y="0"/>
                  </a:moveTo>
                  <a:cubicBezTo>
                    <a:pt x="2883" y="0"/>
                    <a:pt x="297" y="1260"/>
                    <a:pt x="0" y="1824"/>
                  </a:cubicBezTo>
                  <a:cubicBezTo>
                    <a:pt x="0" y="1824"/>
                    <a:pt x="191" y="3864"/>
                    <a:pt x="234" y="4345"/>
                  </a:cubicBezTo>
                  <a:cubicBezTo>
                    <a:pt x="241" y="4420"/>
                    <a:pt x="315" y="4454"/>
                    <a:pt x="437" y="4454"/>
                  </a:cubicBezTo>
                  <a:cubicBezTo>
                    <a:pt x="1098" y="4454"/>
                    <a:pt x="3169" y="3465"/>
                    <a:pt x="3654" y="2731"/>
                  </a:cubicBezTo>
                  <a:cubicBezTo>
                    <a:pt x="4025" y="2170"/>
                    <a:pt x="3746" y="429"/>
                    <a:pt x="3641" y="58"/>
                  </a:cubicBezTo>
                  <a:cubicBezTo>
                    <a:pt x="3630" y="18"/>
                    <a:pt x="3583" y="0"/>
                    <a:pt x="3508" y="0"/>
                  </a:cubicBezTo>
                  <a:close/>
                </a:path>
              </a:pathLst>
            </a:custGeom>
            <a:solidFill>
              <a:srgbClr val="6F89D1"/>
            </a:solidFill>
            <a:ln>
              <a:noFill/>
            </a:ln>
          </p:spPr>
          <p:txBody>
            <a:bodyPr spcFirstLastPara="1" wrap="square" lIns="121900" tIns="121900" rIns="121900" bIns="121900" anchor="ctr" anchorCtr="0">
              <a:noAutofit/>
            </a:bodyPr>
            <a:lstStyle/>
            <a:p>
              <a:endParaRPr sz="2400"/>
            </a:p>
          </p:txBody>
        </p:sp>
        <p:sp>
          <p:nvSpPr>
            <p:cNvPr id="278" name="Google Shape;278;p28"/>
            <p:cNvSpPr/>
            <p:nvPr/>
          </p:nvSpPr>
          <p:spPr>
            <a:xfrm>
              <a:off x="2556575" y="3801025"/>
              <a:ext cx="93650" cy="243025"/>
            </a:xfrm>
            <a:custGeom>
              <a:avLst/>
              <a:gdLst/>
              <a:ahLst/>
              <a:cxnLst/>
              <a:rect l="l" t="t" r="r" b="b"/>
              <a:pathLst>
                <a:path w="3746" h="9721" extrusionOk="0">
                  <a:moveTo>
                    <a:pt x="1488" y="1"/>
                  </a:moveTo>
                  <a:cubicBezTo>
                    <a:pt x="1392" y="1"/>
                    <a:pt x="1300" y="20"/>
                    <a:pt x="1214" y="54"/>
                  </a:cubicBezTo>
                  <a:cubicBezTo>
                    <a:pt x="1174" y="116"/>
                    <a:pt x="1140" y="179"/>
                    <a:pt x="1112" y="246"/>
                  </a:cubicBezTo>
                  <a:cubicBezTo>
                    <a:pt x="726" y="1195"/>
                    <a:pt x="1" y="7210"/>
                    <a:pt x="893" y="8388"/>
                  </a:cubicBezTo>
                  <a:cubicBezTo>
                    <a:pt x="1449" y="9121"/>
                    <a:pt x="2076" y="9519"/>
                    <a:pt x="2704" y="9708"/>
                  </a:cubicBezTo>
                  <a:cubicBezTo>
                    <a:pt x="2760" y="9717"/>
                    <a:pt x="2814" y="9721"/>
                    <a:pt x="2865" y="9721"/>
                  </a:cubicBezTo>
                  <a:cubicBezTo>
                    <a:pt x="3454" y="9721"/>
                    <a:pt x="3746" y="9170"/>
                    <a:pt x="3715" y="8388"/>
                  </a:cubicBezTo>
                  <a:cubicBezTo>
                    <a:pt x="3682" y="7499"/>
                    <a:pt x="3304" y="4194"/>
                    <a:pt x="2905" y="2199"/>
                  </a:cubicBezTo>
                  <a:cubicBezTo>
                    <a:pt x="2570" y="525"/>
                    <a:pt x="1985" y="1"/>
                    <a:pt x="1488" y="1"/>
                  </a:cubicBezTo>
                  <a:close/>
                </a:path>
              </a:pathLst>
            </a:custGeom>
            <a:solidFill>
              <a:srgbClr val="6F89D1"/>
            </a:solidFill>
            <a:ln>
              <a:noFill/>
            </a:ln>
          </p:spPr>
          <p:txBody>
            <a:bodyPr spcFirstLastPara="1" wrap="square" lIns="121900" tIns="121900" rIns="121900" bIns="121900" anchor="ctr" anchorCtr="0">
              <a:noAutofit/>
            </a:bodyPr>
            <a:lstStyle/>
            <a:p>
              <a:endParaRPr sz="2400"/>
            </a:p>
          </p:txBody>
        </p:sp>
        <p:sp>
          <p:nvSpPr>
            <p:cNvPr id="279" name="Google Shape;279;p28"/>
            <p:cNvSpPr/>
            <p:nvPr/>
          </p:nvSpPr>
          <p:spPr>
            <a:xfrm>
              <a:off x="2629175" y="3841375"/>
              <a:ext cx="121650" cy="48250"/>
            </a:xfrm>
            <a:custGeom>
              <a:avLst/>
              <a:gdLst/>
              <a:ahLst/>
              <a:cxnLst/>
              <a:rect l="l" t="t" r="r" b="b"/>
              <a:pathLst>
                <a:path w="4866" h="1930" extrusionOk="0">
                  <a:moveTo>
                    <a:pt x="4866" y="1"/>
                  </a:moveTo>
                  <a:lnTo>
                    <a:pt x="4866" y="1"/>
                  </a:lnTo>
                  <a:cubicBezTo>
                    <a:pt x="4490" y="507"/>
                    <a:pt x="3204" y="1103"/>
                    <a:pt x="1800" y="1406"/>
                  </a:cubicBezTo>
                  <a:cubicBezTo>
                    <a:pt x="1561" y="1457"/>
                    <a:pt x="1352" y="1480"/>
                    <a:pt x="1171" y="1480"/>
                  </a:cubicBezTo>
                  <a:cubicBezTo>
                    <a:pt x="286" y="1480"/>
                    <a:pt x="39" y="943"/>
                    <a:pt x="1" y="585"/>
                  </a:cubicBezTo>
                  <a:lnTo>
                    <a:pt x="1" y="585"/>
                  </a:lnTo>
                  <a:cubicBezTo>
                    <a:pt x="69" y="1534"/>
                    <a:pt x="526" y="1929"/>
                    <a:pt x="1275" y="1929"/>
                  </a:cubicBezTo>
                  <a:cubicBezTo>
                    <a:pt x="1726" y="1929"/>
                    <a:pt x="2284" y="1785"/>
                    <a:pt x="2928" y="1533"/>
                  </a:cubicBezTo>
                  <a:cubicBezTo>
                    <a:pt x="4639" y="861"/>
                    <a:pt x="4866" y="1"/>
                    <a:pt x="4866" y="1"/>
                  </a:cubicBezTo>
                  <a:close/>
                </a:path>
              </a:pathLst>
            </a:custGeom>
            <a:solidFill>
              <a:srgbClr val="5D7ABA"/>
            </a:solidFill>
            <a:ln>
              <a:noFill/>
            </a:ln>
          </p:spPr>
          <p:txBody>
            <a:bodyPr spcFirstLastPara="1" wrap="square" lIns="121900" tIns="121900" rIns="121900" bIns="121900" anchor="ctr" anchorCtr="0">
              <a:noAutofit/>
            </a:bodyPr>
            <a:lstStyle/>
            <a:p>
              <a:endParaRPr sz="2400"/>
            </a:p>
          </p:txBody>
        </p:sp>
        <p:sp>
          <p:nvSpPr>
            <p:cNvPr id="280" name="Google Shape;280;p28"/>
            <p:cNvSpPr/>
            <p:nvPr/>
          </p:nvSpPr>
          <p:spPr>
            <a:xfrm>
              <a:off x="3593475" y="4200975"/>
              <a:ext cx="628275" cy="362750"/>
            </a:xfrm>
            <a:custGeom>
              <a:avLst/>
              <a:gdLst/>
              <a:ahLst/>
              <a:cxnLst/>
              <a:rect l="l" t="t" r="r" b="b"/>
              <a:pathLst>
                <a:path w="25131" h="14510" extrusionOk="0">
                  <a:moveTo>
                    <a:pt x="12565" y="0"/>
                  </a:moveTo>
                  <a:cubicBezTo>
                    <a:pt x="9233" y="0"/>
                    <a:pt x="6037" y="766"/>
                    <a:pt x="3681" y="2126"/>
                  </a:cubicBezTo>
                  <a:cubicBezTo>
                    <a:pt x="1324" y="3486"/>
                    <a:pt x="0" y="5330"/>
                    <a:pt x="0" y="7255"/>
                  </a:cubicBezTo>
                  <a:cubicBezTo>
                    <a:pt x="0" y="9180"/>
                    <a:pt x="1324" y="11024"/>
                    <a:pt x="3681" y="12384"/>
                  </a:cubicBezTo>
                  <a:cubicBezTo>
                    <a:pt x="6037" y="13744"/>
                    <a:pt x="9233" y="14510"/>
                    <a:pt x="12565" y="14510"/>
                  </a:cubicBezTo>
                  <a:cubicBezTo>
                    <a:pt x="15898" y="14510"/>
                    <a:pt x="19094" y="13744"/>
                    <a:pt x="21450" y="12384"/>
                  </a:cubicBezTo>
                  <a:cubicBezTo>
                    <a:pt x="23806" y="11024"/>
                    <a:pt x="25131" y="9180"/>
                    <a:pt x="25131" y="7255"/>
                  </a:cubicBezTo>
                  <a:cubicBezTo>
                    <a:pt x="25131" y="5330"/>
                    <a:pt x="23806" y="3486"/>
                    <a:pt x="21450" y="2126"/>
                  </a:cubicBezTo>
                  <a:cubicBezTo>
                    <a:pt x="19094" y="766"/>
                    <a:pt x="15898" y="0"/>
                    <a:pt x="12565" y="0"/>
                  </a:cubicBezTo>
                  <a:close/>
                </a:path>
              </a:pathLst>
            </a:custGeom>
            <a:solidFill>
              <a:srgbClr val="90C4FE">
                <a:alpha val="41340"/>
              </a:srgbClr>
            </a:solidFill>
            <a:ln>
              <a:noFill/>
            </a:ln>
          </p:spPr>
          <p:txBody>
            <a:bodyPr spcFirstLastPara="1" wrap="square" lIns="121900" tIns="121900" rIns="121900" bIns="121900" anchor="ctr" anchorCtr="0">
              <a:noAutofit/>
            </a:bodyPr>
            <a:lstStyle/>
            <a:p>
              <a:endParaRPr sz="2400"/>
            </a:p>
          </p:txBody>
        </p:sp>
        <p:sp>
          <p:nvSpPr>
            <p:cNvPr id="281" name="Google Shape;281;p28"/>
            <p:cNvSpPr/>
            <p:nvPr/>
          </p:nvSpPr>
          <p:spPr>
            <a:xfrm>
              <a:off x="3850475" y="3803125"/>
              <a:ext cx="372150" cy="307475"/>
            </a:xfrm>
            <a:custGeom>
              <a:avLst/>
              <a:gdLst/>
              <a:ahLst/>
              <a:cxnLst/>
              <a:rect l="l" t="t" r="r" b="b"/>
              <a:pathLst>
                <a:path w="14886" h="12299" extrusionOk="0">
                  <a:moveTo>
                    <a:pt x="1298" y="0"/>
                  </a:moveTo>
                  <a:cubicBezTo>
                    <a:pt x="1262" y="0"/>
                    <a:pt x="1226" y="1"/>
                    <a:pt x="1189" y="2"/>
                  </a:cubicBezTo>
                  <a:cubicBezTo>
                    <a:pt x="470" y="20"/>
                    <a:pt x="1" y="670"/>
                    <a:pt x="611" y="2047"/>
                  </a:cubicBezTo>
                  <a:cubicBezTo>
                    <a:pt x="1221" y="3422"/>
                    <a:pt x="2383" y="5522"/>
                    <a:pt x="3667" y="7123"/>
                  </a:cubicBezTo>
                  <a:cubicBezTo>
                    <a:pt x="4288" y="7898"/>
                    <a:pt x="6316" y="9928"/>
                    <a:pt x="9665" y="11153"/>
                  </a:cubicBezTo>
                  <a:cubicBezTo>
                    <a:pt x="10029" y="11286"/>
                    <a:pt x="10435" y="11467"/>
                    <a:pt x="11102" y="11794"/>
                  </a:cubicBezTo>
                  <a:cubicBezTo>
                    <a:pt x="11709" y="12092"/>
                    <a:pt x="12467" y="12299"/>
                    <a:pt x="13067" y="12299"/>
                  </a:cubicBezTo>
                  <a:cubicBezTo>
                    <a:pt x="13127" y="12299"/>
                    <a:pt x="13185" y="12296"/>
                    <a:pt x="13242" y="12292"/>
                  </a:cubicBezTo>
                  <a:cubicBezTo>
                    <a:pt x="13862" y="12245"/>
                    <a:pt x="14079" y="12132"/>
                    <a:pt x="14124" y="12001"/>
                  </a:cubicBezTo>
                  <a:cubicBezTo>
                    <a:pt x="14181" y="11839"/>
                    <a:pt x="14056" y="11736"/>
                    <a:pt x="13768" y="11724"/>
                  </a:cubicBezTo>
                  <a:cubicBezTo>
                    <a:pt x="13482" y="11712"/>
                    <a:pt x="13008" y="11741"/>
                    <a:pt x="12430" y="11529"/>
                  </a:cubicBezTo>
                  <a:lnTo>
                    <a:pt x="12430" y="11529"/>
                  </a:lnTo>
                  <a:cubicBezTo>
                    <a:pt x="12430" y="11529"/>
                    <a:pt x="13053" y="11584"/>
                    <a:pt x="13431" y="11584"/>
                  </a:cubicBezTo>
                  <a:cubicBezTo>
                    <a:pt x="13436" y="11584"/>
                    <a:pt x="13441" y="11584"/>
                    <a:pt x="13447" y="11584"/>
                  </a:cubicBezTo>
                  <a:cubicBezTo>
                    <a:pt x="13817" y="11584"/>
                    <a:pt x="14176" y="11528"/>
                    <a:pt x="14423" y="11455"/>
                  </a:cubicBezTo>
                  <a:cubicBezTo>
                    <a:pt x="14734" y="11365"/>
                    <a:pt x="14886" y="10909"/>
                    <a:pt x="14599" y="10890"/>
                  </a:cubicBezTo>
                  <a:cubicBezTo>
                    <a:pt x="14562" y="10888"/>
                    <a:pt x="14526" y="10887"/>
                    <a:pt x="14491" y="10887"/>
                  </a:cubicBezTo>
                  <a:cubicBezTo>
                    <a:pt x="14265" y="10887"/>
                    <a:pt x="14045" y="10928"/>
                    <a:pt x="13626" y="10928"/>
                  </a:cubicBezTo>
                  <a:cubicBezTo>
                    <a:pt x="13594" y="10928"/>
                    <a:pt x="13561" y="10928"/>
                    <a:pt x="13526" y="10927"/>
                  </a:cubicBezTo>
                  <a:cubicBezTo>
                    <a:pt x="13230" y="10924"/>
                    <a:pt x="12934" y="10885"/>
                    <a:pt x="12649" y="10814"/>
                  </a:cubicBezTo>
                  <a:cubicBezTo>
                    <a:pt x="12649" y="10814"/>
                    <a:pt x="13254" y="10790"/>
                    <a:pt x="13756" y="10677"/>
                  </a:cubicBezTo>
                  <a:cubicBezTo>
                    <a:pt x="14258" y="10561"/>
                    <a:pt x="14443" y="10411"/>
                    <a:pt x="14558" y="10304"/>
                  </a:cubicBezTo>
                  <a:cubicBezTo>
                    <a:pt x="14669" y="10203"/>
                    <a:pt x="14680" y="9935"/>
                    <a:pt x="14363" y="9935"/>
                  </a:cubicBezTo>
                  <a:cubicBezTo>
                    <a:pt x="14349" y="9935"/>
                    <a:pt x="14334" y="9935"/>
                    <a:pt x="14319" y="9936"/>
                  </a:cubicBezTo>
                  <a:cubicBezTo>
                    <a:pt x="14040" y="9954"/>
                    <a:pt x="13704" y="10081"/>
                    <a:pt x="13216" y="10081"/>
                  </a:cubicBezTo>
                  <a:cubicBezTo>
                    <a:pt x="13139" y="10081"/>
                    <a:pt x="13058" y="10077"/>
                    <a:pt x="12973" y="10070"/>
                  </a:cubicBezTo>
                  <a:cubicBezTo>
                    <a:pt x="12518" y="10030"/>
                    <a:pt x="12204" y="9940"/>
                    <a:pt x="12269" y="9878"/>
                  </a:cubicBezTo>
                  <a:cubicBezTo>
                    <a:pt x="12336" y="9814"/>
                    <a:pt x="12600" y="9856"/>
                    <a:pt x="12968" y="9704"/>
                  </a:cubicBezTo>
                  <a:cubicBezTo>
                    <a:pt x="13319" y="9560"/>
                    <a:pt x="13576" y="9210"/>
                    <a:pt x="13479" y="9019"/>
                  </a:cubicBezTo>
                  <a:cubicBezTo>
                    <a:pt x="13429" y="8920"/>
                    <a:pt x="13409" y="8883"/>
                    <a:pt x="13348" y="8883"/>
                  </a:cubicBezTo>
                  <a:cubicBezTo>
                    <a:pt x="13291" y="8883"/>
                    <a:pt x="13199" y="8915"/>
                    <a:pt x="13015" y="8959"/>
                  </a:cubicBezTo>
                  <a:cubicBezTo>
                    <a:pt x="12632" y="9051"/>
                    <a:pt x="12263" y="9014"/>
                    <a:pt x="11733" y="9188"/>
                  </a:cubicBezTo>
                  <a:cubicBezTo>
                    <a:pt x="11469" y="9274"/>
                    <a:pt x="11207" y="9319"/>
                    <a:pt x="10950" y="9319"/>
                  </a:cubicBezTo>
                  <a:cubicBezTo>
                    <a:pt x="10754" y="9319"/>
                    <a:pt x="10560" y="9293"/>
                    <a:pt x="10370" y="9238"/>
                  </a:cubicBezTo>
                  <a:cubicBezTo>
                    <a:pt x="7499" y="8403"/>
                    <a:pt x="6022" y="6431"/>
                    <a:pt x="5523" y="5699"/>
                  </a:cubicBezTo>
                  <a:cubicBezTo>
                    <a:pt x="4507" y="4212"/>
                    <a:pt x="3393" y="1877"/>
                    <a:pt x="2856" y="981"/>
                  </a:cubicBezTo>
                  <a:cubicBezTo>
                    <a:pt x="2352" y="141"/>
                    <a:pt x="1863" y="0"/>
                    <a:pt x="1298" y="0"/>
                  </a:cubicBezTo>
                  <a:close/>
                </a:path>
              </a:pathLst>
            </a:custGeom>
            <a:solidFill>
              <a:srgbClr val="A9706E"/>
            </a:solidFill>
            <a:ln>
              <a:noFill/>
            </a:ln>
          </p:spPr>
          <p:txBody>
            <a:bodyPr spcFirstLastPara="1" wrap="square" lIns="121900" tIns="121900" rIns="121900" bIns="121900" anchor="ctr" anchorCtr="0">
              <a:noAutofit/>
            </a:bodyPr>
            <a:lstStyle/>
            <a:p>
              <a:endParaRPr sz="2400"/>
            </a:p>
          </p:txBody>
        </p:sp>
        <p:sp>
          <p:nvSpPr>
            <p:cNvPr id="282" name="Google Shape;282;p28"/>
            <p:cNvSpPr/>
            <p:nvPr/>
          </p:nvSpPr>
          <p:spPr>
            <a:xfrm>
              <a:off x="3851200" y="3797875"/>
              <a:ext cx="147675" cy="184950"/>
            </a:xfrm>
            <a:custGeom>
              <a:avLst/>
              <a:gdLst/>
              <a:ahLst/>
              <a:cxnLst/>
              <a:rect l="l" t="t" r="r" b="b"/>
              <a:pathLst>
                <a:path w="5907" h="7398" extrusionOk="0">
                  <a:moveTo>
                    <a:pt x="1586" y="1"/>
                  </a:moveTo>
                  <a:cubicBezTo>
                    <a:pt x="1446" y="1"/>
                    <a:pt x="1308" y="31"/>
                    <a:pt x="1175" y="93"/>
                  </a:cubicBezTo>
                  <a:cubicBezTo>
                    <a:pt x="0" y="641"/>
                    <a:pt x="483" y="1801"/>
                    <a:pt x="1345" y="3589"/>
                  </a:cubicBezTo>
                  <a:cubicBezTo>
                    <a:pt x="2209" y="5376"/>
                    <a:pt x="3623" y="7398"/>
                    <a:pt x="3623" y="7398"/>
                  </a:cubicBezTo>
                  <a:cubicBezTo>
                    <a:pt x="4993" y="7329"/>
                    <a:pt x="5906" y="6041"/>
                    <a:pt x="5906" y="6041"/>
                  </a:cubicBezTo>
                  <a:cubicBezTo>
                    <a:pt x="5906" y="6041"/>
                    <a:pt x="5663" y="5458"/>
                    <a:pt x="5195" y="4785"/>
                  </a:cubicBezTo>
                  <a:cubicBezTo>
                    <a:pt x="4725" y="4111"/>
                    <a:pt x="3731" y="2080"/>
                    <a:pt x="3155" y="1171"/>
                  </a:cubicBezTo>
                  <a:cubicBezTo>
                    <a:pt x="2695" y="450"/>
                    <a:pt x="2127" y="1"/>
                    <a:pt x="1586" y="1"/>
                  </a:cubicBez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283" name="Google Shape;283;p28"/>
            <p:cNvSpPr/>
            <p:nvPr/>
          </p:nvSpPr>
          <p:spPr>
            <a:xfrm>
              <a:off x="3932675" y="3934475"/>
              <a:ext cx="83875" cy="73325"/>
            </a:xfrm>
            <a:custGeom>
              <a:avLst/>
              <a:gdLst/>
              <a:ahLst/>
              <a:cxnLst/>
              <a:rect l="l" t="t" r="r" b="b"/>
              <a:pathLst>
                <a:path w="3355" h="2933" extrusionOk="0">
                  <a:moveTo>
                    <a:pt x="2366" y="0"/>
                  </a:moveTo>
                  <a:cubicBezTo>
                    <a:pt x="2362" y="0"/>
                    <a:pt x="2360" y="1"/>
                    <a:pt x="2360" y="1"/>
                  </a:cubicBezTo>
                  <a:lnTo>
                    <a:pt x="2485" y="235"/>
                  </a:lnTo>
                  <a:cubicBezTo>
                    <a:pt x="2485" y="235"/>
                    <a:pt x="2200" y="826"/>
                    <a:pt x="1553" y="1222"/>
                  </a:cubicBezTo>
                  <a:cubicBezTo>
                    <a:pt x="758" y="1708"/>
                    <a:pt x="237" y="1742"/>
                    <a:pt x="237" y="1742"/>
                  </a:cubicBezTo>
                  <a:lnTo>
                    <a:pt x="66" y="1495"/>
                  </a:lnTo>
                  <a:lnTo>
                    <a:pt x="66" y="1495"/>
                  </a:lnTo>
                  <a:cubicBezTo>
                    <a:pt x="1" y="1909"/>
                    <a:pt x="726" y="2606"/>
                    <a:pt x="1018" y="2848"/>
                  </a:cubicBezTo>
                  <a:cubicBezTo>
                    <a:pt x="1089" y="2906"/>
                    <a:pt x="1191" y="2933"/>
                    <a:pt x="1313" y="2933"/>
                  </a:cubicBezTo>
                  <a:cubicBezTo>
                    <a:pt x="1913" y="2933"/>
                    <a:pt x="3008" y="2290"/>
                    <a:pt x="3296" y="1536"/>
                  </a:cubicBezTo>
                  <a:cubicBezTo>
                    <a:pt x="3354" y="1383"/>
                    <a:pt x="3211" y="1010"/>
                    <a:pt x="2853" y="489"/>
                  </a:cubicBezTo>
                  <a:cubicBezTo>
                    <a:pt x="2536" y="28"/>
                    <a:pt x="2395" y="0"/>
                    <a:pt x="2366" y="0"/>
                  </a:cubicBez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284" name="Google Shape;284;p28"/>
            <p:cNvSpPr/>
            <p:nvPr/>
          </p:nvSpPr>
          <p:spPr>
            <a:xfrm>
              <a:off x="3652275" y="4110575"/>
              <a:ext cx="517950" cy="269325"/>
            </a:xfrm>
            <a:custGeom>
              <a:avLst/>
              <a:gdLst/>
              <a:ahLst/>
              <a:cxnLst/>
              <a:rect l="l" t="t" r="r" b="b"/>
              <a:pathLst>
                <a:path w="20718" h="10773" extrusionOk="0">
                  <a:moveTo>
                    <a:pt x="11829" y="0"/>
                  </a:moveTo>
                  <a:cubicBezTo>
                    <a:pt x="11493" y="0"/>
                    <a:pt x="11295" y="4"/>
                    <a:pt x="11295" y="4"/>
                  </a:cubicBezTo>
                  <a:lnTo>
                    <a:pt x="2631" y="2903"/>
                  </a:lnTo>
                  <a:cubicBezTo>
                    <a:pt x="2631" y="2903"/>
                    <a:pt x="1827" y="4821"/>
                    <a:pt x="1104" y="6686"/>
                  </a:cubicBezTo>
                  <a:cubicBezTo>
                    <a:pt x="445" y="8383"/>
                    <a:pt x="1" y="9765"/>
                    <a:pt x="509" y="10772"/>
                  </a:cubicBezTo>
                  <a:lnTo>
                    <a:pt x="5530" y="9623"/>
                  </a:lnTo>
                  <a:lnTo>
                    <a:pt x="8955" y="5287"/>
                  </a:lnTo>
                  <a:lnTo>
                    <a:pt x="9468" y="5040"/>
                  </a:lnTo>
                  <a:lnTo>
                    <a:pt x="14360" y="4776"/>
                  </a:lnTo>
                  <a:cubicBezTo>
                    <a:pt x="15157" y="4697"/>
                    <a:pt x="20717" y="2759"/>
                    <a:pt x="20089" y="1468"/>
                  </a:cubicBezTo>
                  <a:cubicBezTo>
                    <a:pt x="19426" y="107"/>
                    <a:pt x="13632" y="0"/>
                    <a:pt x="11829" y="0"/>
                  </a:cubicBezTo>
                  <a:close/>
                </a:path>
              </a:pathLst>
            </a:custGeom>
            <a:solidFill>
              <a:srgbClr val="7FA8E6"/>
            </a:solidFill>
            <a:ln>
              <a:noFill/>
            </a:ln>
          </p:spPr>
          <p:txBody>
            <a:bodyPr spcFirstLastPara="1" wrap="square" lIns="121900" tIns="121900" rIns="121900" bIns="121900" anchor="ctr" anchorCtr="0">
              <a:noAutofit/>
            </a:bodyPr>
            <a:lstStyle/>
            <a:p>
              <a:endParaRPr sz="2400"/>
            </a:p>
          </p:txBody>
        </p:sp>
        <p:sp>
          <p:nvSpPr>
            <p:cNvPr id="285" name="Google Shape;285;p28"/>
            <p:cNvSpPr/>
            <p:nvPr/>
          </p:nvSpPr>
          <p:spPr>
            <a:xfrm>
              <a:off x="3855825" y="4366350"/>
              <a:ext cx="77425" cy="168100"/>
            </a:xfrm>
            <a:custGeom>
              <a:avLst/>
              <a:gdLst/>
              <a:ahLst/>
              <a:cxnLst/>
              <a:rect l="l" t="t" r="r" b="b"/>
              <a:pathLst>
                <a:path w="3097" h="6724" extrusionOk="0">
                  <a:moveTo>
                    <a:pt x="1620" y="0"/>
                  </a:moveTo>
                  <a:cubicBezTo>
                    <a:pt x="1521" y="119"/>
                    <a:pt x="1354" y="266"/>
                    <a:pt x="1209" y="409"/>
                  </a:cubicBezTo>
                  <a:cubicBezTo>
                    <a:pt x="1063" y="555"/>
                    <a:pt x="895" y="683"/>
                    <a:pt x="736" y="815"/>
                  </a:cubicBezTo>
                  <a:cubicBezTo>
                    <a:pt x="420" y="1078"/>
                    <a:pt x="116" y="1372"/>
                    <a:pt x="51" y="1796"/>
                  </a:cubicBezTo>
                  <a:cubicBezTo>
                    <a:pt x="1" y="2115"/>
                    <a:pt x="148" y="2426"/>
                    <a:pt x="221" y="2740"/>
                  </a:cubicBezTo>
                  <a:cubicBezTo>
                    <a:pt x="360" y="3338"/>
                    <a:pt x="226" y="3961"/>
                    <a:pt x="200" y="4573"/>
                  </a:cubicBezTo>
                  <a:cubicBezTo>
                    <a:pt x="174" y="5118"/>
                    <a:pt x="467" y="5602"/>
                    <a:pt x="844" y="5988"/>
                  </a:cubicBezTo>
                  <a:cubicBezTo>
                    <a:pt x="1043" y="6192"/>
                    <a:pt x="1270" y="6362"/>
                    <a:pt x="1499" y="6531"/>
                  </a:cubicBezTo>
                  <a:cubicBezTo>
                    <a:pt x="1636" y="6634"/>
                    <a:pt x="1849" y="6723"/>
                    <a:pt x="2044" y="6723"/>
                  </a:cubicBezTo>
                  <a:cubicBezTo>
                    <a:pt x="2192" y="6723"/>
                    <a:pt x="2330" y="6672"/>
                    <a:pt x="2418" y="6538"/>
                  </a:cubicBezTo>
                  <a:cubicBezTo>
                    <a:pt x="2483" y="6438"/>
                    <a:pt x="2485" y="6311"/>
                    <a:pt x="2485" y="6192"/>
                  </a:cubicBezTo>
                  <a:cubicBezTo>
                    <a:pt x="2482" y="5405"/>
                    <a:pt x="2433" y="4616"/>
                    <a:pt x="2480" y="3830"/>
                  </a:cubicBezTo>
                  <a:cubicBezTo>
                    <a:pt x="2534" y="2944"/>
                    <a:pt x="2565" y="2094"/>
                    <a:pt x="3097" y="1104"/>
                  </a:cubicBezTo>
                  <a:lnTo>
                    <a:pt x="1620" y="0"/>
                  </a:lnTo>
                  <a:close/>
                </a:path>
              </a:pathLst>
            </a:custGeom>
            <a:solidFill>
              <a:srgbClr val="2D2979"/>
            </a:solidFill>
            <a:ln>
              <a:noFill/>
            </a:ln>
          </p:spPr>
          <p:txBody>
            <a:bodyPr spcFirstLastPara="1" wrap="square" lIns="121900" tIns="121900" rIns="121900" bIns="121900" anchor="ctr" anchorCtr="0">
              <a:noAutofit/>
            </a:bodyPr>
            <a:lstStyle/>
            <a:p>
              <a:endParaRPr sz="2400"/>
            </a:p>
          </p:txBody>
        </p:sp>
        <p:sp>
          <p:nvSpPr>
            <p:cNvPr id="286" name="Google Shape;286;p28"/>
            <p:cNvSpPr/>
            <p:nvPr/>
          </p:nvSpPr>
          <p:spPr>
            <a:xfrm>
              <a:off x="3895050" y="4140250"/>
              <a:ext cx="277825" cy="257200"/>
            </a:xfrm>
            <a:custGeom>
              <a:avLst/>
              <a:gdLst/>
              <a:ahLst/>
              <a:cxnLst/>
              <a:rect l="l" t="t" r="r" b="b"/>
              <a:pathLst>
                <a:path w="11113" h="10288" extrusionOk="0">
                  <a:moveTo>
                    <a:pt x="9247" y="1"/>
                  </a:moveTo>
                  <a:cubicBezTo>
                    <a:pt x="7721" y="1"/>
                    <a:pt x="5983" y="972"/>
                    <a:pt x="5401" y="1592"/>
                  </a:cubicBezTo>
                  <a:cubicBezTo>
                    <a:pt x="5401" y="1592"/>
                    <a:pt x="4336" y="2670"/>
                    <a:pt x="3686" y="3581"/>
                  </a:cubicBezTo>
                  <a:cubicBezTo>
                    <a:pt x="2258" y="5581"/>
                    <a:pt x="1" y="9189"/>
                    <a:pt x="1" y="9189"/>
                  </a:cubicBezTo>
                  <a:cubicBezTo>
                    <a:pt x="1" y="9189"/>
                    <a:pt x="338" y="10287"/>
                    <a:pt x="1363" y="10287"/>
                  </a:cubicBezTo>
                  <a:cubicBezTo>
                    <a:pt x="1385" y="10287"/>
                    <a:pt x="1408" y="10287"/>
                    <a:pt x="1431" y="10285"/>
                  </a:cubicBezTo>
                  <a:cubicBezTo>
                    <a:pt x="1431" y="10285"/>
                    <a:pt x="8852" y="3355"/>
                    <a:pt x="9457" y="2715"/>
                  </a:cubicBezTo>
                  <a:cubicBezTo>
                    <a:pt x="10378" y="1744"/>
                    <a:pt x="11113" y="144"/>
                    <a:pt x="9526" y="12"/>
                  </a:cubicBezTo>
                  <a:cubicBezTo>
                    <a:pt x="9434" y="4"/>
                    <a:pt x="9341" y="1"/>
                    <a:pt x="9247" y="1"/>
                  </a:cubicBezTo>
                  <a:close/>
                </a:path>
              </a:pathLst>
            </a:custGeom>
            <a:solidFill>
              <a:srgbClr val="7FA8E6"/>
            </a:solidFill>
            <a:ln>
              <a:noFill/>
            </a:ln>
          </p:spPr>
          <p:txBody>
            <a:bodyPr spcFirstLastPara="1" wrap="square" lIns="121900" tIns="121900" rIns="121900" bIns="121900" anchor="ctr" anchorCtr="0">
              <a:noAutofit/>
            </a:bodyPr>
            <a:lstStyle/>
            <a:p>
              <a:endParaRPr sz="2400"/>
            </a:p>
          </p:txBody>
        </p:sp>
        <p:sp>
          <p:nvSpPr>
            <p:cNvPr id="287" name="Google Shape;287;p28"/>
            <p:cNvSpPr/>
            <p:nvPr/>
          </p:nvSpPr>
          <p:spPr>
            <a:xfrm>
              <a:off x="3967850" y="4162450"/>
              <a:ext cx="85775" cy="69700"/>
            </a:xfrm>
            <a:custGeom>
              <a:avLst/>
              <a:gdLst/>
              <a:ahLst/>
              <a:cxnLst/>
              <a:rect l="l" t="t" r="r" b="b"/>
              <a:pathLst>
                <a:path w="3431" h="2788" extrusionOk="0">
                  <a:moveTo>
                    <a:pt x="3431" y="1"/>
                  </a:moveTo>
                  <a:cubicBezTo>
                    <a:pt x="3431" y="1"/>
                    <a:pt x="2066" y="272"/>
                    <a:pt x="1" y="2788"/>
                  </a:cubicBezTo>
                  <a:lnTo>
                    <a:pt x="736" y="2748"/>
                  </a:lnTo>
                  <a:cubicBezTo>
                    <a:pt x="736" y="2748"/>
                    <a:pt x="2057" y="808"/>
                    <a:pt x="3431" y="1"/>
                  </a:cubicBezTo>
                  <a:close/>
                </a:path>
              </a:pathLst>
            </a:custGeom>
            <a:solidFill>
              <a:srgbClr val="6F89D1"/>
            </a:solidFill>
            <a:ln>
              <a:noFill/>
            </a:ln>
          </p:spPr>
          <p:txBody>
            <a:bodyPr spcFirstLastPara="1" wrap="square" lIns="121900" tIns="121900" rIns="121900" bIns="121900" anchor="ctr" anchorCtr="0">
              <a:noAutofit/>
            </a:bodyPr>
            <a:lstStyle/>
            <a:p>
              <a:endParaRPr sz="2400"/>
            </a:p>
          </p:txBody>
        </p:sp>
        <p:sp>
          <p:nvSpPr>
            <p:cNvPr id="288" name="Google Shape;288;p28"/>
            <p:cNvSpPr/>
            <p:nvPr/>
          </p:nvSpPr>
          <p:spPr>
            <a:xfrm>
              <a:off x="3899975" y="4347675"/>
              <a:ext cx="83975" cy="49800"/>
            </a:xfrm>
            <a:custGeom>
              <a:avLst/>
              <a:gdLst/>
              <a:ahLst/>
              <a:cxnLst/>
              <a:rect l="l" t="t" r="r" b="b"/>
              <a:pathLst>
                <a:path w="3359" h="1992" extrusionOk="0">
                  <a:moveTo>
                    <a:pt x="3359" y="0"/>
                  </a:moveTo>
                  <a:lnTo>
                    <a:pt x="1" y="1288"/>
                  </a:lnTo>
                  <a:cubicBezTo>
                    <a:pt x="1" y="1288"/>
                    <a:pt x="16" y="1482"/>
                    <a:pt x="425" y="1758"/>
                  </a:cubicBezTo>
                  <a:cubicBezTo>
                    <a:pt x="734" y="1966"/>
                    <a:pt x="1036" y="1991"/>
                    <a:pt x="1167" y="1991"/>
                  </a:cubicBezTo>
                  <a:cubicBezTo>
                    <a:pt x="1209" y="1991"/>
                    <a:pt x="1234" y="1988"/>
                    <a:pt x="1234" y="1988"/>
                  </a:cubicBezTo>
                  <a:lnTo>
                    <a:pt x="3359" y="0"/>
                  </a:lnTo>
                  <a:close/>
                </a:path>
              </a:pathLst>
            </a:custGeom>
            <a:solidFill>
              <a:srgbClr val="6F89D1"/>
            </a:solidFill>
            <a:ln>
              <a:noFill/>
            </a:ln>
          </p:spPr>
          <p:txBody>
            <a:bodyPr spcFirstLastPara="1" wrap="square" lIns="121900" tIns="121900" rIns="121900" bIns="121900" anchor="ctr" anchorCtr="0">
              <a:noAutofit/>
            </a:bodyPr>
            <a:lstStyle/>
            <a:p>
              <a:endParaRPr sz="2400"/>
            </a:p>
          </p:txBody>
        </p:sp>
        <p:sp>
          <p:nvSpPr>
            <p:cNvPr id="289" name="Google Shape;289;p28"/>
            <p:cNvSpPr/>
            <p:nvPr/>
          </p:nvSpPr>
          <p:spPr>
            <a:xfrm>
              <a:off x="3737375" y="3783475"/>
              <a:ext cx="145125" cy="134675"/>
            </a:xfrm>
            <a:custGeom>
              <a:avLst/>
              <a:gdLst/>
              <a:ahLst/>
              <a:cxnLst/>
              <a:rect l="l" t="t" r="r" b="b"/>
              <a:pathLst>
                <a:path w="5805" h="5387" extrusionOk="0">
                  <a:moveTo>
                    <a:pt x="1360" y="1"/>
                  </a:moveTo>
                  <a:cubicBezTo>
                    <a:pt x="1360" y="1"/>
                    <a:pt x="1462" y="1989"/>
                    <a:pt x="1419" y="2165"/>
                  </a:cubicBezTo>
                  <a:cubicBezTo>
                    <a:pt x="1375" y="2340"/>
                    <a:pt x="507" y="2923"/>
                    <a:pt x="254" y="3132"/>
                  </a:cubicBezTo>
                  <a:cubicBezTo>
                    <a:pt x="0" y="3341"/>
                    <a:pt x="1628" y="4946"/>
                    <a:pt x="2420" y="5309"/>
                  </a:cubicBezTo>
                  <a:cubicBezTo>
                    <a:pt x="2535" y="5362"/>
                    <a:pt x="2687" y="5387"/>
                    <a:pt x="2862" y="5387"/>
                  </a:cubicBezTo>
                  <a:cubicBezTo>
                    <a:pt x="3888" y="5387"/>
                    <a:pt x="5723" y="4535"/>
                    <a:pt x="5761" y="3485"/>
                  </a:cubicBezTo>
                  <a:cubicBezTo>
                    <a:pt x="5805" y="2253"/>
                    <a:pt x="5332" y="1219"/>
                    <a:pt x="4948" y="1165"/>
                  </a:cubicBezTo>
                  <a:cubicBezTo>
                    <a:pt x="4562" y="1112"/>
                    <a:pt x="1361" y="1"/>
                    <a:pt x="1360" y="1"/>
                  </a:cubicBezTo>
                  <a:close/>
                </a:path>
              </a:pathLst>
            </a:custGeom>
            <a:solidFill>
              <a:srgbClr val="A9706E"/>
            </a:solidFill>
            <a:ln>
              <a:noFill/>
            </a:ln>
          </p:spPr>
          <p:txBody>
            <a:bodyPr spcFirstLastPara="1" wrap="square" lIns="121900" tIns="121900" rIns="121900" bIns="121900" anchor="ctr" anchorCtr="0">
              <a:noAutofit/>
            </a:bodyPr>
            <a:lstStyle/>
            <a:p>
              <a:endParaRPr sz="2400"/>
            </a:p>
          </p:txBody>
        </p:sp>
        <p:sp>
          <p:nvSpPr>
            <p:cNvPr id="290" name="Google Shape;290;p28"/>
            <p:cNvSpPr/>
            <p:nvPr/>
          </p:nvSpPr>
          <p:spPr>
            <a:xfrm>
              <a:off x="3771375" y="3783475"/>
              <a:ext cx="88200" cy="63675"/>
            </a:xfrm>
            <a:custGeom>
              <a:avLst/>
              <a:gdLst/>
              <a:ahLst/>
              <a:cxnLst/>
              <a:rect l="l" t="t" r="r" b="b"/>
              <a:pathLst>
                <a:path w="3528" h="2547" extrusionOk="0">
                  <a:moveTo>
                    <a:pt x="0" y="1"/>
                  </a:moveTo>
                  <a:cubicBezTo>
                    <a:pt x="0" y="1"/>
                    <a:pt x="22" y="459"/>
                    <a:pt x="37" y="778"/>
                  </a:cubicBezTo>
                  <a:cubicBezTo>
                    <a:pt x="37" y="1150"/>
                    <a:pt x="271" y="1531"/>
                    <a:pt x="568" y="1757"/>
                  </a:cubicBezTo>
                  <a:cubicBezTo>
                    <a:pt x="791" y="1927"/>
                    <a:pt x="1085" y="2131"/>
                    <a:pt x="1454" y="2273"/>
                  </a:cubicBezTo>
                  <a:cubicBezTo>
                    <a:pt x="1659" y="2353"/>
                    <a:pt x="2081" y="2546"/>
                    <a:pt x="2517" y="2546"/>
                  </a:cubicBezTo>
                  <a:cubicBezTo>
                    <a:pt x="2776" y="2546"/>
                    <a:pt x="3040" y="2478"/>
                    <a:pt x="3265" y="2275"/>
                  </a:cubicBezTo>
                  <a:cubicBezTo>
                    <a:pt x="3527" y="2039"/>
                    <a:pt x="3225" y="1518"/>
                    <a:pt x="3045" y="1155"/>
                  </a:cubicBezTo>
                  <a:cubicBezTo>
                    <a:pt x="2224" y="907"/>
                    <a:pt x="1" y="1"/>
                    <a:pt x="0" y="1"/>
                  </a:cubicBezTo>
                  <a:close/>
                </a:path>
              </a:pathLst>
            </a:custGeom>
            <a:solidFill>
              <a:srgbClr val="9C5C5C"/>
            </a:solidFill>
            <a:ln>
              <a:noFill/>
            </a:ln>
          </p:spPr>
          <p:txBody>
            <a:bodyPr spcFirstLastPara="1" wrap="square" lIns="121900" tIns="121900" rIns="121900" bIns="121900" anchor="ctr" anchorCtr="0">
              <a:noAutofit/>
            </a:bodyPr>
            <a:lstStyle/>
            <a:p>
              <a:endParaRPr sz="2400"/>
            </a:p>
          </p:txBody>
        </p:sp>
        <p:sp>
          <p:nvSpPr>
            <p:cNvPr id="291" name="Google Shape;291;p28"/>
            <p:cNvSpPr/>
            <p:nvPr/>
          </p:nvSpPr>
          <p:spPr>
            <a:xfrm>
              <a:off x="3703875" y="3801175"/>
              <a:ext cx="236700" cy="426100"/>
            </a:xfrm>
            <a:custGeom>
              <a:avLst/>
              <a:gdLst/>
              <a:ahLst/>
              <a:cxnLst/>
              <a:rect l="l" t="t" r="r" b="b"/>
              <a:pathLst>
                <a:path w="9468" h="17044" extrusionOk="0">
                  <a:moveTo>
                    <a:pt x="6952" y="0"/>
                  </a:moveTo>
                  <a:cubicBezTo>
                    <a:pt x="6416" y="0"/>
                    <a:pt x="5745" y="541"/>
                    <a:pt x="5745" y="541"/>
                  </a:cubicBezTo>
                  <a:cubicBezTo>
                    <a:pt x="6506" y="1325"/>
                    <a:pt x="6338" y="2379"/>
                    <a:pt x="5524" y="2713"/>
                  </a:cubicBezTo>
                  <a:cubicBezTo>
                    <a:pt x="5273" y="2816"/>
                    <a:pt x="5021" y="2859"/>
                    <a:pt x="4777" y="2859"/>
                  </a:cubicBezTo>
                  <a:cubicBezTo>
                    <a:pt x="3538" y="2859"/>
                    <a:pt x="2475" y="1752"/>
                    <a:pt x="2475" y="1752"/>
                  </a:cubicBezTo>
                  <a:cubicBezTo>
                    <a:pt x="2475" y="1752"/>
                    <a:pt x="2065" y="1949"/>
                    <a:pt x="1053" y="2670"/>
                  </a:cubicBezTo>
                  <a:cubicBezTo>
                    <a:pt x="299" y="3206"/>
                    <a:pt x="0" y="3176"/>
                    <a:pt x="102" y="4678"/>
                  </a:cubicBezTo>
                  <a:cubicBezTo>
                    <a:pt x="204" y="6180"/>
                    <a:pt x="400" y="7739"/>
                    <a:pt x="550" y="9608"/>
                  </a:cubicBezTo>
                  <a:cubicBezTo>
                    <a:pt x="692" y="11374"/>
                    <a:pt x="639" y="13595"/>
                    <a:pt x="436" y="15279"/>
                  </a:cubicBezTo>
                  <a:cubicBezTo>
                    <a:pt x="655" y="15757"/>
                    <a:pt x="1479" y="16679"/>
                    <a:pt x="2497" y="16916"/>
                  </a:cubicBezTo>
                  <a:cubicBezTo>
                    <a:pt x="2857" y="17000"/>
                    <a:pt x="3243" y="17043"/>
                    <a:pt x="3650" y="17043"/>
                  </a:cubicBezTo>
                  <a:cubicBezTo>
                    <a:pt x="4639" y="17043"/>
                    <a:pt x="5751" y="16791"/>
                    <a:pt x="6914" y="16258"/>
                  </a:cubicBezTo>
                  <a:cubicBezTo>
                    <a:pt x="9467" y="15089"/>
                    <a:pt x="9123" y="13546"/>
                    <a:pt x="9123" y="13546"/>
                  </a:cubicBezTo>
                  <a:cubicBezTo>
                    <a:pt x="9123" y="13546"/>
                    <a:pt x="9023" y="8310"/>
                    <a:pt x="9056" y="6202"/>
                  </a:cubicBezTo>
                  <a:cubicBezTo>
                    <a:pt x="9089" y="4093"/>
                    <a:pt x="8717" y="2736"/>
                    <a:pt x="8346" y="1602"/>
                  </a:cubicBezTo>
                  <a:cubicBezTo>
                    <a:pt x="7973" y="468"/>
                    <a:pt x="7103" y="16"/>
                    <a:pt x="7103" y="16"/>
                  </a:cubicBezTo>
                  <a:cubicBezTo>
                    <a:pt x="7054" y="5"/>
                    <a:pt x="7004" y="0"/>
                    <a:pt x="6952" y="0"/>
                  </a:cubicBezTo>
                  <a:close/>
                </a:path>
              </a:pathLst>
            </a:custGeom>
            <a:solidFill>
              <a:srgbClr val="F5FBFB"/>
            </a:solidFill>
            <a:ln>
              <a:noFill/>
            </a:ln>
          </p:spPr>
          <p:txBody>
            <a:bodyPr spcFirstLastPara="1" wrap="square" lIns="121900" tIns="121900" rIns="121900" bIns="121900" anchor="ctr" anchorCtr="0">
              <a:noAutofit/>
            </a:bodyPr>
            <a:lstStyle/>
            <a:p>
              <a:endParaRPr sz="2400"/>
            </a:p>
          </p:txBody>
        </p:sp>
        <p:sp>
          <p:nvSpPr>
            <p:cNvPr id="292" name="Google Shape;292;p28"/>
            <p:cNvSpPr/>
            <p:nvPr/>
          </p:nvSpPr>
          <p:spPr>
            <a:xfrm>
              <a:off x="3846775" y="3799350"/>
              <a:ext cx="90825" cy="394800"/>
            </a:xfrm>
            <a:custGeom>
              <a:avLst/>
              <a:gdLst/>
              <a:ahLst/>
              <a:cxnLst/>
              <a:rect l="l" t="t" r="r" b="b"/>
              <a:pathLst>
                <a:path w="3633" h="15792" extrusionOk="0">
                  <a:moveTo>
                    <a:pt x="1223" y="1"/>
                  </a:moveTo>
                  <a:lnTo>
                    <a:pt x="0" y="619"/>
                  </a:lnTo>
                  <a:cubicBezTo>
                    <a:pt x="0" y="619"/>
                    <a:pt x="1141" y="1857"/>
                    <a:pt x="1709" y="3600"/>
                  </a:cubicBezTo>
                  <a:cubicBezTo>
                    <a:pt x="2277" y="5341"/>
                    <a:pt x="2439" y="7986"/>
                    <a:pt x="2495" y="9775"/>
                  </a:cubicBezTo>
                  <a:cubicBezTo>
                    <a:pt x="2548" y="11564"/>
                    <a:pt x="2737" y="15791"/>
                    <a:pt x="2737" y="15791"/>
                  </a:cubicBezTo>
                  <a:cubicBezTo>
                    <a:pt x="2737" y="15791"/>
                    <a:pt x="3632" y="15180"/>
                    <a:pt x="3617" y="13601"/>
                  </a:cubicBezTo>
                  <a:cubicBezTo>
                    <a:pt x="3617" y="13601"/>
                    <a:pt x="3474" y="10806"/>
                    <a:pt x="3394" y="8345"/>
                  </a:cubicBezTo>
                  <a:cubicBezTo>
                    <a:pt x="3313" y="5884"/>
                    <a:pt x="3465" y="3812"/>
                    <a:pt x="2864" y="2063"/>
                  </a:cubicBezTo>
                  <a:cubicBezTo>
                    <a:pt x="2262" y="313"/>
                    <a:pt x="1223" y="1"/>
                    <a:pt x="1223" y="1"/>
                  </a:cubicBezTo>
                  <a:close/>
                </a:path>
              </a:pathLst>
            </a:custGeom>
            <a:solidFill>
              <a:schemeClr val="accent1"/>
            </a:solidFill>
            <a:ln>
              <a:noFill/>
            </a:ln>
          </p:spPr>
          <p:txBody>
            <a:bodyPr spcFirstLastPara="1" wrap="square" lIns="121900" tIns="121900" rIns="121900" bIns="121900" anchor="ctr" anchorCtr="0">
              <a:noAutofit/>
            </a:bodyPr>
            <a:lstStyle/>
            <a:p>
              <a:endParaRPr sz="2400"/>
            </a:p>
          </p:txBody>
        </p:sp>
        <p:sp>
          <p:nvSpPr>
            <p:cNvPr id="293" name="Google Shape;293;p28"/>
            <p:cNvSpPr/>
            <p:nvPr/>
          </p:nvSpPr>
          <p:spPr>
            <a:xfrm>
              <a:off x="3837200" y="3799350"/>
              <a:ext cx="79850" cy="180300"/>
            </a:xfrm>
            <a:custGeom>
              <a:avLst/>
              <a:gdLst/>
              <a:ahLst/>
              <a:cxnLst/>
              <a:rect l="l" t="t" r="r" b="b"/>
              <a:pathLst>
                <a:path w="3194" h="7212" extrusionOk="0">
                  <a:moveTo>
                    <a:pt x="1" y="1"/>
                  </a:moveTo>
                  <a:cubicBezTo>
                    <a:pt x="1" y="1"/>
                    <a:pt x="579" y="679"/>
                    <a:pt x="1224" y="2063"/>
                  </a:cubicBezTo>
                  <a:cubicBezTo>
                    <a:pt x="1868" y="3446"/>
                    <a:pt x="2468" y="4891"/>
                    <a:pt x="2731" y="7212"/>
                  </a:cubicBezTo>
                  <a:cubicBezTo>
                    <a:pt x="2731" y="7212"/>
                    <a:pt x="3193" y="4773"/>
                    <a:pt x="3073" y="4009"/>
                  </a:cubicBezTo>
                  <a:cubicBezTo>
                    <a:pt x="2953" y="3246"/>
                    <a:pt x="2290" y="2945"/>
                    <a:pt x="2290" y="2945"/>
                  </a:cubicBezTo>
                  <a:cubicBezTo>
                    <a:pt x="2290" y="2945"/>
                    <a:pt x="1807" y="997"/>
                    <a:pt x="1606" y="534"/>
                  </a:cubicBezTo>
                  <a:cubicBezTo>
                    <a:pt x="1406" y="73"/>
                    <a:pt x="1" y="1"/>
                    <a:pt x="1" y="1"/>
                  </a:cubicBezTo>
                  <a:close/>
                </a:path>
              </a:pathLst>
            </a:custGeom>
            <a:solidFill>
              <a:schemeClr val="accent1"/>
            </a:solidFill>
            <a:ln>
              <a:noFill/>
            </a:ln>
          </p:spPr>
          <p:txBody>
            <a:bodyPr spcFirstLastPara="1" wrap="square" lIns="121900" tIns="121900" rIns="121900" bIns="121900" anchor="ctr" anchorCtr="0">
              <a:noAutofit/>
            </a:bodyPr>
            <a:lstStyle/>
            <a:p>
              <a:endParaRPr sz="2400"/>
            </a:p>
          </p:txBody>
        </p:sp>
        <p:sp>
          <p:nvSpPr>
            <p:cNvPr id="294" name="Google Shape;294;p28"/>
            <p:cNvSpPr/>
            <p:nvPr/>
          </p:nvSpPr>
          <p:spPr>
            <a:xfrm>
              <a:off x="3692100" y="3837700"/>
              <a:ext cx="132250" cy="412075"/>
            </a:xfrm>
            <a:custGeom>
              <a:avLst/>
              <a:gdLst/>
              <a:ahLst/>
              <a:cxnLst/>
              <a:rect l="l" t="t" r="r" b="b"/>
              <a:pathLst>
                <a:path w="5290" h="16483" extrusionOk="0">
                  <a:moveTo>
                    <a:pt x="3235" y="1"/>
                  </a:moveTo>
                  <a:cubicBezTo>
                    <a:pt x="3235" y="1"/>
                    <a:pt x="1572" y="856"/>
                    <a:pt x="785" y="1523"/>
                  </a:cubicBezTo>
                  <a:cubicBezTo>
                    <a:pt x="0" y="2188"/>
                    <a:pt x="456" y="3954"/>
                    <a:pt x="699" y="5925"/>
                  </a:cubicBezTo>
                  <a:cubicBezTo>
                    <a:pt x="941" y="7898"/>
                    <a:pt x="1178" y="10622"/>
                    <a:pt x="785" y="12525"/>
                  </a:cubicBezTo>
                  <a:cubicBezTo>
                    <a:pt x="393" y="14430"/>
                    <a:pt x="242" y="15541"/>
                    <a:pt x="242" y="15541"/>
                  </a:cubicBezTo>
                  <a:cubicBezTo>
                    <a:pt x="266" y="15542"/>
                    <a:pt x="290" y="15542"/>
                    <a:pt x="313" y="15542"/>
                  </a:cubicBezTo>
                  <a:cubicBezTo>
                    <a:pt x="1463" y="15542"/>
                    <a:pt x="1723" y="14259"/>
                    <a:pt x="1723" y="14259"/>
                  </a:cubicBezTo>
                  <a:cubicBezTo>
                    <a:pt x="1845" y="16175"/>
                    <a:pt x="4640" y="16483"/>
                    <a:pt x="4640" y="16483"/>
                  </a:cubicBezTo>
                  <a:cubicBezTo>
                    <a:pt x="4640" y="16483"/>
                    <a:pt x="5290" y="8112"/>
                    <a:pt x="5086" y="4620"/>
                  </a:cubicBezTo>
                  <a:cubicBezTo>
                    <a:pt x="4884" y="1128"/>
                    <a:pt x="3240" y="637"/>
                    <a:pt x="3235" y="1"/>
                  </a:cubicBez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295" name="Google Shape;295;p28"/>
            <p:cNvSpPr/>
            <p:nvPr/>
          </p:nvSpPr>
          <p:spPr>
            <a:xfrm>
              <a:off x="3748975" y="3822100"/>
              <a:ext cx="78800" cy="192225"/>
            </a:xfrm>
            <a:custGeom>
              <a:avLst/>
              <a:gdLst/>
              <a:ahLst/>
              <a:cxnLst/>
              <a:rect l="l" t="t" r="r" b="b"/>
              <a:pathLst>
                <a:path w="3152" h="7689" extrusionOk="0">
                  <a:moveTo>
                    <a:pt x="909" y="0"/>
                  </a:moveTo>
                  <a:cubicBezTo>
                    <a:pt x="834" y="0"/>
                    <a:pt x="696" y="30"/>
                    <a:pt x="602" y="220"/>
                  </a:cubicBezTo>
                  <a:cubicBezTo>
                    <a:pt x="509" y="412"/>
                    <a:pt x="1" y="1153"/>
                    <a:pt x="1" y="1153"/>
                  </a:cubicBezTo>
                  <a:cubicBezTo>
                    <a:pt x="1" y="1153"/>
                    <a:pt x="241" y="1866"/>
                    <a:pt x="965" y="2548"/>
                  </a:cubicBezTo>
                  <a:cubicBezTo>
                    <a:pt x="1688" y="3229"/>
                    <a:pt x="2166" y="4040"/>
                    <a:pt x="2166" y="4040"/>
                  </a:cubicBezTo>
                  <a:cubicBezTo>
                    <a:pt x="2166" y="4040"/>
                    <a:pt x="1707" y="5567"/>
                    <a:pt x="1652" y="5898"/>
                  </a:cubicBezTo>
                  <a:cubicBezTo>
                    <a:pt x="1595" y="6228"/>
                    <a:pt x="2851" y="7689"/>
                    <a:pt x="2851" y="7689"/>
                  </a:cubicBezTo>
                  <a:cubicBezTo>
                    <a:pt x="2851" y="7689"/>
                    <a:pt x="3152" y="4995"/>
                    <a:pt x="2586" y="3356"/>
                  </a:cubicBezTo>
                  <a:cubicBezTo>
                    <a:pt x="2019" y="1719"/>
                    <a:pt x="1025" y="773"/>
                    <a:pt x="970" y="499"/>
                  </a:cubicBezTo>
                  <a:cubicBezTo>
                    <a:pt x="968" y="322"/>
                    <a:pt x="967" y="155"/>
                    <a:pt x="962" y="6"/>
                  </a:cubicBezTo>
                  <a:cubicBezTo>
                    <a:pt x="962" y="6"/>
                    <a:pt x="941" y="0"/>
                    <a:pt x="909" y="0"/>
                  </a:cubicBez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296" name="Google Shape;296;p28"/>
            <p:cNvSpPr/>
            <p:nvPr/>
          </p:nvSpPr>
          <p:spPr>
            <a:xfrm>
              <a:off x="3735625" y="3643700"/>
              <a:ext cx="155650" cy="181725"/>
            </a:xfrm>
            <a:custGeom>
              <a:avLst/>
              <a:gdLst/>
              <a:ahLst/>
              <a:cxnLst/>
              <a:rect l="l" t="t" r="r" b="b"/>
              <a:pathLst>
                <a:path w="6226" h="7269" extrusionOk="0">
                  <a:moveTo>
                    <a:pt x="3155" y="0"/>
                  </a:moveTo>
                  <a:cubicBezTo>
                    <a:pt x="3100" y="0"/>
                    <a:pt x="3045" y="2"/>
                    <a:pt x="2989" y="5"/>
                  </a:cubicBezTo>
                  <a:cubicBezTo>
                    <a:pt x="1297" y="100"/>
                    <a:pt x="0" y="1549"/>
                    <a:pt x="94" y="3241"/>
                  </a:cubicBezTo>
                  <a:cubicBezTo>
                    <a:pt x="149" y="4230"/>
                    <a:pt x="670" y="5071"/>
                    <a:pt x="1430" y="5590"/>
                  </a:cubicBezTo>
                  <a:cubicBezTo>
                    <a:pt x="1430" y="5590"/>
                    <a:pt x="1577" y="6148"/>
                    <a:pt x="1678" y="6265"/>
                  </a:cubicBezTo>
                  <a:cubicBezTo>
                    <a:pt x="2199" y="6874"/>
                    <a:pt x="3694" y="7269"/>
                    <a:pt x="4302" y="7269"/>
                  </a:cubicBezTo>
                  <a:cubicBezTo>
                    <a:pt x="4351" y="7269"/>
                    <a:pt x="4395" y="7266"/>
                    <a:pt x="4431" y="7261"/>
                  </a:cubicBezTo>
                  <a:cubicBezTo>
                    <a:pt x="5058" y="7171"/>
                    <a:pt x="5398" y="6909"/>
                    <a:pt x="5698" y="6224"/>
                  </a:cubicBezTo>
                  <a:cubicBezTo>
                    <a:pt x="6226" y="5012"/>
                    <a:pt x="6058" y="3392"/>
                    <a:pt x="5928" y="2630"/>
                  </a:cubicBezTo>
                  <a:cubicBezTo>
                    <a:pt x="5699" y="1140"/>
                    <a:pt x="4657" y="0"/>
                    <a:pt x="3155" y="0"/>
                  </a:cubicBezTo>
                  <a:close/>
                </a:path>
              </a:pathLst>
            </a:custGeom>
            <a:solidFill>
              <a:srgbClr val="A9706E"/>
            </a:solidFill>
            <a:ln>
              <a:noFill/>
            </a:ln>
          </p:spPr>
          <p:txBody>
            <a:bodyPr spcFirstLastPara="1" wrap="square" lIns="121900" tIns="121900" rIns="121900" bIns="121900" anchor="ctr" anchorCtr="0">
              <a:noAutofit/>
            </a:bodyPr>
            <a:lstStyle/>
            <a:p>
              <a:endParaRPr sz="2400"/>
            </a:p>
          </p:txBody>
        </p:sp>
        <p:sp>
          <p:nvSpPr>
            <p:cNvPr id="297" name="Google Shape;297;p28"/>
            <p:cNvSpPr/>
            <p:nvPr/>
          </p:nvSpPr>
          <p:spPr>
            <a:xfrm>
              <a:off x="3733600" y="3643725"/>
              <a:ext cx="144475" cy="139775"/>
            </a:xfrm>
            <a:custGeom>
              <a:avLst/>
              <a:gdLst/>
              <a:ahLst/>
              <a:cxnLst/>
              <a:rect l="l" t="t" r="r" b="b"/>
              <a:pathLst>
                <a:path w="5779" h="5591" extrusionOk="0">
                  <a:moveTo>
                    <a:pt x="3241" y="0"/>
                  </a:moveTo>
                  <a:cubicBezTo>
                    <a:pt x="3031" y="0"/>
                    <a:pt x="2817" y="22"/>
                    <a:pt x="2599" y="67"/>
                  </a:cubicBezTo>
                  <a:cubicBezTo>
                    <a:pt x="1304" y="336"/>
                    <a:pt x="230" y="1426"/>
                    <a:pt x="110" y="2744"/>
                  </a:cubicBezTo>
                  <a:cubicBezTo>
                    <a:pt x="1" y="3929"/>
                    <a:pt x="639" y="4991"/>
                    <a:pt x="1511" y="5591"/>
                  </a:cubicBezTo>
                  <a:cubicBezTo>
                    <a:pt x="1478" y="5486"/>
                    <a:pt x="676" y="4286"/>
                    <a:pt x="1501" y="4022"/>
                  </a:cubicBezTo>
                  <a:lnTo>
                    <a:pt x="1501" y="4022"/>
                  </a:lnTo>
                  <a:cubicBezTo>
                    <a:pt x="1633" y="4174"/>
                    <a:pt x="1667" y="4408"/>
                    <a:pt x="1673" y="4650"/>
                  </a:cubicBezTo>
                  <a:cubicBezTo>
                    <a:pt x="1673" y="4650"/>
                    <a:pt x="2083" y="4612"/>
                    <a:pt x="1991" y="4132"/>
                  </a:cubicBezTo>
                  <a:cubicBezTo>
                    <a:pt x="1966" y="3999"/>
                    <a:pt x="1941" y="3875"/>
                    <a:pt x="1919" y="3765"/>
                  </a:cubicBezTo>
                  <a:cubicBezTo>
                    <a:pt x="1846" y="3392"/>
                    <a:pt x="1942" y="3016"/>
                    <a:pt x="2155" y="2700"/>
                  </a:cubicBezTo>
                  <a:cubicBezTo>
                    <a:pt x="2327" y="2447"/>
                    <a:pt x="2472" y="2094"/>
                    <a:pt x="2372" y="1698"/>
                  </a:cubicBezTo>
                  <a:lnTo>
                    <a:pt x="2372" y="1698"/>
                  </a:lnTo>
                  <a:cubicBezTo>
                    <a:pt x="2372" y="1698"/>
                    <a:pt x="2973" y="1968"/>
                    <a:pt x="3844" y="1968"/>
                  </a:cubicBezTo>
                  <a:cubicBezTo>
                    <a:pt x="4107" y="1968"/>
                    <a:pt x="4395" y="1943"/>
                    <a:pt x="4699" y="1878"/>
                  </a:cubicBezTo>
                  <a:cubicBezTo>
                    <a:pt x="5251" y="1763"/>
                    <a:pt x="5625" y="1556"/>
                    <a:pt x="5779" y="1384"/>
                  </a:cubicBezTo>
                  <a:cubicBezTo>
                    <a:pt x="5229" y="550"/>
                    <a:pt x="4298" y="0"/>
                    <a:pt x="3241" y="0"/>
                  </a:cubicBezTo>
                  <a:close/>
                </a:path>
              </a:pathLst>
            </a:custGeom>
            <a:solidFill>
              <a:srgbClr val="92645F"/>
            </a:solidFill>
            <a:ln>
              <a:noFill/>
            </a:ln>
          </p:spPr>
          <p:txBody>
            <a:bodyPr spcFirstLastPara="1" wrap="square" lIns="121900" tIns="121900" rIns="121900" bIns="121900" anchor="ctr" anchorCtr="0">
              <a:noAutofit/>
            </a:bodyPr>
            <a:lstStyle/>
            <a:p>
              <a:endParaRPr sz="2400"/>
            </a:p>
          </p:txBody>
        </p:sp>
        <p:sp>
          <p:nvSpPr>
            <p:cNvPr id="298" name="Google Shape;298;p28"/>
            <p:cNvSpPr/>
            <p:nvPr/>
          </p:nvSpPr>
          <p:spPr>
            <a:xfrm>
              <a:off x="3745275" y="3636400"/>
              <a:ext cx="166125" cy="66300"/>
            </a:xfrm>
            <a:custGeom>
              <a:avLst/>
              <a:gdLst/>
              <a:ahLst/>
              <a:cxnLst/>
              <a:rect l="l" t="t" r="r" b="b"/>
              <a:pathLst>
                <a:path w="6645" h="2652" extrusionOk="0">
                  <a:moveTo>
                    <a:pt x="2308" y="1"/>
                  </a:moveTo>
                  <a:cubicBezTo>
                    <a:pt x="1738" y="1"/>
                    <a:pt x="1219" y="142"/>
                    <a:pt x="782" y="472"/>
                  </a:cubicBezTo>
                  <a:cubicBezTo>
                    <a:pt x="0" y="1064"/>
                    <a:pt x="152" y="1669"/>
                    <a:pt x="152" y="1669"/>
                  </a:cubicBezTo>
                  <a:cubicBezTo>
                    <a:pt x="259" y="1644"/>
                    <a:pt x="372" y="1634"/>
                    <a:pt x="486" y="1634"/>
                  </a:cubicBezTo>
                  <a:cubicBezTo>
                    <a:pt x="1125" y="1634"/>
                    <a:pt x="1815" y="1955"/>
                    <a:pt x="1890" y="1979"/>
                  </a:cubicBezTo>
                  <a:cubicBezTo>
                    <a:pt x="2424" y="2422"/>
                    <a:pt x="3256" y="2651"/>
                    <a:pt x="4062" y="2651"/>
                  </a:cubicBezTo>
                  <a:cubicBezTo>
                    <a:pt x="5133" y="2651"/>
                    <a:pt x="6159" y="2247"/>
                    <a:pt x="6381" y="1403"/>
                  </a:cubicBezTo>
                  <a:cubicBezTo>
                    <a:pt x="6645" y="392"/>
                    <a:pt x="5278" y="821"/>
                    <a:pt x="4398" y="472"/>
                  </a:cubicBezTo>
                  <a:cubicBezTo>
                    <a:pt x="3666" y="181"/>
                    <a:pt x="2954" y="1"/>
                    <a:pt x="2308" y="1"/>
                  </a:cubicBezTo>
                  <a:close/>
                </a:path>
              </a:pathLst>
            </a:custGeom>
            <a:solidFill>
              <a:srgbClr val="66251D"/>
            </a:solidFill>
            <a:ln>
              <a:noFill/>
            </a:ln>
          </p:spPr>
          <p:txBody>
            <a:bodyPr spcFirstLastPara="1" wrap="square" lIns="121900" tIns="121900" rIns="121900" bIns="121900" anchor="ctr" anchorCtr="0">
              <a:noAutofit/>
            </a:bodyPr>
            <a:lstStyle/>
            <a:p>
              <a:endParaRPr sz="2400"/>
            </a:p>
          </p:txBody>
        </p:sp>
        <p:sp>
          <p:nvSpPr>
            <p:cNvPr id="299" name="Google Shape;299;p28"/>
            <p:cNvSpPr/>
            <p:nvPr/>
          </p:nvSpPr>
          <p:spPr>
            <a:xfrm>
              <a:off x="3613775" y="3878425"/>
              <a:ext cx="140825" cy="447375"/>
            </a:xfrm>
            <a:custGeom>
              <a:avLst/>
              <a:gdLst/>
              <a:ahLst/>
              <a:cxnLst/>
              <a:rect l="l" t="t" r="r" b="b"/>
              <a:pathLst>
                <a:path w="5633" h="17895" extrusionOk="0">
                  <a:moveTo>
                    <a:pt x="4369" y="1"/>
                  </a:moveTo>
                  <a:cubicBezTo>
                    <a:pt x="3970" y="1"/>
                    <a:pt x="3498" y="313"/>
                    <a:pt x="3043" y="1095"/>
                  </a:cubicBezTo>
                  <a:cubicBezTo>
                    <a:pt x="2286" y="2397"/>
                    <a:pt x="1265" y="4570"/>
                    <a:pt x="721" y="6547"/>
                  </a:cubicBezTo>
                  <a:cubicBezTo>
                    <a:pt x="457" y="7504"/>
                    <a:pt x="0" y="10339"/>
                    <a:pt x="971" y="13768"/>
                  </a:cubicBezTo>
                  <a:cubicBezTo>
                    <a:pt x="1076" y="14140"/>
                    <a:pt x="1168" y="14575"/>
                    <a:pt x="1295" y="15308"/>
                  </a:cubicBezTo>
                  <a:cubicBezTo>
                    <a:pt x="1421" y="16042"/>
                    <a:pt x="1743" y="16859"/>
                    <a:pt x="2146" y="17335"/>
                  </a:cubicBezTo>
                  <a:cubicBezTo>
                    <a:pt x="2497" y="17752"/>
                    <a:pt x="2710" y="17887"/>
                    <a:pt x="2845" y="17887"/>
                  </a:cubicBezTo>
                  <a:cubicBezTo>
                    <a:pt x="2864" y="17887"/>
                    <a:pt x="2882" y="17885"/>
                    <a:pt x="2898" y="17880"/>
                  </a:cubicBezTo>
                  <a:cubicBezTo>
                    <a:pt x="3063" y="17830"/>
                    <a:pt x="3073" y="17668"/>
                    <a:pt x="2914" y="17429"/>
                  </a:cubicBezTo>
                  <a:cubicBezTo>
                    <a:pt x="2756" y="17191"/>
                    <a:pt x="2453" y="16822"/>
                    <a:pt x="2288" y="16229"/>
                  </a:cubicBezTo>
                  <a:lnTo>
                    <a:pt x="2288" y="16229"/>
                  </a:lnTo>
                  <a:cubicBezTo>
                    <a:pt x="2288" y="16229"/>
                    <a:pt x="2609" y="16767"/>
                    <a:pt x="2829" y="17073"/>
                  </a:cubicBezTo>
                  <a:cubicBezTo>
                    <a:pt x="3050" y="17378"/>
                    <a:pt x="3309" y="17641"/>
                    <a:pt x="3516" y="17801"/>
                  </a:cubicBezTo>
                  <a:cubicBezTo>
                    <a:pt x="3600" y="17866"/>
                    <a:pt x="3706" y="17895"/>
                    <a:pt x="3804" y="17895"/>
                  </a:cubicBezTo>
                  <a:cubicBezTo>
                    <a:pt x="4006" y="17895"/>
                    <a:pt x="4179" y="17776"/>
                    <a:pt x="4076" y="17612"/>
                  </a:cubicBezTo>
                  <a:cubicBezTo>
                    <a:pt x="3922" y="17368"/>
                    <a:pt x="3736" y="17221"/>
                    <a:pt x="3417" y="16764"/>
                  </a:cubicBezTo>
                  <a:cubicBezTo>
                    <a:pt x="3247" y="16523"/>
                    <a:pt x="3105" y="16262"/>
                    <a:pt x="2996" y="15987"/>
                  </a:cubicBezTo>
                  <a:lnTo>
                    <a:pt x="2996" y="15987"/>
                  </a:lnTo>
                  <a:cubicBezTo>
                    <a:pt x="2996" y="15987"/>
                    <a:pt x="3369" y="16465"/>
                    <a:pt x="3756" y="16804"/>
                  </a:cubicBezTo>
                  <a:cubicBezTo>
                    <a:pt x="4144" y="17145"/>
                    <a:pt x="4375" y="17205"/>
                    <a:pt x="4527" y="17236"/>
                  </a:cubicBezTo>
                  <a:cubicBezTo>
                    <a:pt x="4539" y="17239"/>
                    <a:pt x="4553" y="17240"/>
                    <a:pt x="4566" y="17240"/>
                  </a:cubicBezTo>
                  <a:cubicBezTo>
                    <a:pt x="4716" y="17240"/>
                    <a:pt x="4899" y="17082"/>
                    <a:pt x="4687" y="16827"/>
                  </a:cubicBezTo>
                  <a:cubicBezTo>
                    <a:pt x="4478" y="16578"/>
                    <a:pt x="4109" y="16351"/>
                    <a:pt x="3788" y="15815"/>
                  </a:cubicBezTo>
                  <a:cubicBezTo>
                    <a:pt x="3560" y="15434"/>
                    <a:pt x="3450" y="15132"/>
                    <a:pt x="3526" y="15132"/>
                  </a:cubicBezTo>
                  <a:cubicBezTo>
                    <a:pt x="3528" y="15132"/>
                    <a:pt x="3530" y="15132"/>
                    <a:pt x="3533" y="15133"/>
                  </a:cubicBezTo>
                  <a:cubicBezTo>
                    <a:pt x="3623" y="15148"/>
                    <a:pt x="3745" y="15387"/>
                    <a:pt x="4082" y="15596"/>
                  </a:cubicBezTo>
                  <a:cubicBezTo>
                    <a:pt x="4246" y="15698"/>
                    <a:pt x="4440" y="15749"/>
                    <a:pt x="4603" y="15749"/>
                  </a:cubicBezTo>
                  <a:cubicBezTo>
                    <a:pt x="4760" y="15749"/>
                    <a:pt x="4889" y="15702"/>
                    <a:pt x="4936" y="15609"/>
                  </a:cubicBezTo>
                  <a:cubicBezTo>
                    <a:pt x="5035" y="15420"/>
                    <a:pt x="5013" y="15452"/>
                    <a:pt x="4714" y="15196"/>
                  </a:cubicBezTo>
                  <a:cubicBezTo>
                    <a:pt x="4413" y="14939"/>
                    <a:pt x="4228" y="14618"/>
                    <a:pt x="3776" y="14293"/>
                  </a:cubicBezTo>
                  <a:cubicBezTo>
                    <a:pt x="3380" y="14003"/>
                    <a:pt x="3090" y="13648"/>
                    <a:pt x="2936" y="13217"/>
                  </a:cubicBezTo>
                  <a:cubicBezTo>
                    <a:pt x="1932" y="10401"/>
                    <a:pt x="2662" y="8050"/>
                    <a:pt x="2963" y="7215"/>
                  </a:cubicBezTo>
                  <a:cubicBezTo>
                    <a:pt x="3571" y="5521"/>
                    <a:pt x="4811" y="3249"/>
                    <a:pt x="5222" y="2290"/>
                  </a:cubicBezTo>
                  <a:cubicBezTo>
                    <a:pt x="5633" y="1331"/>
                    <a:pt x="5409" y="849"/>
                    <a:pt x="5038" y="365"/>
                  </a:cubicBezTo>
                  <a:cubicBezTo>
                    <a:pt x="4864" y="137"/>
                    <a:pt x="4633" y="1"/>
                    <a:pt x="4369" y="1"/>
                  </a:cubicBezTo>
                  <a:close/>
                </a:path>
              </a:pathLst>
            </a:custGeom>
            <a:solidFill>
              <a:srgbClr val="A9706E"/>
            </a:solidFill>
            <a:ln>
              <a:noFill/>
            </a:ln>
          </p:spPr>
          <p:txBody>
            <a:bodyPr spcFirstLastPara="1" wrap="square" lIns="121900" tIns="121900" rIns="121900" bIns="121900" anchor="ctr" anchorCtr="0">
              <a:noAutofit/>
            </a:bodyPr>
            <a:lstStyle/>
            <a:p>
              <a:endParaRPr sz="2400"/>
            </a:p>
          </p:txBody>
        </p:sp>
        <p:sp>
          <p:nvSpPr>
            <p:cNvPr id="300" name="Google Shape;300;p28"/>
            <p:cNvSpPr/>
            <p:nvPr/>
          </p:nvSpPr>
          <p:spPr>
            <a:xfrm>
              <a:off x="3732000" y="3737900"/>
              <a:ext cx="39400" cy="49800"/>
            </a:xfrm>
            <a:custGeom>
              <a:avLst/>
              <a:gdLst/>
              <a:ahLst/>
              <a:cxnLst/>
              <a:rect l="l" t="t" r="r" b="b"/>
              <a:pathLst>
                <a:path w="1576" h="1992" extrusionOk="0">
                  <a:moveTo>
                    <a:pt x="973" y="1"/>
                  </a:moveTo>
                  <a:cubicBezTo>
                    <a:pt x="773" y="1"/>
                    <a:pt x="572" y="78"/>
                    <a:pt x="444" y="278"/>
                  </a:cubicBezTo>
                  <a:cubicBezTo>
                    <a:pt x="1" y="972"/>
                    <a:pt x="631" y="1992"/>
                    <a:pt x="1184" y="1992"/>
                  </a:cubicBezTo>
                  <a:cubicBezTo>
                    <a:pt x="1191" y="1992"/>
                    <a:pt x="1199" y="1991"/>
                    <a:pt x="1206" y="1991"/>
                  </a:cubicBezTo>
                  <a:cubicBezTo>
                    <a:pt x="1505" y="1976"/>
                    <a:pt x="1575" y="1812"/>
                    <a:pt x="1575" y="1812"/>
                  </a:cubicBezTo>
                  <a:lnTo>
                    <a:pt x="1565" y="255"/>
                  </a:lnTo>
                  <a:cubicBezTo>
                    <a:pt x="1453" y="112"/>
                    <a:pt x="1213" y="1"/>
                    <a:pt x="973" y="1"/>
                  </a:cubicBezTo>
                  <a:close/>
                </a:path>
              </a:pathLst>
            </a:custGeom>
            <a:solidFill>
              <a:srgbClr val="A9706E"/>
            </a:solidFill>
            <a:ln>
              <a:noFill/>
            </a:ln>
          </p:spPr>
          <p:txBody>
            <a:bodyPr spcFirstLastPara="1" wrap="square" lIns="121900" tIns="121900" rIns="121900" bIns="121900" anchor="ctr" anchorCtr="0">
              <a:noAutofit/>
            </a:bodyPr>
            <a:lstStyle/>
            <a:p>
              <a:endParaRPr sz="2400"/>
            </a:p>
          </p:txBody>
        </p:sp>
        <p:sp>
          <p:nvSpPr>
            <p:cNvPr id="301" name="Google Shape;301;p28"/>
            <p:cNvSpPr/>
            <p:nvPr/>
          </p:nvSpPr>
          <p:spPr>
            <a:xfrm>
              <a:off x="3991950" y="4273875"/>
              <a:ext cx="155575" cy="98650"/>
            </a:xfrm>
            <a:custGeom>
              <a:avLst/>
              <a:gdLst/>
              <a:ahLst/>
              <a:cxnLst/>
              <a:rect l="l" t="t" r="r" b="b"/>
              <a:pathLst>
                <a:path w="6223" h="3946" extrusionOk="0">
                  <a:moveTo>
                    <a:pt x="2012" y="0"/>
                  </a:moveTo>
                  <a:cubicBezTo>
                    <a:pt x="1680" y="0"/>
                    <a:pt x="1371" y="149"/>
                    <a:pt x="1080" y="312"/>
                  </a:cubicBezTo>
                  <a:cubicBezTo>
                    <a:pt x="898" y="414"/>
                    <a:pt x="719" y="525"/>
                    <a:pt x="532" y="610"/>
                  </a:cubicBezTo>
                  <a:cubicBezTo>
                    <a:pt x="345" y="693"/>
                    <a:pt x="148" y="795"/>
                    <a:pt x="1" y="845"/>
                  </a:cubicBezTo>
                  <a:lnTo>
                    <a:pt x="502" y="2621"/>
                  </a:lnTo>
                  <a:cubicBezTo>
                    <a:pt x="711" y="2595"/>
                    <a:pt x="908" y="2583"/>
                    <a:pt x="1097" y="2583"/>
                  </a:cubicBezTo>
                  <a:cubicBezTo>
                    <a:pt x="1920" y="2583"/>
                    <a:pt x="2582" y="2805"/>
                    <a:pt x="3269" y="3024"/>
                  </a:cubicBezTo>
                  <a:cubicBezTo>
                    <a:pt x="4019" y="3261"/>
                    <a:pt x="4737" y="3589"/>
                    <a:pt x="5471" y="3874"/>
                  </a:cubicBezTo>
                  <a:cubicBezTo>
                    <a:pt x="5561" y="3909"/>
                    <a:pt x="5655" y="3945"/>
                    <a:pt x="5749" y="3945"/>
                  </a:cubicBezTo>
                  <a:cubicBezTo>
                    <a:pt x="5772" y="3945"/>
                    <a:pt x="5795" y="3943"/>
                    <a:pt x="5818" y="3938"/>
                  </a:cubicBezTo>
                  <a:cubicBezTo>
                    <a:pt x="6184" y="3858"/>
                    <a:pt x="6223" y="3367"/>
                    <a:pt x="6143" y="3078"/>
                  </a:cubicBezTo>
                  <a:cubicBezTo>
                    <a:pt x="6066" y="2804"/>
                    <a:pt x="5989" y="2530"/>
                    <a:pt x="5870" y="2271"/>
                  </a:cubicBezTo>
                  <a:cubicBezTo>
                    <a:pt x="5646" y="1781"/>
                    <a:pt x="5299" y="1333"/>
                    <a:pt x="4781" y="1161"/>
                  </a:cubicBezTo>
                  <a:cubicBezTo>
                    <a:pt x="4199" y="967"/>
                    <a:pt x="3571" y="867"/>
                    <a:pt x="3062" y="523"/>
                  </a:cubicBezTo>
                  <a:cubicBezTo>
                    <a:pt x="2794" y="342"/>
                    <a:pt x="2557" y="94"/>
                    <a:pt x="2243" y="25"/>
                  </a:cubicBezTo>
                  <a:cubicBezTo>
                    <a:pt x="2165" y="8"/>
                    <a:pt x="2088" y="0"/>
                    <a:pt x="2012" y="0"/>
                  </a:cubicBezTo>
                  <a:close/>
                </a:path>
              </a:pathLst>
            </a:custGeom>
            <a:solidFill>
              <a:srgbClr val="2D2979"/>
            </a:solidFill>
            <a:ln>
              <a:noFill/>
            </a:ln>
          </p:spPr>
          <p:txBody>
            <a:bodyPr spcFirstLastPara="1" wrap="square" lIns="121900" tIns="121900" rIns="121900" bIns="121900" anchor="ctr" anchorCtr="0">
              <a:noAutofit/>
            </a:bodyPr>
            <a:lstStyle/>
            <a:p>
              <a:endParaRPr sz="2400"/>
            </a:p>
          </p:txBody>
        </p:sp>
        <p:sp>
          <p:nvSpPr>
            <p:cNvPr id="302" name="Google Shape;302;p28"/>
            <p:cNvSpPr/>
            <p:nvPr/>
          </p:nvSpPr>
          <p:spPr>
            <a:xfrm>
              <a:off x="3642550" y="4294750"/>
              <a:ext cx="371275" cy="121275"/>
            </a:xfrm>
            <a:custGeom>
              <a:avLst/>
              <a:gdLst/>
              <a:ahLst/>
              <a:cxnLst/>
              <a:rect l="l" t="t" r="r" b="b"/>
              <a:pathLst>
                <a:path w="14851" h="4851" extrusionOk="0">
                  <a:moveTo>
                    <a:pt x="14127" y="0"/>
                  </a:moveTo>
                  <a:cubicBezTo>
                    <a:pt x="14127" y="0"/>
                    <a:pt x="9913" y="697"/>
                    <a:pt x="6781" y="859"/>
                  </a:cubicBezTo>
                  <a:cubicBezTo>
                    <a:pt x="3676" y="1018"/>
                    <a:pt x="2824" y="1695"/>
                    <a:pt x="2169" y="1895"/>
                  </a:cubicBezTo>
                  <a:cubicBezTo>
                    <a:pt x="1" y="2562"/>
                    <a:pt x="749" y="3830"/>
                    <a:pt x="2126" y="4376"/>
                  </a:cubicBezTo>
                  <a:cubicBezTo>
                    <a:pt x="2879" y="4674"/>
                    <a:pt x="3480" y="4850"/>
                    <a:pt x="4333" y="4850"/>
                  </a:cubicBezTo>
                  <a:cubicBezTo>
                    <a:pt x="5042" y="4850"/>
                    <a:pt x="5925" y="4728"/>
                    <a:pt x="7212" y="4451"/>
                  </a:cubicBezTo>
                  <a:cubicBezTo>
                    <a:pt x="8983" y="4072"/>
                    <a:pt x="14610" y="1786"/>
                    <a:pt x="14610" y="1786"/>
                  </a:cubicBezTo>
                  <a:cubicBezTo>
                    <a:pt x="14610" y="1786"/>
                    <a:pt x="14851" y="695"/>
                    <a:pt x="14127" y="0"/>
                  </a:cubicBezTo>
                  <a:close/>
                </a:path>
              </a:pathLst>
            </a:custGeom>
            <a:solidFill>
              <a:srgbClr val="7FA8E6"/>
            </a:solidFill>
            <a:ln>
              <a:noFill/>
            </a:ln>
          </p:spPr>
          <p:txBody>
            <a:bodyPr spcFirstLastPara="1" wrap="square" lIns="121900" tIns="121900" rIns="121900" bIns="121900" anchor="ctr" anchorCtr="0">
              <a:noAutofit/>
            </a:bodyPr>
            <a:lstStyle/>
            <a:p>
              <a:endParaRPr sz="2400"/>
            </a:p>
          </p:txBody>
        </p:sp>
        <p:sp>
          <p:nvSpPr>
            <p:cNvPr id="303" name="Google Shape;303;p28"/>
            <p:cNvSpPr/>
            <p:nvPr/>
          </p:nvSpPr>
          <p:spPr>
            <a:xfrm>
              <a:off x="3628675" y="3874200"/>
              <a:ext cx="128050" cy="187875"/>
            </a:xfrm>
            <a:custGeom>
              <a:avLst/>
              <a:gdLst/>
              <a:ahLst/>
              <a:cxnLst/>
              <a:rect l="l" t="t" r="r" b="b"/>
              <a:pathLst>
                <a:path w="5122" h="7515" extrusionOk="0">
                  <a:moveTo>
                    <a:pt x="3815" y="0"/>
                  </a:moveTo>
                  <a:cubicBezTo>
                    <a:pt x="3028" y="0"/>
                    <a:pt x="2463" y="974"/>
                    <a:pt x="1717" y="2388"/>
                  </a:cubicBezTo>
                  <a:cubicBezTo>
                    <a:pt x="790" y="4144"/>
                    <a:pt x="1" y="6482"/>
                    <a:pt x="1" y="6482"/>
                  </a:cubicBezTo>
                  <a:cubicBezTo>
                    <a:pt x="826" y="7489"/>
                    <a:pt x="2292" y="7514"/>
                    <a:pt x="2438" y="7514"/>
                  </a:cubicBezTo>
                  <a:cubicBezTo>
                    <a:pt x="2446" y="7514"/>
                    <a:pt x="2450" y="7514"/>
                    <a:pt x="2450" y="7514"/>
                  </a:cubicBezTo>
                  <a:cubicBezTo>
                    <a:pt x="2450" y="7514"/>
                    <a:pt x="2776" y="6973"/>
                    <a:pt x="3038" y="6196"/>
                  </a:cubicBezTo>
                  <a:cubicBezTo>
                    <a:pt x="3301" y="5419"/>
                    <a:pt x="4345" y="3414"/>
                    <a:pt x="4734" y="2410"/>
                  </a:cubicBezTo>
                  <a:cubicBezTo>
                    <a:pt x="5122" y="1406"/>
                    <a:pt x="5058" y="521"/>
                    <a:pt x="4427" y="176"/>
                  </a:cubicBezTo>
                  <a:cubicBezTo>
                    <a:pt x="4206" y="57"/>
                    <a:pt x="4005" y="0"/>
                    <a:pt x="3815" y="0"/>
                  </a:cubicBez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304" name="Google Shape;304;p28"/>
            <p:cNvSpPr/>
            <p:nvPr/>
          </p:nvSpPr>
          <p:spPr>
            <a:xfrm>
              <a:off x="3619375" y="4023750"/>
              <a:ext cx="80550" cy="66925"/>
            </a:xfrm>
            <a:custGeom>
              <a:avLst/>
              <a:gdLst/>
              <a:ahLst/>
              <a:cxnLst/>
              <a:rect l="l" t="t" r="r" b="b"/>
              <a:pathLst>
                <a:path w="3222" h="2677" extrusionOk="0">
                  <a:moveTo>
                    <a:pt x="548" y="0"/>
                  </a:moveTo>
                  <a:lnTo>
                    <a:pt x="548" y="0"/>
                  </a:lnTo>
                  <a:cubicBezTo>
                    <a:pt x="177" y="196"/>
                    <a:pt x="47" y="1192"/>
                    <a:pt x="25" y="1571"/>
                  </a:cubicBezTo>
                  <a:cubicBezTo>
                    <a:pt x="1" y="2034"/>
                    <a:pt x="1116" y="2677"/>
                    <a:pt x="2023" y="2677"/>
                  </a:cubicBezTo>
                  <a:cubicBezTo>
                    <a:pt x="2167" y="2677"/>
                    <a:pt x="2305" y="2661"/>
                    <a:pt x="2433" y="2625"/>
                  </a:cubicBezTo>
                  <a:cubicBezTo>
                    <a:pt x="2590" y="2580"/>
                    <a:pt x="2806" y="2246"/>
                    <a:pt x="3014" y="1648"/>
                  </a:cubicBezTo>
                  <a:cubicBezTo>
                    <a:pt x="3222" y="1048"/>
                    <a:pt x="3115" y="961"/>
                    <a:pt x="3115" y="961"/>
                  </a:cubicBezTo>
                  <a:lnTo>
                    <a:pt x="3115" y="961"/>
                  </a:lnTo>
                  <a:lnTo>
                    <a:pt x="2999" y="1200"/>
                  </a:lnTo>
                  <a:cubicBezTo>
                    <a:pt x="2999" y="1200"/>
                    <a:pt x="2862" y="1226"/>
                    <a:pt x="2646" y="1226"/>
                  </a:cubicBezTo>
                  <a:cubicBezTo>
                    <a:pt x="2392" y="1226"/>
                    <a:pt x="2030" y="1190"/>
                    <a:pt x="1653" y="1036"/>
                  </a:cubicBezTo>
                  <a:cubicBezTo>
                    <a:pt x="789" y="684"/>
                    <a:pt x="453" y="286"/>
                    <a:pt x="453" y="286"/>
                  </a:cubicBezTo>
                  <a:lnTo>
                    <a:pt x="548" y="0"/>
                  </a:ln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305" name="Google Shape;305;p28"/>
            <p:cNvSpPr/>
            <p:nvPr/>
          </p:nvSpPr>
          <p:spPr>
            <a:xfrm>
              <a:off x="3746350" y="4130925"/>
              <a:ext cx="377125" cy="216550"/>
            </a:xfrm>
            <a:custGeom>
              <a:avLst/>
              <a:gdLst/>
              <a:ahLst/>
              <a:cxnLst/>
              <a:rect l="l" t="t" r="r" b="b"/>
              <a:pathLst>
                <a:path w="15085" h="8662" extrusionOk="0">
                  <a:moveTo>
                    <a:pt x="9565" y="1"/>
                  </a:moveTo>
                  <a:cubicBezTo>
                    <a:pt x="9512" y="1"/>
                    <a:pt x="9458" y="15"/>
                    <a:pt x="9410" y="42"/>
                  </a:cubicBezTo>
                  <a:lnTo>
                    <a:pt x="1" y="5476"/>
                  </a:lnTo>
                  <a:lnTo>
                    <a:pt x="5519" y="8662"/>
                  </a:lnTo>
                  <a:lnTo>
                    <a:pt x="15084" y="3138"/>
                  </a:lnTo>
                  <a:lnTo>
                    <a:pt x="9720" y="42"/>
                  </a:lnTo>
                  <a:cubicBezTo>
                    <a:pt x="9672" y="15"/>
                    <a:pt x="9618" y="1"/>
                    <a:pt x="9565" y="1"/>
                  </a:cubicBezTo>
                  <a:close/>
                </a:path>
              </a:pathLst>
            </a:custGeom>
            <a:solidFill>
              <a:srgbClr val="EFF6FE"/>
            </a:solidFill>
            <a:ln>
              <a:noFill/>
            </a:ln>
          </p:spPr>
          <p:txBody>
            <a:bodyPr spcFirstLastPara="1" wrap="square" lIns="121900" tIns="121900" rIns="121900" bIns="121900" anchor="ctr" anchorCtr="0">
              <a:noAutofit/>
            </a:bodyPr>
            <a:lstStyle/>
            <a:p>
              <a:endParaRPr sz="2400"/>
            </a:p>
          </p:txBody>
        </p:sp>
        <p:sp>
          <p:nvSpPr>
            <p:cNvPr id="306" name="Google Shape;306;p28"/>
            <p:cNvSpPr/>
            <p:nvPr/>
          </p:nvSpPr>
          <p:spPr>
            <a:xfrm>
              <a:off x="3810750" y="4172225"/>
              <a:ext cx="284275" cy="163850"/>
            </a:xfrm>
            <a:custGeom>
              <a:avLst/>
              <a:gdLst/>
              <a:ahLst/>
              <a:cxnLst/>
              <a:rect l="l" t="t" r="r" b="b"/>
              <a:pathLst>
                <a:path w="11371" h="6554" extrusionOk="0">
                  <a:moveTo>
                    <a:pt x="8462" y="1"/>
                  </a:moveTo>
                  <a:lnTo>
                    <a:pt x="1" y="4885"/>
                  </a:lnTo>
                  <a:lnTo>
                    <a:pt x="2893" y="6554"/>
                  </a:lnTo>
                  <a:lnTo>
                    <a:pt x="11371" y="1660"/>
                  </a:lnTo>
                  <a:lnTo>
                    <a:pt x="8462" y="1"/>
                  </a:lnTo>
                  <a:close/>
                </a:path>
              </a:pathLst>
            </a:custGeom>
            <a:solidFill>
              <a:srgbClr val="AAD1FC"/>
            </a:solidFill>
            <a:ln>
              <a:noFill/>
            </a:ln>
          </p:spPr>
          <p:txBody>
            <a:bodyPr spcFirstLastPara="1" wrap="square" lIns="121900" tIns="121900" rIns="121900" bIns="121900" anchor="ctr" anchorCtr="0">
              <a:noAutofit/>
            </a:bodyPr>
            <a:lstStyle/>
            <a:p>
              <a:endParaRPr sz="2400"/>
            </a:p>
          </p:txBody>
        </p:sp>
        <p:sp>
          <p:nvSpPr>
            <p:cNvPr id="307" name="Google Shape;307;p28"/>
            <p:cNvSpPr/>
            <p:nvPr/>
          </p:nvSpPr>
          <p:spPr>
            <a:xfrm>
              <a:off x="3847525" y="4182850"/>
              <a:ext cx="101175" cy="58425"/>
            </a:xfrm>
            <a:custGeom>
              <a:avLst/>
              <a:gdLst/>
              <a:ahLst/>
              <a:cxnLst/>
              <a:rect l="l" t="t" r="r" b="b"/>
              <a:pathLst>
                <a:path w="4047" h="2337" extrusionOk="0">
                  <a:moveTo>
                    <a:pt x="2575" y="0"/>
                  </a:moveTo>
                  <a:lnTo>
                    <a:pt x="0" y="1487"/>
                  </a:lnTo>
                  <a:lnTo>
                    <a:pt x="54" y="1517"/>
                  </a:lnTo>
                  <a:lnTo>
                    <a:pt x="1472" y="2336"/>
                  </a:lnTo>
                  <a:lnTo>
                    <a:pt x="3995" y="879"/>
                  </a:lnTo>
                  <a:lnTo>
                    <a:pt x="4047" y="851"/>
                  </a:lnTo>
                  <a:lnTo>
                    <a:pt x="2575" y="0"/>
                  </a:lnTo>
                  <a:close/>
                </a:path>
              </a:pathLst>
            </a:custGeom>
            <a:solidFill>
              <a:srgbClr val="AEB5B7"/>
            </a:solidFill>
            <a:ln>
              <a:noFill/>
            </a:ln>
          </p:spPr>
          <p:txBody>
            <a:bodyPr spcFirstLastPara="1" wrap="square" lIns="121900" tIns="121900" rIns="121900" bIns="121900" anchor="ctr" anchorCtr="0">
              <a:noAutofit/>
            </a:bodyPr>
            <a:lstStyle/>
            <a:p>
              <a:endParaRPr sz="2400"/>
            </a:p>
          </p:txBody>
        </p:sp>
        <p:sp>
          <p:nvSpPr>
            <p:cNvPr id="308" name="Google Shape;308;p28"/>
            <p:cNvSpPr/>
            <p:nvPr/>
          </p:nvSpPr>
          <p:spPr>
            <a:xfrm>
              <a:off x="3848850" y="4184350"/>
              <a:ext cx="98575" cy="56925"/>
            </a:xfrm>
            <a:custGeom>
              <a:avLst/>
              <a:gdLst/>
              <a:ahLst/>
              <a:cxnLst/>
              <a:rect l="l" t="t" r="r" b="b"/>
              <a:pathLst>
                <a:path w="3943" h="2277" extrusionOk="0">
                  <a:moveTo>
                    <a:pt x="2522" y="0"/>
                  </a:moveTo>
                  <a:lnTo>
                    <a:pt x="1" y="1457"/>
                  </a:lnTo>
                  <a:lnTo>
                    <a:pt x="1419" y="2276"/>
                  </a:lnTo>
                  <a:lnTo>
                    <a:pt x="3942" y="819"/>
                  </a:lnTo>
                  <a:lnTo>
                    <a:pt x="2522" y="0"/>
                  </a:lnTo>
                  <a:close/>
                </a:path>
              </a:pathLst>
            </a:custGeom>
            <a:solidFill>
              <a:srgbClr val="AAD1FC"/>
            </a:solidFill>
            <a:ln>
              <a:noFill/>
            </a:ln>
          </p:spPr>
          <p:txBody>
            <a:bodyPr spcFirstLastPara="1" wrap="square" lIns="121900" tIns="121900" rIns="121900" bIns="121900" anchor="ctr" anchorCtr="0">
              <a:noAutofit/>
            </a:bodyPr>
            <a:lstStyle/>
            <a:p>
              <a:endParaRPr sz="2400"/>
            </a:p>
          </p:txBody>
        </p:sp>
        <p:sp>
          <p:nvSpPr>
            <p:cNvPr id="309" name="Google Shape;309;p28"/>
            <p:cNvSpPr/>
            <p:nvPr/>
          </p:nvSpPr>
          <p:spPr>
            <a:xfrm>
              <a:off x="3746350" y="4209400"/>
              <a:ext cx="377125" cy="146650"/>
            </a:xfrm>
            <a:custGeom>
              <a:avLst/>
              <a:gdLst/>
              <a:ahLst/>
              <a:cxnLst/>
              <a:rect l="l" t="t" r="r" b="b"/>
              <a:pathLst>
                <a:path w="15085" h="5866" extrusionOk="0">
                  <a:moveTo>
                    <a:pt x="15084" y="1"/>
                  </a:moveTo>
                  <a:lnTo>
                    <a:pt x="5519" y="5523"/>
                  </a:lnTo>
                  <a:lnTo>
                    <a:pt x="1" y="2337"/>
                  </a:lnTo>
                  <a:lnTo>
                    <a:pt x="1" y="2462"/>
                  </a:lnTo>
                  <a:cubicBezTo>
                    <a:pt x="1" y="2646"/>
                    <a:pt x="99" y="2818"/>
                    <a:pt x="260" y="2910"/>
                  </a:cubicBezTo>
                  <a:lnTo>
                    <a:pt x="5260" y="5797"/>
                  </a:lnTo>
                  <a:cubicBezTo>
                    <a:pt x="5340" y="5843"/>
                    <a:pt x="5429" y="5866"/>
                    <a:pt x="5518" y="5866"/>
                  </a:cubicBezTo>
                  <a:cubicBezTo>
                    <a:pt x="5607" y="5866"/>
                    <a:pt x="5696" y="5843"/>
                    <a:pt x="5776" y="5797"/>
                  </a:cubicBezTo>
                  <a:lnTo>
                    <a:pt x="14825" y="574"/>
                  </a:lnTo>
                  <a:cubicBezTo>
                    <a:pt x="14986" y="482"/>
                    <a:pt x="15084" y="310"/>
                    <a:pt x="15084" y="126"/>
                  </a:cubicBezTo>
                  <a:lnTo>
                    <a:pt x="15084" y="1"/>
                  </a:lnTo>
                  <a:close/>
                </a:path>
              </a:pathLst>
            </a:custGeom>
            <a:solidFill>
              <a:srgbClr val="C8E2FF"/>
            </a:solidFill>
            <a:ln>
              <a:noFill/>
            </a:ln>
          </p:spPr>
          <p:txBody>
            <a:bodyPr spcFirstLastPara="1" wrap="square" lIns="121900" tIns="121900" rIns="121900" bIns="121900" anchor="ctr" anchorCtr="0">
              <a:noAutofit/>
            </a:bodyPr>
            <a:lstStyle/>
            <a:p>
              <a:endParaRPr sz="2400"/>
            </a:p>
          </p:txBody>
        </p:sp>
        <p:sp>
          <p:nvSpPr>
            <p:cNvPr id="310" name="Google Shape;310;p28"/>
            <p:cNvSpPr/>
            <p:nvPr/>
          </p:nvSpPr>
          <p:spPr>
            <a:xfrm>
              <a:off x="3884325" y="4209400"/>
              <a:ext cx="239150" cy="146700"/>
            </a:xfrm>
            <a:custGeom>
              <a:avLst/>
              <a:gdLst/>
              <a:ahLst/>
              <a:cxnLst/>
              <a:rect l="l" t="t" r="r" b="b"/>
              <a:pathLst>
                <a:path w="9566" h="5868" extrusionOk="0">
                  <a:moveTo>
                    <a:pt x="9565" y="1"/>
                  </a:moveTo>
                  <a:lnTo>
                    <a:pt x="0" y="5523"/>
                  </a:lnTo>
                  <a:lnTo>
                    <a:pt x="0" y="5867"/>
                  </a:lnTo>
                  <a:cubicBezTo>
                    <a:pt x="90" y="5867"/>
                    <a:pt x="179" y="5844"/>
                    <a:pt x="257" y="5797"/>
                  </a:cubicBezTo>
                  <a:lnTo>
                    <a:pt x="9306" y="574"/>
                  </a:lnTo>
                  <a:cubicBezTo>
                    <a:pt x="9467" y="482"/>
                    <a:pt x="9565" y="310"/>
                    <a:pt x="9565" y="126"/>
                  </a:cubicBezTo>
                  <a:lnTo>
                    <a:pt x="9565" y="1"/>
                  </a:lnTo>
                  <a:close/>
                </a:path>
              </a:pathLst>
            </a:custGeom>
            <a:solidFill>
              <a:srgbClr val="AAD1FC"/>
            </a:solidFill>
            <a:ln>
              <a:noFill/>
            </a:ln>
          </p:spPr>
          <p:txBody>
            <a:bodyPr spcFirstLastPara="1" wrap="square" lIns="121900" tIns="121900" rIns="121900" bIns="121900" anchor="ctr" anchorCtr="0">
              <a:noAutofit/>
            </a:bodyPr>
            <a:lstStyle/>
            <a:p>
              <a:endParaRPr sz="2400"/>
            </a:p>
          </p:txBody>
        </p:sp>
        <p:sp>
          <p:nvSpPr>
            <p:cNvPr id="311" name="Google Shape;311;p28"/>
            <p:cNvSpPr/>
            <p:nvPr/>
          </p:nvSpPr>
          <p:spPr>
            <a:xfrm>
              <a:off x="3887950" y="4047175"/>
              <a:ext cx="270725" cy="303225"/>
            </a:xfrm>
            <a:custGeom>
              <a:avLst/>
              <a:gdLst/>
              <a:ahLst/>
              <a:cxnLst/>
              <a:rect l="l" t="t" r="r" b="b"/>
              <a:pathLst>
                <a:path w="10829" h="12129" extrusionOk="0">
                  <a:moveTo>
                    <a:pt x="10648" y="1"/>
                  </a:moveTo>
                  <a:lnTo>
                    <a:pt x="1287" y="5406"/>
                  </a:lnTo>
                  <a:cubicBezTo>
                    <a:pt x="1170" y="5474"/>
                    <a:pt x="1090" y="5589"/>
                    <a:pt x="1066" y="5723"/>
                  </a:cubicBezTo>
                  <a:lnTo>
                    <a:pt x="1" y="12087"/>
                  </a:lnTo>
                  <a:cubicBezTo>
                    <a:pt x="72" y="12115"/>
                    <a:pt x="147" y="12128"/>
                    <a:pt x="222" y="12128"/>
                  </a:cubicBezTo>
                  <a:cubicBezTo>
                    <a:pt x="328" y="12128"/>
                    <a:pt x="434" y="12100"/>
                    <a:pt x="529" y="12045"/>
                  </a:cubicBezTo>
                  <a:lnTo>
                    <a:pt x="9537" y="6846"/>
                  </a:lnTo>
                  <a:cubicBezTo>
                    <a:pt x="9696" y="6754"/>
                    <a:pt x="9805" y="6597"/>
                    <a:pt x="9835" y="6418"/>
                  </a:cubicBezTo>
                  <a:lnTo>
                    <a:pt x="10821" y="537"/>
                  </a:lnTo>
                  <a:cubicBezTo>
                    <a:pt x="10827" y="504"/>
                    <a:pt x="10829" y="470"/>
                    <a:pt x="10829" y="435"/>
                  </a:cubicBezTo>
                  <a:cubicBezTo>
                    <a:pt x="10829" y="271"/>
                    <a:pt x="10764" y="116"/>
                    <a:pt x="10648" y="1"/>
                  </a:cubicBezTo>
                  <a:close/>
                </a:path>
              </a:pathLst>
            </a:custGeom>
            <a:solidFill>
              <a:srgbClr val="EFF6FE"/>
            </a:solidFill>
            <a:ln>
              <a:noFill/>
            </a:ln>
          </p:spPr>
          <p:txBody>
            <a:bodyPr spcFirstLastPara="1" wrap="square" lIns="121900" tIns="121900" rIns="121900" bIns="121900" anchor="ctr" anchorCtr="0">
              <a:noAutofit/>
            </a:bodyPr>
            <a:lstStyle/>
            <a:p>
              <a:endParaRPr sz="2400"/>
            </a:p>
          </p:txBody>
        </p:sp>
        <p:sp>
          <p:nvSpPr>
            <p:cNvPr id="312" name="Google Shape;312;p28"/>
            <p:cNvSpPr/>
            <p:nvPr/>
          </p:nvSpPr>
          <p:spPr>
            <a:xfrm>
              <a:off x="3884325" y="4044800"/>
              <a:ext cx="269850" cy="304600"/>
            </a:xfrm>
            <a:custGeom>
              <a:avLst/>
              <a:gdLst/>
              <a:ahLst/>
              <a:cxnLst/>
              <a:rect l="l" t="t" r="r" b="b"/>
              <a:pathLst>
                <a:path w="10794" h="12184" extrusionOk="0">
                  <a:moveTo>
                    <a:pt x="10668" y="0"/>
                  </a:moveTo>
                  <a:lnTo>
                    <a:pt x="1288" y="5415"/>
                  </a:lnTo>
                  <a:cubicBezTo>
                    <a:pt x="1171" y="5484"/>
                    <a:pt x="1090" y="5599"/>
                    <a:pt x="1068" y="5733"/>
                  </a:cubicBezTo>
                  <a:lnTo>
                    <a:pt x="0" y="12107"/>
                  </a:lnTo>
                  <a:lnTo>
                    <a:pt x="62" y="12142"/>
                  </a:lnTo>
                  <a:cubicBezTo>
                    <a:pt x="89" y="12157"/>
                    <a:pt x="117" y="12172"/>
                    <a:pt x="146" y="12184"/>
                  </a:cubicBezTo>
                  <a:lnTo>
                    <a:pt x="1210" y="5820"/>
                  </a:lnTo>
                  <a:cubicBezTo>
                    <a:pt x="1233" y="5686"/>
                    <a:pt x="1313" y="5571"/>
                    <a:pt x="1430" y="5502"/>
                  </a:cubicBezTo>
                  <a:lnTo>
                    <a:pt x="10793" y="96"/>
                  </a:lnTo>
                  <a:cubicBezTo>
                    <a:pt x="10755" y="57"/>
                    <a:pt x="10713" y="25"/>
                    <a:pt x="10668" y="0"/>
                  </a:cubicBezTo>
                  <a:close/>
                </a:path>
              </a:pathLst>
            </a:custGeom>
            <a:solidFill>
              <a:srgbClr val="C8E2FF"/>
            </a:solidFill>
            <a:ln>
              <a:noFill/>
            </a:ln>
          </p:spPr>
          <p:txBody>
            <a:bodyPr spcFirstLastPara="1" wrap="square" lIns="121900" tIns="121900" rIns="121900" bIns="121900" anchor="ctr" anchorCtr="0">
              <a:noAutofit/>
            </a:bodyPr>
            <a:lstStyle/>
            <a:p>
              <a:endParaRPr sz="2400"/>
            </a:p>
          </p:txBody>
        </p:sp>
        <p:sp>
          <p:nvSpPr>
            <p:cNvPr id="313" name="Google Shape;313;p28"/>
            <p:cNvSpPr/>
            <p:nvPr/>
          </p:nvSpPr>
          <p:spPr>
            <a:xfrm>
              <a:off x="4013725" y="4181100"/>
              <a:ext cx="41575" cy="42325"/>
            </a:xfrm>
            <a:custGeom>
              <a:avLst/>
              <a:gdLst/>
              <a:ahLst/>
              <a:cxnLst/>
              <a:rect l="l" t="t" r="r" b="b"/>
              <a:pathLst>
                <a:path w="1663" h="1693" extrusionOk="0">
                  <a:moveTo>
                    <a:pt x="1356" y="1"/>
                  </a:moveTo>
                  <a:cubicBezTo>
                    <a:pt x="1246" y="1"/>
                    <a:pt x="1107" y="44"/>
                    <a:pt x="951" y="134"/>
                  </a:cubicBezTo>
                  <a:cubicBezTo>
                    <a:pt x="517" y="384"/>
                    <a:pt x="109" y="907"/>
                    <a:pt x="44" y="1302"/>
                  </a:cubicBezTo>
                  <a:cubicBezTo>
                    <a:pt x="1" y="1555"/>
                    <a:pt x="108" y="1693"/>
                    <a:pt x="306" y="1693"/>
                  </a:cubicBezTo>
                  <a:cubicBezTo>
                    <a:pt x="417" y="1693"/>
                    <a:pt x="556" y="1649"/>
                    <a:pt x="712" y="1559"/>
                  </a:cubicBezTo>
                  <a:cubicBezTo>
                    <a:pt x="1148" y="1308"/>
                    <a:pt x="1552" y="785"/>
                    <a:pt x="1619" y="391"/>
                  </a:cubicBezTo>
                  <a:cubicBezTo>
                    <a:pt x="1662" y="139"/>
                    <a:pt x="1554" y="1"/>
                    <a:pt x="1356" y="1"/>
                  </a:cubicBezTo>
                  <a:close/>
                </a:path>
              </a:pathLst>
            </a:custGeom>
            <a:solidFill>
              <a:srgbClr val="AAD1FC"/>
            </a:solidFill>
            <a:ln>
              <a:noFill/>
            </a:ln>
          </p:spPr>
          <p:txBody>
            <a:bodyPr spcFirstLastPara="1" wrap="square" lIns="121900" tIns="121900" rIns="121900" bIns="121900" anchor="ctr" anchorCtr="0">
              <a:noAutofit/>
            </a:bodyPr>
            <a:lstStyle/>
            <a:p>
              <a:endParaRPr sz="2400"/>
            </a:p>
          </p:txBody>
        </p:sp>
      </p:grpSp>
      <p:sp>
        <p:nvSpPr>
          <p:cNvPr id="315" name="Google Shape;315;p28"/>
          <p:cNvSpPr txBox="1">
            <a:spLocks noGrp="1"/>
          </p:cNvSpPr>
          <p:nvPr>
            <p:ph type="subTitle" idx="1"/>
          </p:nvPr>
        </p:nvSpPr>
        <p:spPr>
          <a:xfrm>
            <a:off x="379950" y="660350"/>
            <a:ext cx="3886261" cy="4924867"/>
          </a:xfrm>
          <a:prstGeom prst="rect">
            <a:avLst/>
          </a:prstGeom>
        </p:spPr>
        <p:txBody>
          <a:bodyPr spcFirstLastPara="1" vert="horz" wrap="square" lIns="121900" tIns="121900" rIns="121900" bIns="121900" rtlCol="0" anchor="t" anchorCtr="0">
            <a:noAutofit/>
          </a:bodyPr>
          <a:lstStyle/>
          <a:p>
            <a:pPr marL="342900" lvl="0" indent="-342900" algn="just" rtl="1">
              <a:buFont typeface="Wingdings" panose="05000000000000000000" pitchFamily="2" charset="2"/>
              <a:buChar char="v"/>
            </a:pPr>
            <a:r>
              <a:rPr lang="fa-IR" b="1" dirty="0">
                <a:cs typeface="B Nazanin" panose="00000400000000000000" pitchFamily="2" charset="-78"/>
              </a:rPr>
              <a:t>فصل اول: کلیات پژوهش</a:t>
            </a:r>
            <a:endParaRPr lang="en-US" b="1" dirty="0">
              <a:cs typeface="B Nazanin" panose="00000400000000000000" pitchFamily="2" charset="-78"/>
            </a:endParaRPr>
          </a:p>
          <a:p>
            <a:pPr marL="342900" lvl="0" indent="-342900" algn="just" rtl="1">
              <a:buFont typeface="Wingdings" panose="05000000000000000000" pitchFamily="2" charset="2"/>
              <a:buChar char="v"/>
            </a:pPr>
            <a:r>
              <a:rPr lang="fa-IR" b="1" dirty="0">
                <a:cs typeface="B Nazanin" panose="00000400000000000000" pitchFamily="2" charset="-78"/>
              </a:rPr>
              <a:t>فصل دوم: ادبیات پژوهش</a:t>
            </a:r>
            <a:endParaRPr lang="en-US" b="1" dirty="0">
              <a:cs typeface="B Nazanin" panose="00000400000000000000" pitchFamily="2" charset="-78"/>
            </a:endParaRPr>
          </a:p>
          <a:p>
            <a:pPr marL="342900" lvl="0" indent="-342900" algn="just" rtl="1">
              <a:buFont typeface="Wingdings" panose="05000000000000000000" pitchFamily="2" charset="2"/>
              <a:buChar char="v"/>
            </a:pPr>
            <a:r>
              <a:rPr lang="fa-IR" b="1" dirty="0">
                <a:cs typeface="B Nazanin" panose="00000400000000000000" pitchFamily="2" charset="-78"/>
              </a:rPr>
              <a:t>فصل سوم: روش پژوهش</a:t>
            </a:r>
            <a:endParaRPr lang="en-US" b="1" dirty="0">
              <a:cs typeface="B Nazanin" panose="00000400000000000000" pitchFamily="2" charset="-78"/>
            </a:endParaRPr>
          </a:p>
          <a:p>
            <a:pPr marL="342900" lvl="0" indent="-342900" algn="just" rtl="1">
              <a:buFont typeface="Wingdings" panose="05000000000000000000" pitchFamily="2" charset="2"/>
              <a:buChar char="v"/>
            </a:pPr>
            <a:r>
              <a:rPr lang="fa-IR" b="1" dirty="0">
                <a:cs typeface="B Nazanin" panose="00000400000000000000" pitchFamily="2" charset="-78"/>
              </a:rPr>
              <a:t>فصل چهارم: </a:t>
            </a:r>
            <a:r>
              <a:rPr lang="fa-IR" b="1" dirty="0" err="1">
                <a:cs typeface="B Nazanin" panose="00000400000000000000" pitchFamily="2" charset="-78"/>
              </a:rPr>
              <a:t>یافته‌ها</a:t>
            </a:r>
            <a:endParaRPr lang="en-US" b="1" dirty="0">
              <a:cs typeface="B Nazanin" panose="00000400000000000000" pitchFamily="2" charset="-78"/>
            </a:endParaRPr>
          </a:p>
          <a:p>
            <a:pPr marL="342900" lvl="0" indent="-342900" algn="just" rtl="1">
              <a:buFont typeface="Wingdings" panose="05000000000000000000" pitchFamily="2" charset="2"/>
              <a:buChar char="v"/>
            </a:pPr>
            <a:r>
              <a:rPr lang="fa-IR" b="1" dirty="0">
                <a:cs typeface="B Nazanin" panose="00000400000000000000" pitchFamily="2" charset="-78"/>
              </a:rPr>
              <a:t>فصل پنجم: بحث و نتیجه گیری</a:t>
            </a:r>
          </a:p>
          <a:p>
            <a:pPr marL="342900" lvl="0" indent="-342900" algn="just" rtl="1">
              <a:buFont typeface="Wingdings" panose="05000000000000000000" pitchFamily="2" charset="2"/>
              <a:buChar char="v"/>
            </a:pPr>
            <a:r>
              <a:rPr lang="fa-IR" b="1" dirty="0">
                <a:cs typeface="B Nazanin" panose="00000400000000000000" pitchFamily="2" charset="-78"/>
              </a:rPr>
              <a:t>محدودیت های تحقیق</a:t>
            </a:r>
          </a:p>
          <a:p>
            <a:pPr marL="342900" lvl="0" indent="-342900" algn="just" rtl="1">
              <a:buFont typeface="Wingdings" panose="05000000000000000000" pitchFamily="2" charset="2"/>
              <a:buChar char="v"/>
            </a:pPr>
            <a:r>
              <a:rPr lang="fa-IR" b="1" dirty="0">
                <a:cs typeface="B Nazanin" panose="00000400000000000000" pitchFamily="2" charset="-78"/>
              </a:rPr>
              <a:t>پیشنهادات تحقیق</a:t>
            </a:r>
          </a:p>
        </p:txBody>
      </p:sp>
      <p:sp>
        <p:nvSpPr>
          <p:cNvPr id="316" name="Oval 315"/>
          <p:cNvSpPr/>
          <p:nvPr/>
        </p:nvSpPr>
        <p:spPr>
          <a:xfrm>
            <a:off x="4348354" y="956121"/>
            <a:ext cx="522900" cy="33798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a:solidFill>
                  <a:schemeClr val="tx1"/>
                </a:solidFill>
              </a:rPr>
              <a:t>1</a:t>
            </a:r>
            <a:endParaRPr lang="en-US" dirty="0">
              <a:solidFill>
                <a:schemeClr val="tx1"/>
              </a:solidFill>
            </a:endParaRPr>
          </a:p>
        </p:txBody>
      </p:sp>
      <p:sp>
        <p:nvSpPr>
          <p:cNvPr id="320" name="Oval 319"/>
          <p:cNvSpPr/>
          <p:nvPr/>
        </p:nvSpPr>
        <p:spPr>
          <a:xfrm>
            <a:off x="4636367" y="1402744"/>
            <a:ext cx="522900" cy="33798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a:solidFill>
                  <a:schemeClr val="tx1"/>
                </a:solidFill>
              </a:rPr>
              <a:t>2</a:t>
            </a:r>
            <a:endParaRPr lang="en-US" dirty="0">
              <a:solidFill>
                <a:schemeClr val="tx1"/>
              </a:solidFill>
            </a:endParaRPr>
          </a:p>
        </p:txBody>
      </p:sp>
      <p:sp>
        <p:nvSpPr>
          <p:cNvPr id="321" name="Oval 320"/>
          <p:cNvSpPr/>
          <p:nvPr/>
        </p:nvSpPr>
        <p:spPr>
          <a:xfrm>
            <a:off x="4755420" y="1847388"/>
            <a:ext cx="522900" cy="33798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a:solidFill>
                  <a:schemeClr val="tx1"/>
                </a:solidFill>
              </a:rPr>
              <a:t>3</a:t>
            </a:r>
            <a:endParaRPr lang="en-US" dirty="0">
              <a:solidFill>
                <a:schemeClr val="tx1"/>
              </a:solidFill>
            </a:endParaRPr>
          </a:p>
        </p:txBody>
      </p:sp>
      <p:sp>
        <p:nvSpPr>
          <p:cNvPr id="322" name="Oval 321"/>
          <p:cNvSpPr/>
          <p:nvPr/>
        </p:nvSpPr>
        <p:spPr>
          <a:xfrm>
            <a:off x="4827684" y="2314629"/>
            <a:ext cx="522900" cy="33798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a:solidFill>
                  <a:schemeClr val="tx1"/>
                </a:solidFill>
              </a:rPr>
              <a:t>4</a:t>
            </a:r>
            <a:endParaRPr lang="en-US" dirty="0">
              <a:solidFill>
                <a:schemeClr val="tx1"/>
              </a:solidFill>
            </a:endParaRPr>
          </a:p>
        </p:txBody>
      </p:sp>
      <p:sp>
        <p:nvSpPr>
          <p:cNvPr id="323" name="Oval 322"/>
          <p:cNvSpPr/>
          <p:nvPr/>
        </p:nvSpPr>
        <p:spPr>
          <a:xfrm>
            <a:off x="4806267" y="2738335"/>
            <a:ext cx="522900" cy="33798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a:solidFill>
                  <a:schemeClr val="tx1"/>
                </a:solidFill>
              </a:rPr>
              <a:t>5</a:t>
            </a:r>
            <a:endParaRPr lang="en-US" dirty="0">
              <a:solidFill>
                <a:schemeClr val="tx1"/>
              </a:solidFill>
            </a:endParaRPr>
          </a:p>
        </p:txBody>
      </p:sp>
      <p:grpSp>
        <p:nvGrpSpPr>
          <p:cNvPr id="355" name="Google Shape;372;p26"/>
          <p:cNvGrpSpPr/>
          <p:nvPr/>
        </p:nvGrpSpPr>
        <p:grpSpPr>
          <a:xfrm>
            <a:off x="-27981" y="4984146"/>
            <a:ext cx="2500375" cy="1861361"/>
            <a:chOff x="2729825" y="2787050"/>
            <a:chExt cx="3419550" cy="2545625"/>
          </a:xfrm>
        </p:grpSpPr>
        <p:sp>
          <p:nvSpPr>
            <p:cNvPr id="356" name="Google Shape;373;p26"/>
            <p:cNvSpPr/>
            <p:nvPr/>
          </p:nvSpPr>
          <p:spPr>
            <a:xfrm>
              <a:off x="4430425" y="4552400"/>
              <a:ext cx="1709725" cy="772725"/>
            </a:xfrm>
            <a:custGeom>
              <a:avLst/>
              <a:gdLst/>
              <a:ahLst/>
              <a:cxnLst/>
              <a:rect l="l" t="t" r="r" b="b"/>
              <a:pathLst>
                <a:path w="68389" h="30909" extrusionOk="0">
                  <a:moveTo>
                    <a:pt x="68388" y="1"/>
                  </a:moveTo>
                  <a:lnTo>
                    <a:pt x="988" y="25476"/>
                  </a:lnTo>
                  <a:lnTo>
                    <a:pt x="0" y="30908"/>
                  </a:lnTo>
                  <a:lnTo>
                    <a:pt x="67894" y="5435"/>
                  </a:lnTo>
                  <a:lnTo>
                    <a:pt x="68388" y="1"/>
                  </a:lnTo>
                  <a:close/>
                </a:path>
              </a:pathLst>
            </a:custGeom>
            <a:solidFill>
              <a:srgbClr val="C6FF00"/>
            </a:solidFill>
            <a:ln>
              <a:noFill/>
            </a:ln>
          </p:spPr>
          <p:txBody>
            <a:bodyPr spcFirstLastPara="1" wrap="square" lIns="121900" tIns="121900" rIns="121900" bIns="121900" anchor="ctr" anchorCtr="0">
              <a:noAutofit/>
            </a:bodyPr>
            <a:lstStyle/>
            <a:p>
              <a:endParaRPr sz="2400"/>
            </a:p>
          </p:txBody>
        </p:sp>
        <p:sp>
          <p:nvSpPr>
            <p:cNvPr id="357" name="Google Shape;374;p26"/>
            <p:cNvSpPr/>
            <p:nvPr/>
          </p:nvSpPr>
          <p:spPr>
            <a:xfrm>
              <a:off x="4422150" y="4544825"/>
              <a:ext cx="1725925" cy="787850"/>
            </a:xfrm>
            <a:custGeom>
              <a:avLst/>
              <a:gdLst/>
              <a:ahLst/>
              <a:cxnLst/>
              <a:rect l="l" t="t" r="r" b="b"/>
              <a:pathLst>
                <a:path w="69037" h="31514" extrusionOk="0">
                  <a:moveTo>
                    <a:pt x="68374" y="757"/>
                  </a:moveTo>
                  <a:lnTo>
                    <a:pt x="67941" y="5521"/>
                  </a:lnTo>
                  <a:lnTo>
                    <a:pt x="724" y="30742"/>
                  </a:lnTo>
                  <a:lnTo>
                    <a:pt x="724" y="30742"/>
                  </a:lnTo>
                  <a:lnTo>
                    <a:pt x="1585" y="26001"/>
                  </a:lnTo>
                  <a:lnTo>
                    <a:pt x="68374" y="757"/>
                  </a:lnTo>
                  <a:close/>
                  <a:moveTo>
                    <a:pt x="68720" y="1"/>
                  </a:moveTo>
                  <a:cubicBezTo>
                    <a:pt x="68685" y="1"/>
                    <a:pt x="68648" y="7"/>
                    <a:pt x="68612" y="21"/>
                  </a:cubicBezTo>
                  <a:lnTo>
                    <a:pt x="1212" y="25496"/>
                  </a:lnTo>
                  <a:cubicBezTo>
                    <a:pt x="1112" y="25532"/>
                    <a:pt x="1041" y="25620"/>
                    <a:pt x="1021" y="25725"/>
                  </a:cubicBezTo>
                  <a:lnTo>
                    <a:pt x="35" y="31158"/>
                  </a:lnTo>
                  <a:cubicBezTo>
                    <a:pt x="0" y="31343"/>
                    <a:pt x="143" y="31514"/>
                    <a:pt x="331" y="31514"/>
                  </a:cubicBezTo>
                  <a:cubicBezTo>
                    <a:pt x="367" y="31514"/>
                    <a:pt x="403" y="31507"/>
                    <a:pt x="437" y="31495"/>
                  </a:cubicBezTo>
                  <a:lnTo>
                    <a:pt x="68330" y="6019"/>
                  </a:lnTo>
                  <a:cubicBezTo>
                    <a:pt x="68440" y="5979"/>
                    <a:pt x="68514" y="5880"/>
                    <a:pt x="68526" y="5764"/>
                  </a:cubicBezTo>
                  <a:lnTo>
                    <a:pt x="69019" y="331"/>
                  </a:lnTo>
                  <a:cubicBezTo>
                    <a:pt x="69036" y="147"/>
                    <a:pt x="68890" y="1"/>
                    <a:pt x="68720"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58" name="Google Shape;375;p26"/>
            <p:cNvSpPr/>
            <p:nvPr/>
          </p:nvSpPr>
          <p:spPr>
            <a:xfrm>
              <a:off x="4471675" y="4721000"/>
              <a:ext cx="1414175" cy="525075"/>
            </a:xfrm>
            <a:custGeom>
              <a:avLst/>
              <a:gdLst/>
              <a:ahLst/>
              <a:cxnLst/>
              <a:rect l="l" t="t" r="r" b="b"/>
              <a:pathLst>
                <a:path w="56567" h="21003" extrusionOk="0">
                  <a:moveTo>
                    <a:pt x="56396" y="0"/>
                  </a:moveTo>
                  <a:cubicBezTo>
                    <a:pt x="56379" y="0"/>
                    <a:pt x="56361" y="3"/>
                    <a:pt x="56343" y="10"/>
                  </a:cubicBezTo>
                  <a:lnTo>
                    <a:pt x="159" y="20710"/>
                  </a:lnTo>
                  <a:cubicBezTo>
                    <a:pt x="1" y="20768"/>
                    <a:pt x="43" y="21002"/>
                    <a:pt x="211" y="21003"/>
                  </a:cubicBezTo>
                  <a:cubicBezTo>
                    <a:pt x="230" y="21003"/>
                    <a:pt x="247" y="20999"/>
                    <a:pt x="264" y="20992"/>
                  </a:cubicBezTo>
                  <a:lnTo>
                    <a:pt x="56448" y="293"/>
                  </a:lnTo>
                  <a:cubicBezTo>
                    <a:pt x="56526" y="264"/>
                    <a:pt x="56566" y="178"/>
                    <a:pt x="56538" y="99"/>
                  </a:cubicBezTo>
                  <a:cubicBezTo>
                    <a:pt x="56515" y="38"/>
                    <a:pt x="56457" y="0"/>
                    <a:pt x="56396"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59" name="Google Shape;376;p26"/>
            <p:cNvSpPr/>
            <p:nvPr/>
          </p:nvSpPr>
          <p:spPr>
            <a:xfrm>
              <a:off x="4434700" y="4948950"/>
              <a:ext cx="908950" cy="340225"/>
            </a:xfrm>
            <a:custGeom>
              <a:avLst/>
              <a:gdLst/>
              <a:ahLst/>
              <a:cxnLst/>
              <a:rect l="l" t="t" r="r" b="b"/>
              <a:pathLst>
                <a:path w="36358" h="13609" extrusionOk="0">
                  <a:moveTo>
                    <a:pt x="36187" y="0"/>
                  </a:moveTo>
                  <a:cubicBezTo>
                    <a:pt x="36171" y="0"/>
                    <a:pt x="36154" y="3"/>
                    <a:pt x="36137" y="9"/>
                  </a:cubicBezTo>
                  <a:lnTo>
                    <a:pt x="159" y="13315"/>
                  </a:lnTo>
                  <a:cubicBezTo>
                    <a:pt x="1" y="13374"/>
                    <a:pt x="42" y="13609"/>
                    <a:pt x="211" y="13609"/>
                  </a:cubicBezTo>
                  <a:cubicBezTo>
                    <a:pt x="230" y="13609"/>
                    <a:pt x="247" y="13605"/>
                    <a:pt x="264" y="13599"/>
                  </a:cubicBezTo>
                  <a:lnTo>
                    <a:pt x="36242" y="293"/>
                  </a:lnTo>
                  <a:cubicBezTo>
                    <a:pt x="36319" y="263"/>
                    <a:pt x="36358" y="177"/>
                    <a:pt x="36329" y="100"/>
                  </a:cubicBezTo>
                  <a:cubicBezTo>
                    <a:pt x="36306" y="38"/>
                    <a:pt x="36249" y="0"/>
                    <a:pt x="36187"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60" name="Google Shape;377;p26"/>
            <p:cNvSpPr/>
            <p:nvPr/>
          </p:nvSpPr>
          <p:spPr>
            <a:xfrm>
              <a:off x="2731550" y="3426875"/>
              <a:ext cx="1731425" cy="1905800"/>
            </a:xfrm>
            <a:custGeom>
              <a:avLst/>
              <a:gdLst/>
              <a:ahLst/>
              <a:cxnLst/>
              <a:rect l="l" t="t" r="r" b="b"/>
              <a:pathLst>
                <a:path w="69257" h="76232" extrusionOk="0">
                  <a:moveTo>
                    <a:pt x="605" y="1044"/>
                  </a:moveTo>
                  <a:lnTo>
                    <a:pt x="68618" y="70595"/>
                  </a:lnTo>
                  <a:lnTo>
                    <a:pt x="67762" y="75301"/>
                  </a:lnTo>
                  <a:lnTo>
                    <a:pt x="604" y="6602"/>
                  </a:lnTo>
                  <a:lnTo>
                    <a:pt x="605" y="1044"/>
                  </a:lnTo>
                  <a:close/>
                  <a:moveTo>
                    <a:pt x="305" y="0"/>
                  </a:moveTo>
                  <a:cubicBezTo>
                    <a:pt x="150" y="0"/>
                    <a:pt x="0" y="121"/>
                    <a:pt x="0" y="303"/>
                  </a:cubicBezTo>
                  <a:lnTo>
                    <a:pt x="0" y="6725"/>
                  </a:lnTo>
                  <a:cubicBezTo>
                    <a:pt x="0" y="6803"/>
                    <a:pt x="31" y="6879"/>
                    <a:pt x="86" y="6935"/>
                  </a:cubicBezTo>
                  <a:lnTo>
                    <a:pt x="67739" y="76141"/>
                  </a:lnTo>
                  <a:cubicBezTo>
                    <a:pt x="67797" y="76199"/>
                    <a:pt x="67873" y="76231"/>
                    <a:pt x="67955" y="76232"/>
                  </a:cubicBezTo>
                  <a:lnTo>
                    <a:pt x="67955" y="76232"/>
                  </a:lnTo>
                  <a:cubicBezTo>
                    <a:pt x="68101" y="76231"/>
                    <a:pt x="68225" y="76127"/>
                    <a:pt x="68251" y="75983"/>
                  </a:cubicBezTo>
                  <a:lnTo>
                    <a:pt x="69239" y="70549"/>
                  </a:lnTo>
                  <a:cubicBezTo>
                    <a:pt x="69256" y="70453"/>
                    <a:pt x="69226" y="70354"/>
                    <a:pt x="69158" y="70284"/>
                  </a:cubicBezTo>
                  <a:lnTo>
                    <a:pt x="518" y="92"/>
                  </a:lnTo>
                  <a:cubicBezTo>
                    <a:pt x="456" y="29"/>
                    <a:pt x="380" y="0"/>
                    <a:pt x="305" y="0"/>
                  </a:cubicBezTo>
                  <a:close/>
                  <a:moveTo>
                    <a:pt x="67955" y="76232"/>
                  </a:moveTo>
                  <a:cubicBezTo>
                    <a:pt x="67955" y="76232"/>
                    <a:pt x="67954" y="76232"/>
                    <a:pt x="67954" y="76232"/>
                  </a:cubicBezTo>
                  <a:lnTo>
                    <a:pt x="67955" y="76232"/>
                  </a:lnTo>
                  <a:cubicBezTo>
                    <a:pt x="67955" y="76232"/>
                    <a:pt x="67955" y="76232"/>
                    <a:pt x="67955" y="76232"/>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61" name="Google Shape;378;p26"/>
            <p:cNvSpPr/>
            <p:nvPr/>
          </p:nvSpPr>
          <p:spPr>
            <a:xfrm>
              <a:off x="2760150" y="3556625"/>
              <a:ext cx="1013400" cy="1011775"/>
            </a:xfrm>
            <a:custGeom>
              <a:avLst/>
              <a:gdLst/>
              <a:ahLst/>
              <a:cxnLst/>
              <a:rect l="l" t="t" r="r" b="b"/>
              <a:pathLst>
                <a:path w="40536" h="40471" extrusionOk="0">
                  <a:moveTo>
                    <a:pt x="165" y="1"/>
                  </a:moveTo>
                  <a:cubicBezTo>
                    <a:pt x="127" y="1"/>
                    <a:pt x="88" y="16"/>
                    <a:pt x="59" y="45"/>
                  </a:cubicBezTo>
                  <a:cubicBezTo>
                    <a:pt x="0" y="104"/>
                    <a:pt x="0" y="200"/>
                    <a:pt x="59" y="259"/>
                  </a:cubicBezTo>
                  <a:lnTo>
                    <a:pt x="40226" y="40426"/>
                  </a:lnTo>
                  <a:cubicBezTo>
                    <a:pt x="40255" y="40454"/>
                    <a:pt x="40294" y="40470"/>
                    <a:pt x="40333" y="40470"/>
                  </a:cubicBezTo>
                  <a:cubicBezTo>
                    <a:pt x="40467" y="40470"/>
                    <a:pt x="40535" y="40308"/>
                    <a:pt x="40440" y="40213"/>
                  </a:cubicBezTo>
                  <a:lnTo>
                    <a:pt x="273" y="45"/>
                  </a:lnTo>
                  <a:cubicBezTo>
                    <a:pt x="243" y="16"/>
                    <a:pt x="204" y="1"/>
                    <a:pt x="165"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62" name="Google Shape;379;p26"/>
            <p:cNvSpPr/>
            <p:nvPr/>
          </p:nvSpPr>
          <p:spPr>
            <a:xfrm>
              <a:off x="3234375" y="3987775"/>
              <a:ext cx="1056625" cy="1079625"/>
            </a:xfrm>
            <a:custGeom>
              <a:avLst/>
              <a:gdLst/>
              <a:ahLst/>
              <a:cxnLst/>
              <a:rect l="l" t="t" r="r" b="b"/>
              <a:pathLst>
                <a:path w="42265" h="43185" extrusionOk="0">
                  <a:moveTo>
                    <a:pt x="167" y="0"/>
                  </a:moveTo>
                  <a:cubicBezTo>
                    <a:pt x="129" y="0"/>
                    <a:pt x="91" y="14"/>
                    <a:pt x="61" y="44"/>
                  </a:cubicBezTo>
                  <a:cubicBezTo>
                    <a:pt x="0" y="103"/>
                    <a:pt x="2" y="202"/>
                    <a:pt x="64" y="261"/>
                  </a:cubicBezTo>
                  <a:lnTo>
                    <a:pt x="41956" y="43139"/>
                  </a:lnTo>
                  <a:cubicBezTo>
                    <a:pt x="41984" y="43169"/>
                    <a:pt x="42023" y="43185"/>
                    <a:pt x="42064" y="43185"/>
                  </a:cubicBezTo>
                  <a:cubicBezTo>
                    <a:pt x="42197" y="43185"/>
                    <a:pt x="42265" y="43024"/>
                    <a:pt x="42172" y="42928"/>
                  </a:cubicBezTo>
                  <a:lnTo>
                    <a:pt x="280" y="51"/>
                  </a:lnTo>
                  <a:cubicBezTo>
                    <a:pt x="250" y="17"/>
                    <a:pt x="208" y="0"/>
                    <a:pt x="167"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63" name="Google Shape;380;p26"/>
            <p:cNvSpPr/>
            <p:nvPr/>
          </p:nvSpPr>
          <p:spPr>
            <a:xfrm>
              <a:off x="2739100" y="2878775"/>
              <a:ext cx="3401050" cy="2310525"/>
            </a:xfrm>
            <a:custGeom>
              <a:avLst/>
              <a:gdLst/>
              <a:ahLst/>
              <a:cxnLst/>
              <a:rect l="l" t="t" r="r" b="b"/>
              <a:pathLst>
                <a:path w="136042" h="92421" extrusionOk="0">
                  <a:moveTo>
                    <a:pt x="66188" y="0"/>
                  </a:moveTo>
                  <a:lnTo>
                    <a:pt x="1" y="22227"/>
                  </a:lnTo>
                  <a:lnTo>
                    <a:pt x="68641" y="92421"/>
                  </a:lnTo>
                  <a:lnTo>
                    <a:pt x="136041" y="66946"/>
                  </a:lnTo>
                  <a:lnTo>
                    <a:pt x="66188" y="0"/>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364" name="Google Shape;381;p26"/>
            <p:cNvSpPr/>
            <p:nvPr/>
          </p:nvSpPr>
          <p:spPr>
            <a:xfrm>
              <a:off x="2729825" y="2871200"/>
              <a:ext cx="3419550" cy="2325625"/>
            </a:xfrm>
            <a:custGeom>
              <a:avLst/>
              <a:gdLst/>
              <a:ahLst/>
              <a:cxnLst/>
              <a:rect l="l" t="t" r="r" b="b"/>
              <a:pathLst>
                <a:path w="136782" h="93025" extrusionOk="0">
                  <a:moveTo>
                    <a:pt x="66482" y="647"/>
                  </a:moveTo>
                  <a:lnTo>
                    <a:pt x="135858" y="67136"/>
                  </a:lnTo>
                  <a:lnTo>
                    <a:pt x="69089" y="92371"/>
                  </a:lnTo>
                  <a:lnTo>
                    <a:pt x="924" y="22662"/>
                  </a:lnTo>
                  <a:lnTo>
                    <a:pt x="66482" y="647"/>
                  </a:lnTo>
                  <a:close/>
                  <a:moveTo>
                    <a:pt x="66560" y="0"/>
                  </a:moveTo>
                  <a:cubicBezTo>
                    <a:pt x="66527" y="0"/>
                    <a:pt x="66494" y="6"/>
                    <a:pt x="66463" y="17"/>
                  </a:cubicBezTo>
                  <a:lnTo>
                    <a:pt x="276" y="22244"/>
                  </a:lnTo>
                  <a:cubicBezTo>
                    <a:pt x="64" y="22315"/>
                    <a:pt x="0" y="22582"/>
                    <a:pt x="156" y="22742"/>
                  </a:cubicBezTo>
                  <a:lnTo>
                    <a:pt x="68796" y="92934"/>
                  </a:lnTo>
                  <a:cubicBezTo>
                    <a:pt x="68852" y="92993"/>
                    <a:pt x="68931" y="93025"/>
                    <a:pt x="69012" y="93025"/>
                  </a:cubicBezTo>
                  <a:cubicBezTo>
                    <a:pt x="69048" y="93025"/>
                    <a:pt x="69085" y="93018"/>
                    <a:pt x="69119" y="93005"/>
                  </a:cubicBezTo>
                  <a:lnTo>
                    <a:pt x="136519" y="67532"/>
                  </a:lnTo>
                  <a:cubicBezTo>
                    <a:pt x="136727" y="67452"/>
                    <a:pt x="136781" y="67184"/>
                    <a:pt x="136621" y="67032"/>
                  </a:cubicBezTo>
                  <a:lnTo>
                    <a:pt x="66767" y="85"/>
                  </a:lnTo>
                  <a:cubicBezTo>
                    <a:pt x="66711" y="30"/>
                    <a:pt x="66636" y="0"/>
                    <a:pt x="66560"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65" name="Google Shape;384;p26"/>
            <p:cNvSpPr/>
            <p:nvPr/>
          </p:nvSpPr>
          <p:spPr>
            <a:xfrm>
              <a:off x="2924050" y="3207600"/>
              <a:ext cx="147750" cy="239450"/>
            </a:xfrm>
            <a:custGeom>
              <a:avLst/>
              <a:gdLst/>
              <a:ahLst/>
              <a:cxnLst/>
              <a:rect l="l" t="t" r="r" b="b"/>
              <a:pathLst>
                <a:path w="5910" h="9578" extrusionOk="0">
                  <a:moveTo>
                    <a:pt x="1141" y="1"/>
                  </a:moveTo>
                  <a:cubicBezTo>
                    <a:pt x="666" y="1"/>
                    <a:pt x="234" y="327"/>
                    <a:pt x="126" y="810"/>
                  </a:cubicBezTo>
                  <a:cubicBezTo>
                    <a:pt x="0" y="1368"/>
                    <a:pt x="352" y="1922"/>
                    <a:pt x="910" y="2048"/>
                  </a:cubicBezTo>
                  <a:cubicBezTo>
                    <a:pt x="2294" y="2358"/>
                    <a:pt x="3386" y="3619"/>
                    <a:pt x="3627" y="5186"/>
                  </a:cubicBezTo>
                  <a:cubicBezTo>
                    <a:pt x="3783" y="6185"/>
                    <a:pt x="3578" y="7174"/>
                    <a:pt x="3052" y="7971"/>
                  </a:cubicBezTo>
                  <a:cubicBezTo>
                    <a:pt x="2842" y="8289"/>
                    <a:pt x="2824" y="8697"/>
                    <a:pt x="3004" y="9033"/>
                  </a:cubicBezTo>
                  <a:cubicBezTo>
                    <a:pt x="3185" y="9369"/>
                    <a:pt x="3535" y="9578"/>
                    <a:pt x="3916" y="9578"/>
                  </a:cubicBezTo>
                  <a:cubicBezTo>
                    <a:pt x="3917" y="9578"/>
                    <a:pt x="3918" y="9578"/>
                    <a:pt x="3920" y="9578"/>
                  </a:cubicBezTo>
                  <a:cubicBezTo>
                    <a:pt x="4268" y="9578"/>
                    <a:pt x="4592" y="9402"/>
                    <a:pt x="4783" y="9112"/>
                  </a:cubicBezTo>
                  <a:cubicBezTo>
                    <a:pt x="5592" y="7885"/>
                    <a:pt x="5909" y="6379"/>
                    <a:pt x="5677" y="4870"/>
                  </a:cubicBezTo>
                  <a:cubicBezTo>
                    <a:pt x="5306" y="2467"/>
                    <a:pt x="3572" y="520"/>
                    <a:pt x="1364" y="25"/>
                  </a:cubicBezTo>
                  <a:cubicBezTo>
                    <a:pt x="1289" y="8"/>
                    <a:pt x="1214" y="1"/>
                    <a:pt x="114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66" name="Google Shape;385;p26"/>
            <p:cNvSpPr/>
            <p:nvPr/>
          </p:nvSpPr>
          <p:spPr>
            <a:xfrm>
              <a:off x="3166700" y="3118625"/>
              <a:ext cx="147750" cy="239475"/>
            </a:xfrm>
            <a:custGeom>
              <a:avLst/>
              <a:gdLst/>
              <a:ahLst/>
              <a:cxnLst/>
              <a:rect l="l" t="t" r="r" b="b"/>
              <a:pathLst>
                <a:path w="5910" h="9579" extrusionOk="0">
                  <a:moveTo>
                    <a:pt x="1136" y="0"/>
                  </a:moveTo>
                  <a:cubicBezTo>
                    <a:pt x="662" y="0"/>
                    <a:pt x="234" y="328"/>
                    <a:pt x="126" y="810"/>
                  </a:cubicBezTo>
                  <a:cubicBezTo>
                    <a:pt x="0" y="1368"/>
                    <a:pt x="352" y="1922"/>
                    <a:pt x="910" y="2047"/>
                  </a:cubicBezTo>
                  <a:cubicBezTo>
                    <a:pt x="2293" y="2358"/>
                    <a:pt x="3386" y="3619"/>
                    <a:pt x="3627" y="5186"/>
                  </a:cubicBezTo>
                  <a:cubicBezTo>
                    <a:pt x="3782" y="6186"/>
                    <a:pt x="3577" y="7175"/>
                    <a:pt x="3052" y="7971"/>
                  </a:cubicBezTo>
                  <a:cubicBezTo>
                    <a:pt x="2842" y="8290"/>
                    <a:pt x="2824" y="8698"/>
                    <a:pt x="3004" y="9032"/>
                  </a:cubicBezTo>
                  <a:cubicBezTo>
                    <a:pt x="3185" y="9368"/>
                    <a:pt x="3535" y="9579"/>
                    <a:pt x="3916" y="9579"/>
                  </a:cubicBezTo>
                  <a:cubicBezTo>
                    <a:pt x="4265" y="9579"/>
                    <a:pt x="4590" y="9404"/>
                    <a:pt x="4782" y="9113"/>
                  </a:cubicBezTo>
                  <a:cubicBezTo>
                    <a:pt x="5592" y="7886"/>
                    <a:pt x="5909" y="6379"/>
                    <a:pt x="5677" y="4870"/>
                  </a:cubicBezTo>
                  <a:cubicBezTo>
                    <a:pt x="5305" y="2468"/>
                    <a:pt x="3573" y="521"/>
                    <a:pt x="1364" y="26"/>
                  </a:cubicBezTo>
                  <a:cubicBezTo>
                    <a:pt x="1288" y="9"/>
                    <a:pt x="1212" y="0"/>
                    <a:pt x="1136"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67" name="Google Shape;386;p26"/>
            <p:cNvSpPr/>
            <p:nvPr/>
          </p:nvSpPr>
          <p:spPr>
            <a:xfrm>
              <a:off x="4132125" y="2787050"/>
              <a:ext cx="147475" cy="239450"/>
            </a:xfrm>
            <a:custGeom>
              <a:avLst/>
              <a:gdLst/>
              <a:ahLst/>
              <a:cxnLst/>
              <a:rect l="l" t="t" r="r" b="b"/>
              <a:pathLst>
                <a:path w="5899" h="9578" extrusionOk="0">
                  <a:moveTo>
                    <a:pt x="1136" y="1"/>
                  </a:moveTo>
                  <a:cubicBezTo>
                    <a:pt x="661" y="1"/>
                    <a:pt x="233" y="329"/>
                    <a:pt x="124" y="811"/>
                  </a:cubicBezTo>
                  <a:cubicBezTo>
                    <a:pt x="0" y="1366"/>
                    <a:pt x="346" y="1918"/>
                    <a:pt x="899" y="2046"/>
                  </a:cubicBezTo>
                  <a:cubicBezTo>
                    <a:pt x="2284" y="2357"/>
                    <a:pt x="3375" y="3618"/>
                    <a:pt x="3617" y="5185"/>
                  </a:cubicBezTo>
                  <a:cubicBezTo>
                    <a:pt x="3772" y="6185"/>
                    <a:pt x="3567" y="7174"/>
                    <a:pt x="3042" y="7970"/>
                  </a:cubicBezTo>
                  <a:cubicBezTo>
                    <a:pt x="2831" y="8289"/>
                    <a:pt x="2813" y="8696"/>
                    <a:pt x="2994" y="9031"/>
                  </a:cubicBezTo>
                  <a:cubicBezTo>
                    <a:pt x="3174" y="9367"/>
                    <a:pt x="3525" y="9577"/>
                    <a:pt x="3905" y="9578"/>
                  </a:cubicBezTo>
                  <a:cubicBezTo>
                    <a:pt x="4254" y="9578"/>
                    <a:pt x="4579" y="9403"/>
                    <a:pt x="4770" y="9112"/>
                  </a:cubicBezTo>
                  <a:cubicBezTo>
                    <a:pt x="5580" y="7885"/>
                    <a:pt x="5898" y="6378"/>
                    <a:pt x="5665" y="4870"/>
                  </a:cubicBezTo>
                  <a:cubicBezTo>
                    <a:pt x="5295" y="2466"/>
                    <a:pt x="3563" y="519"/>
                    <a:pt x="1354" y="24"/>
                  </a:cubicBezTo>
                  <a:cubicBezTo>
                    <a:pt x="1281" y="8"/>
                    <a:pt x="1208" y="1"/>
                    <a:pt x="113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68" name="Google Shape;387;p26"/>
            <p:cNvSpPr/>
            <p:nvPr/>
          </p:nvSpPr>
          <p:spPr>
            <a:xfrm>
              <a:off x="3886525" y="2862525"/>
              <a:ext cx="147750" cy="239475"/>
            </a:xfrm>
            <a:custGeom>
              <a:avLst/>
              <a:gdLst/>
              <a:ahLst/>
              <a:cxnLst/>
              <a:rect l="l" t="t" r="r" b="b"/>
              <a:pathLst>
                <a:path w="5910" h="9579" extrusionOk="0">
                  <a:moveTo>
                    <a:pt x="1140" y="0"/>
                  </a:moveTo>
                  <a:cubicBezTo>
                    <a:pt x="666" y="0"/>
                    <a:pt x="235" y="326"/>
                    <a:pt x="126" y="809"/>
                  </a:cubicBezTo>
                  <a:cubicBezTo>
                    <a:pt x="1" y="1368"/>
                    <a:pt x="352" y="1922"/>
                    <a:pt x="911" y="2047"/>
                  </a:cubicBezTo>
                  <a:cubicBezTo>
                    <a:pt x="2294" y="2358"/>
                    <a:pt x="3386" y="3618"/>
                    <a:pt x="3628" y="5186"/>
                  </a:cubicBezTo>
                  <a:cubicBezTo>
                    <a:pt x="3782" y="6185"/>
                    <a:pt x="3577" y="7174"/>
                    <a:pt x="3053" y="7971"/>
                  </a:cubicBezTo>
                  <a:cubicBezTo>
                    <a:pt x="2842" y="8288"/>
                    <a:pt x="2824" y="8697"/>
                    <a:pt x="3005" y="9032"/>
                  </a:cubicBezTo>
                  <a:cubicBezTo>
                    <a:pt x="3185" y="9368"/>
                    <a:pt x="3535" y="9577"/>
                    <a:pt x="3917" y="9579"/>
                  </a:cubicBezTo>
                  <a:cubicBezTo>
                    <a:pt x="4265" y="9579"/>
                    <a:pt x="4590" y="9403"/>
                    <a:pt x="4783" y="9112"/>
                  </a:cubicBezTo>
                  <a:cubicBezTo>
                    <a:pt x="5592" y="7885"/>
                    <a:pt x="5910" y="6378"/>
                    <a:pt x="5676" y="4869"/>
                  </a:cubicBezTo>
                  <a:cubicBezTo>
                    <a:pt x="5306" y="2467"/>
                    <a:pt x="3573" y="520"/>
                    <a:pt x="1364" y="24"/>
                  </a:cubicBezTo>
                  <a:cubicBezTo>
                    <a:pt x="1289" y="8"/>
                    <a:pt x="1214" y="0"/>
                    <a:pt x="1140"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69" name="Google Shape;388;p26"/>
            <p:cNvSpPr/>
            <p:nvPr/>
          </p:nvSpPr>
          <p:spPr>
            <a:xfrm>
              <a:off x="3663050" y="2948825"/>
              <a:ext cx="147425" cy="239425"/>
            </a:xfrm>
            <a:custGeom>
              <a:avLst/>
              <a:gdLst/>
              <a:ahLst/>
              <a:cxnLst/>
              <a:rect l="l" t="t" r="r" b="b"/>
              <a:pathLst>
                <a:path w="5897" h="9577" extrusionOk="0">
                  <a:moveTo>
                    <a:pt x="1135" y="1"/>
                  </a:moveTo>
                  <a:cubicBezTo>
                    <a:pt x="661" y="1"/>
                    <a:pt x="233" y="329"/>
                    <a:pt x="125" y="810"/>
                  </a:cubicBezTo>
                  <a:cubicBezTo>
                    <a:pt x="1" y="1364"/>
                    <a:pt x="346" y="1915"/>
                    <a:pt x="899" y="2046"/>
                  </a:cubicBezTo>
                  <a:cubicBezTo>
                    <a:pt x="2283" y="2356"/>
                    <a:pt x="3374" y="3617"/>
                    <a:pt x="3615" y="5184"/>
                  </a:cubicBezTo>
                  <a:cubicBezTo>
                    <a:pt x="3771" y="6184"/>
                    <a:pt x="3566" y="7173"/>
                    <a:pt x="3040" y="7970"/>
                  </a:cubicBezTo>
                  <a:cubicBezTo>
                    <a:pt x="2831" y="8287"/>
                    <a:pt x="2813" y="8696"/>
                    <a:pt x="2993" y="9031"/>
                  </a:cubicBezTo>
                  <a:cubicBezTo>
                    <a:pt x="3174" y="9367"/>
                    <a:pt x="3523" y="9577"/>
                    <a:pt x="3905" y="9577"/>
                  </a:cubicBezTo>
                  <a:cubicBezTo>
                    <a:pt x="3906" y="9577"/>
                    <a:pt x="3907" y="9577"/>
                    <a:pt x="3909" y="9577"/>
                  </a:cubicBezTo>
                  <a:cubicBezTo>
                    <a:pt x="4256" y="9577"/>
                    <a:pt x="4580" y="9401"/>
                    <a:pt x="4771" y="9111"/>
                  </a:cubicBezTo>
                  <a:cubicBezTo>
                    <a:pt x="5580" y="7884"/>
                    <a:pt x="5897" y="6377"/>
                    <a:pt x="5665" y="4867"/>
                  </a:cubicBezTo>
                  <a:cubicBezTo>
                    <a:pt x="5294" y="2465"/>
                    <a:pt x="3561" y="518"/>
                    <a:pt x="1352" y="24"/>
                  </a:cubicBezTo>
                  <a:cubicBezTo>
                    <a:pt x="1279" y="8"/>
                    <a:pt x="1207" y="1"/>
                    <a:pt x="1135"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70" name="Google Shape;389;p26"/>
            <p:cNvSpPr/>
            <p:nvPr/>
          </p:nvSpPr>
          <p:spPr>
            <a:xfrm>
              <a:off x="3417425" y="3018875"/>
              <a:ext cx="147750" cy="239475"/>
            </a:xfrm>
            <a:custGeom>
              <a:avLst/>
              <a:gdLst/>
              <a:ahLst/>
              <a:cxnLst/>
              <a:rect l="l" t="t" r="r" b="b"/>
              <a:pathLst>
                <a:path w="5910" h="9579" extrusionOk="0">
                  <a:moveTo>
                    <a:pt x="1141" y="1"/>
                  </a:moveTo>
                  <a:cubicBezTo>
                    <a:pt x="666" y="1"/>
                    <a:pt x="234" y="327"/>
                    <a:pt x="126" y="810"/>
                  </a:cubicBezTo>
                  <a:cubicBezTo>
                    <a:pt x="0" y="1368"/>
                    <a:pt x="352" y="1923"/>
                    <a:pt x="910" y="2048"/>
                  </a:cubicBezTo>
                  <a:cubicBezTo>
                    <a:pt x="2294" y="2359"/>
                    <a:pt x="3386" y="3619"/>
                    <a:pt x="3628" y="5186"/>
                  </a:cubicBezTo>
                  <a:cubicBezTo>
                    <a:pt x="3782" y="6186"/>
                    <a:pt x="3578" y="7175"/>
                    <a:pt x="3053" y="7972"/>
                  </a:cubicBezTo>
                  <a:cubicBezTo>
                    <a:pt x="2842" y="8289"/>
                    <a:pt x="2824" y="8697"/>
                    <a:pt x="3004" y="9033"/>
                  </a:cubicBezTo>
                  <a:cubicBezTo>
                    <a:pt x="3185" y="9369"/>
                    <a:pt x="3536" y="9578"/>
                    <a:pt x="3916" y="9578"/>
                  </a:cubicBezTo>
                  <a:cubicBezTo>
                    <a:pt x="3917" y="9578"/>
                    <a:pt x="3918" y="9578"/>
                    <a:pt x="3920" y="9578"/>
                  </a:cubicBezTo>
                  <a:cubicBezTo>
                    <a:pt x="4267" y="9578"/>
                    <a:pt x="4591" y="9403"/>
                    <a:pt x="4782" y="9113"/>
                  </a:cubicBezTo>
                  <a:cubicBezTo>
                    <a:pt x="5592" y="7885"/>
                    <a:pt x="5909" y="6379"/>
                    <a:pt x="5677" y="4869"/>
                  </a:cubicBezTo>
                  <a:cubicBezTo>
                    <a:pt x="5305" y="2468"/>
                    <a:pt x="3572" y="521"/>
                    <a:pt x="1364" y="25"/>
                  </a:cubicBezTo>
                  <a:cubicBezTo>
                    <a:pt x="1289" y="9"/>
                    <a:pt x="1214" y="1"/>
                    <a:pt x="114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71" name="Google Shape;390;p26"/>
            <p:cNvSpPr/>
            <p:nvPr/>
          </p:nvSpPr>
          <p:spPr>
            <a:xfrm>
              <a:off x="5810475" y="4484050"/>
              <a:ext cx="74925" cy="31725"/>
            </a:xfrm>
            <a:custGeom>
              <a:avLst/>
              <a:gdLst/>
              <a:ahLst/>
              <a:cxnLst/>
              <a:rect l="l" t="t" r="r" b="b"/>
              <a:pathLst>
                <a:path w="2997" h="1269" extrusionOk="0">
                  <a:moveTo>
                    <a:pt x="2825" y="0"/>
                  </a:moveTo>
                  <a:cubicBezTo>
                    <a:pt x="2808" y="0"/>
                    <a:pt x="2790" y="3"/>
                    <a:pt x="2773" y="9"/>
                  </a:cubicBezTo>
                  <a:lnTo>
                    <a:pt x="159" y="975"/>
                  </a:lnTo>
                  <a:cubicBezTo>
                    <a:pt x="0" y="1034"/>
                    <a:pt x="43" y="1269"/>
                    <a:pt x="212" y="1269"/>
                  </a:cubicBezTo>
                  <a:cubicBezTo>
                    <a:pt x="229" y="1267"/>
                    <a:pt x="246" y="1265"/>
                    <a:pt x="264" y="1258"/>
                  </a:cubicBezTo>
                  <a:lnTo>
                    <a:pt x="2879" y="292"/>
                  </a:lnTo>
                  <a:cubicBezTo>
                    <a:pt x="2957" y="264"/>
                    <a:pt x="2996" y="177"/>
                    <a:pt x="2967" y="99"/>
                  </a:cubicBezTo>
                  <a:cubicBezTo>
                    <a:pt x="2945" y="38"/>
                    <a:pt x="2887" y="0"/>
                    <a:pt x="2825"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72" name="Google Shape;391;p26"/>
            <p:cNvSpPr/>
            <p:nvPr/>
          </p:nvSpPr>
          <p:spPr>
            <a:xfrm>
              <a:off x="4519200" y="4530150"/>
              <a:ext cx="1241350" cy="462500"/>
            </a:xfrm>
            <a:custGeom>
              <a:avLst/>
              <a:gdLst/>
              <a:ahLst/>
              <a:cxnLst/>
              <a:rect l="l" t="t" r="r" b="b"/>
              <a:pathLst>
                <a:path w="49654" h="18500" extrusionOk="0">
                  <a:moveTo>
                    <a:pt x="49483" y="0"/>
                  </a:moveTo>
                  <a:cubicBezTo>
                    <a:pt x="49467" y="0"/>
                    <a:pt x="49450" y="3"/>
                    <a:pt x="49433" y="9"/>
                  </a:cubicBezTo>
                  <a:lnTo>
                    <a:pt x="159" y="18206"/>
                  </a:lnTo>
                  <a:cubicBezTo>
                    <a:pt x="1" y="18265"/>
                    <a:pt x="43" y="18500"/>
                    <a:pt x="212" y="18500"/>
                  </a:cubicBezTo>
                  <a:cubicBezTo>
                    <a:pt x="229" y="18500"/>
                    <a:pt x="247" y="18496"/>
                    <a:pt x="264" y="18490"/>
                  </a:cubicBezTo>
                  <a:lnTo>
                    <a:pt x="49538" y="293"/>
                  </a:lnTo>
                  <a:cubicBezTo>
                    <a:pt x="49615" y="263"/>
                    <a:pt x="49654" y="177"/>
                    <a:pt x="49625" y="100"/>
                  </a:cubicBezTo>
                  <a:cubicBezTo>
                    <a:pt x="49602" y="38"/>
                    <a:pt x="49545" y="0"/>
                    <a:pt x="49483"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73" name="Google Shape;392;p26"/>
            <p:cNvSpPr/>
            <p:nvPr/>
          </p:nvSpPr>
          <p:spPr>
            <a:xfrm>
              <a:off x="4553750" y="4345300"/>
              <a:ext cx="1185175" cy="441750"/>
            </a:xfrm>
            <a:custGeom>
              <a:avLst/>
              <a:gdLst/>
              <a:ahLst/>
              <a:cxnLst/>
              <a:rect l="l" t="t" r="r" b="b"/>
              <a:pathLst>
                <a:path w="47407" h="17670" extrusionOk="0">
                  <a:moveTo>
                    <a:pt x="47237" y="1"/>
                  </a:moveTo>
                  <a:cubicBezTo>
                    <a:pt x="47220" y="1"/>
                    <a:pt x="47201" y="4"/>
                    <a:pt x="47184" y="11"/>
                  </a:cubicBezTo>
                  <a:lnTo>
                    <a:pt x="160" y="17377"/>
                  </a:lnTo>
                  <a:cubicBezTo>
                    <a:pt x="1" y="17435"/>
                    <a:pt x="42" y="17670"/>
                    <a:pt x="211" y="17670"/>
                  </a:cubicBezTo>
                  <a:cubicBezTo>
                    <a:pt x="230" y="17670"/>
                    <a:pt x="247" y="17667"/>
                    <a:pt x="264" y="17661"/>
                  </a:cubicBezTo>
                  <a:lnTo>
                    <a:pt x="47289" y="294"/>
                  </a:lnTo>
                  <a:cubicBezTo>
                    <a:pt x="47367" y="265"/>
                    <a:pt x="47407" y="177"/>
                    <a:pt x="47378" y="99"/>
                  </a:cubicBezTo>
                  <a:cubicBezTo>
                    <a:pt x="47356" y="39"/>
                    <a:pt x="47298" y="1"/>
                    <a:pt x="47237"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74" name="Google Shape;393;p26"/>
            <p:cNvSpPr/>
            <p:nvPr/>
          </p:nvSpPr>
          <p:spPr>
            <a:xfrm>
              <a:off x="4372750" y="4808350"/>
              <a:ext cx="112400" cy="45550"/>
            </a:xfrm>
            <a:custGeom>
              <a:avLst/>
              <a:gdLst/>
              <a:ahLst/>
              <a:cxnLst/>
              <a:rect l="l" t="t" r="r" b="b"/>
              <a:pathLst>
                <a:path w="4496" h="1822" extrusionOk="0">
                  <a:moveTo>
                    <a:pt x="4326" y="1"/>
                  </a:moveTo>
                  <a:cubicBezTo>
                    <a:pt x="4308" y="1"/>
                    <a:pt x="4290" y="4"/>
                    <a:pt x="4273" y="10"/>
                  </a:cubicBezTo>
                  <a:lnTo>
                    <a:pt x="159" y="1528"/>
                  </a:lnTo>
                  <a:cubicBezTo>
                    <a:pt x="1" y="1587"/>
                    <a:pt x="43" y="1822"/>
                    <a:pt x="211" y="1822"/>
                  </a:cubicBezTo>
                  <a:cubicBezTo>
                    <a:pt x="229" y="1822"/>
                    <a:pt x="247" y="1818"/>
                    <a:pt x="264" y="1813"/>
                  </a:cubicBezTo>
                  <a:lnTo>
                    <a:pt x="4379" y="293"/>
                  </a:lnTo>
                  <a:cubicBezTo>
                    <a:pt x="4457" y="265"/>
                    <a:pt x="4496" y="177"/>
                    <a:pt x="4467" y="99"/>
                  </a:cubicBezTo>
                  <a:cubicBezTo>
                    <a:pt x="4445" y="38"/>
                    <a:pt x="4387" y="1"/>
                    <a:pt x="432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75" name="Google Shape;394;p26"/>
            <p:cNvSpPr/>
            <p:nvPr/>
          </p:nvSpPr>
          <p:spPr>
            <a:xfrm>
              <a:off x="4226300" y="4206525"/>
              <a:ext cx="1366300" cy="508625"/>
            </a:xfrm>
            <a:custGeom>
              <a:avLst/>
              <a:gdLst/>
              <a:ahLst/>
              <a:cxnLst/>
              <a:rect l="l" t="t" r="r" b="b"/>
              <a:pathLst>
                <a:path w="54652" h="20345" extrusionOk="0">
                  <a:moveTo>
                    <a:pt x="54481" y="1"/>
                  </a:moveTo>
                  <a:cubicBezTo>
                    <a:pt x="54462" y="1"/>
                    <a:pt x="54443" y="4"/>
                    <a:pt x="54425" y="12"/>
                  </a:cubicBezTo>
                  <a:lnTo>
                    <a:pt x="159" y="20053"/>
                  </a:lnTo>
                  <a:cubicBezTo>
                    <a:pt x="0" y="20111"/>
                    <a:pt x="43" y="20345"/>
                    <a:pt x="212" y="20345"/>
                  </a:cubicBezTo>
                  <a:cubicBezTo>
                    <a:pt x="229" y="20345"/>
                    <a:pt x="248" y="20343"/>
                    <a:pt x="264" y="20336"/>
                  </a:cubicBezTo>
                  <a:lnTo>
                    <a:pt x="54530" y="295"/>
                  </a:lnTo>
                  <a:cubicBezTo>
                    <a:pt x="54610" y="267"/>
                    <a:pt x="54652" y="179"/>
                    <a:pt x="54622" y="99"/>
                  </a:cubicBezTo>
                  <a:cubicBezTo>
                    <a:pt x="54600" y="38"/>
                    <a:pt x="54542" y="1"/>
                    <a:pt x="5448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76" name="Google Shape;395;p26"/>
            <p:cNvSpPr/>
            <p:nvPr/>
          </p:nvSpPr>
          <p:spPr>
            <a:xfrm>
              <a:off x="4079850" y="4067825"/>
              <a:ext cx="1366175" cy="508575"/>
            </a:xfrm>
            <a:custGeom>
              <a:avLst/>
              <a:gdLst/>
              <a:ahLst/>
              <a:cxnLst/>
              <a:rect l="l" t="t" r="r" b="b"/>
              <a:pathLst>
                <a:path w="54647" h="20343" extrusionOk="0">
                  <a:moveTo>
                    <a:pt x="54477" y="0"/>
                  </a:moveTo>
                  <a:cubicBezTo>
                    <a:pt x="54459" y="0"/>
                    <a:pt x="54441" y="3"/>
                    <a:pt x="54424" y="10"/>
                  </a:cubicBezTo>
                  <a:lnTo>
                    <a:pt x="159" y="20051"/>
                  </a:lnTo>
                  <a:cubicBezTo>
                    <a:pt x="0" y="20110"/>
                    <a:pt x="43" y="20343"/>
                    <a:pt x="211" y="20343"/>
                  </a:cubicBezTo>
                  <a:cubicBezTo>
                    <a:pt x="229" y="20343"/>
                    <a:pt x="248" y="20341"/>
                    <a:pt x="265" y="20334"/>
                  </a:cubicBezTo>
                  <a:lnTo>
                    <a:pt x="54528" y="293"/>
                  </a:lnTo>
                  <a:cubicBezTo>
                    <a:pt x="54607" y="264"/>
                    <a:pt x="54647" y="177"/>
                    <a:pt x="54618" y="98"/>
                  </a:cubicBezTo>
                  <a:cubicBezTo>
                    <a:pt x="54596" y="38"/>
                    <a:pt x="54538" y="0"/>
                    <a:pt x="54477"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77" name="Google Shape;396;p26"/>
            <p:cNvSpPr/>
            <p:nvPr/>
          </p:nvSpPr>
          <p:spPr>
            <a:xfrm>
              <a:off x="5233050" y="3929075"/>
              <a:ext cx="66525" cy="28600"/>
            </a:xfrm>
            <a:custGeom>
              <a:avLst/>
              <a:gdLst/>
              <a:ahLst/>
              <a:cxnLst/>
              <a:rect l="l" t="t" r="r" b="b"/>
              <a:pathLst>
                <a:path w="2661" h="1144" extrusionOk="0">
                  <a:moveTo>
                    <a:pt x="2491" y="0"/>
                  </a:moveTo>
                  <a:cubicBezTo>
                    <a:pt x="2473" y="0"/>
                    <a:pt x="2455" y="3"/>
                    <a:pt x="2438" y="10"/>
                  </a:cubicBezTo>
                  <a:lnTo>
                    <a:pt x="158" y="851"/>
                  </a:lnTo>
                  <a:cubicBezTo>
                    <a:pt x="1" y="909"/>
                    <a:pt x="42" y="1144"/>
                    <a:pt x="211" y="1144"/>
                  </a:cubicBezTo>
                  <a:cubicBezTo>
                    <a:pt x="229" y="1144"/>
                    <a:pt x="247" y="1140"/>
                    <a:pt x="264" y="1135"/>
                  </a:cubicBezTo>
                  <a:lnTo>
                    <a:pt x="2542" y="293"/>
                  </a:lnTo>
                  <a:cubicBezTo>
                    <a:pt x="2621" y="264"/>
                    <a:pt x="2661" y="177"/>
                    <a:pt x="2632" y="99"/>
                  </a:cubicBezTo>
                  <a:cubicBezTo>
                    <a:pt x="2610" y="38"/>
                    <a:pt x="2552" y="0"/>
                    <a:pt x="2491"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78" name="Google Shape;397;p26"/>
            <p:cNvSpPr/>
            <p:nvPr/>
          </p:nvSpPr>
          <p:spPr>
            <a:xfrm>
              <a:off x="3933400" y="3980150"/>
              <a:ext cx="1227900" cy="457525"/>
            </a:xfrm>
            <a:custGeom>
              <a:avLst/>
              <a:gdLst/>
              <a:ahLst/>
              <a:cxnLst/>
              <a:rect l="l" t="t" r="r" b="b"/>
              <a:pathLst>
                <a:path w="49116" h="18301" extrusionOk="0">
                  <a:moveTo>
                    <a:pt x="48946" y="1"/>
                  </a:moveTo>
                  <a:cubicBezTo>
                    <a:pt x="48928" y="1"/>
                    <a:pt x="48910" y="4"/>
                    <a:pt x="48892" y="11"/>
                  </a:cubicBezTo>
                  <a:lnTo>
                    <a:pt x="159" y="18008"/>
                  </a:lnTo>
                  <a:cubicBezTo>
                    <a:pt x="0" y="18065"/>
                    <a:pt x="43" y="18300"/>
                    <a:pt x="212" y="18300"/>
                  </a:cubicBezTo>
                  <a:cubicBezTo>
                    <a:pt x="229" y="18300"/>
                    <a:pt x="248" y="18297"/>
                    <a:pt x="264" y="18291"/>
                  </a:cubicBezTo>
                  <a:lnTo>
                    <a:pt x="48997" y="293"/>
                  </a:lnTo>
                  <a:cubicBezTo>
                    <a:pt x="49075" y="265"/>
                    <a:pt x="49115" y="177"/>
                    <a:pt x="49087" y="99"/>
                  </a:cubicBezTo>
                  <a:cubicBezTo>
                    <a:pt x="49064" y="38"/>
                    <a:pt x="49007" y="1"/>
                    <a:pt x="4894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79" name="Google Shape;398;p26"/>
            <p:cNvSpPr/>
            <p:nvPr/>
          </p:nvSpPr>
          <p:spPr>
            <a:xfrm>
              <a:off x="3786950" y="3790300"/>
              <a:ext cx="1366175" cy="508625"/>
            </a:xfrm>
            <a:custGeom>
              <a:avLst/>
              <a:gdLst/>
              <a:ahLst/>
              <a:cxnLst/>
              <a:rect l="l" t="t" r="r" b="b"/>
              <a:pathLst>
                <a:path w="54647" h="20345" extrusionOk="0">
                  <a:moveTo>
                    <a:pt x="54477" y="1"/>
                  </a:moveTo>
                  <a:cubicBezTo>
                    <a:pt x="54459" y="1"/>
                    <a:pt x="54442" y="4"/>
                    <a:pt x="54425" y="10"/>
                  </a:cubicBezTo>
                  <a:lnTo>
                    <a:pt x="159" y="20052"/>
                  </a:lnTo>
                  <a:cubicBezTo>
                    <a:pt x="0" y="20110"/>
                    <a:pt x="43" y="20344"/>
                    <a:pt x="211" y="20344"/>
                  </a:cubicBezTo>
                  <a:cubicBezTo>
                    <a:pt x="229" y="20344"/>
                    <a:pt x="246" y="20342"/>
                    <a:pt x="264" y="20336"/>
                  </a:cubicBezTo>
                  <a:lnTo>
                    <a:pt x="54529" y="294"/>
                  </a:lnTo>
                  <a:cubicBezTo>
                    <a:pt x="54608" y="265"/>
                    <a:pt x="54647" y="178"/>
                    <a:pt x="54618" y="100"/>
                  </a:cubicBezTo>
                  <a:cubicBezTo>
                    <a:pt x="54596" y="39"/>
                    <a:pt x="54538" y="1"/>
                    <a:pt x="54477"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80" name="Google Shape;400;p26"/>
            <p:cNvSpPr/>
            <p:nvPr/>
          </p:nvSpPr>
          <p:spPr>
            <a:xfrm>
              <a:off x="3494050" y="3512825"/>
              <a:ext cx="1366175" cy="508625"/>
            </a:xfrm>
            <a:custGeom>
              <a:avLst/>
              <a:gdLst/>
              <a:ahLst/>
              <a:cxnLst/>
              <a:rect l="l" t="t" r="r" b="b"/>
              <a:pathLst>
                <a:path w="54647" h="20345" extrusionOk="0">
                  <a:moveTo>
                    <a:pt x="54476" y="1"/>
                  </a:moveTo>
                  <a:cubicBezTo>
                    <a:pt x="54459" y="1"/>
                    <a:pt x="54441" y="4"/>
                    <a:pt x="54424" y="10"/>
                  </a:cubicBezTo>
                  <a:lnTo>
                    <a:pt x="159" y="20051"/>
                  </a:lnTo>
                  <a:cubicBezTo>
                    <a:pt x="0" y="20110"/>
                    <a:pt x="43" y="20343"/>
                    <a:pt x="211" y="20345"/>
                  </a:cubicBezTo>
                  <a:cubicBezTo>
                    <a:pt x="229" y="20345"/>
                    <a:pt x="246" y="20341"/>
                    <a:pt x="264" y="20335"/>
                  </a:cubicBezTo>
                  <a:lnTo>
                    <a:pt x="54528" y="293"/>
                  </a:lnTo>
                  <a:cubicBezTo>
                    <a:pt x="54606" y="265"/>
                    <a:pt x="54647" y="177"/>
                    <a:pt x="54618" y="99"/>
                  </a:cubicBezTo>
                  <a:cubicBezTo>
                    <a:pt x="54596" y="38"/>
                    <a:pt x="54538" y="1"/>
                    <a:pt x="5447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81" name="Google Shape;401;p26"/>
            <p:cNvSpPr/>
            <p:nvPr/>
          </p:nvSpPr>
          <p:spPr>
            <a:xfrm>
              <a:off x="3347600" y="3374125"/>
              <a:ext cx="1366050" cy="508575"/>
            </a:xfrm>
            <a:custGeom>
              <a:avLst/>
              <a:gdLst/>
              <a:ahLst/>
              <a:cxnLst/>
              <a:rect l="l" t="t" r="r" b="b"/>
              <a:pathLst>
                <a:path w="54642" h="20343" extrusionOk="0">
                  <a:moveTo>
                    <a:pt x="54472" y="0"/>
                  </a:moveTo>
                  <a:cubicBezTo>
                    <a:pt x="54456" y="0"/>
                    <a:pt x="54440" y="3"/>
                    <a:pt x="54423" y="8"/>
                  </a:cubicBezTo>
                  <a:lnTo>
                    <a:pt x="159" y="20049"/>
                  </a:lnTo>
                  <a:cubicBezTo>
                    <a:pt x="0" y="20108"/>
                    <a:pt x="42" y="20342"/>
                    <a:pt x="211" y="20343"/>
                  </a:cubicBezTo>
                  <a:cubicBezTo>
                    <a:pt x="228" y="20342"/>
                    <a:pt x="246" y="20339"/>
                    <a:pt x="262" y="20332"/>
                  </a:cubicBezTo>
                  <a:lnTo>
                    <a:pt x="54528" y="291"/>
                  </a:lnTo>
                  <a:cubicBezTo>
                    <a:pt x="54604" y="261"/>
                    <a:pt x="54642" y="175"/>
                    <a:pt x="54613" y="98"/>
                  </a:cubicBezTo>
                  <a:cubicBezTo>
                    <a:pt x="54591" y="38"/>
                    <a:pt x="54534" y="0"/>
                    <a:pt x="54472"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82" name="Google Shape;402;p26"/>
            <p:cNvSpPr/>
            <p:nvPr/>
          </p:nvSpPr>
          <p:spPr>
            <a:xfrm>
              <a:off x="4509750" y="3235325"/>
              <a:ext cx="57575" cy="25325"/>
            </a:xfrm>
            <a:custGeom>
              <a:avLst/>
              <a:gdLst/>
              <a:ahLst/>
              <a:cxnLst/>
              <a:rect l="l" t="t" r="r" b="b"/>
              <a:pathLst>
                <a:path w="2303" h="1013" extrusionOk="0">
                  <a:moveTo>
                    <a:pt x="2133" y="1"/>
                  </a:moveTo>
                  <a:cubicBezTo>
                    <a:pt x="2115" y="1"/>
                    <a:pt x="2097" y="4"/>
                    <a:pt x="2079" y="11"/>
                  </a:cubicBezTo>
                  <a:lnTo>
                    <a:pt x="158" y="719"/>
                  </a:lnTo>
                  <a:cubicBezTo>
                    <a:pt x="0" y="778"/>
                    <a:pt x="43" y="1012"/>
                    <a:pt x="211" y="1012"/>
                  </a:cubicBezTo>
                  <a:cubicBezTo>
                    <a:pt x="229" y="1012"/>
                    <a:pt x="246" y="1009"/>
                    <a:pt x="264" y="1003"/>
                  </a:cubicBezTo>
                  <a:lnTo>
                    <a:pt x="2184" y="294"/>
                  </a:lnTo>
                  <a:cubicBezTo>
                    <a:pt x="2262" y="265"/>
                    <a:pt x="2303" y="177"/>
                    <a:pt x="2273" y="99"/>
                  </a:cubicBezTo>
                  <a:cubicBezTo>
                    <a:pt x="2250" y="39"/>
                    <a:pt x="2193" y="1"/>
                    <a:pt x="2133"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83" name="Google Shape;403;p26"/>
            <p:cNvSpPr/>
            <p:nvPr/>
          </p:nvSpPr>
          <p:spPr>
            <a:xfrm>
              <a:off x="3201150" y="3268500"/>
              <a:ext cx="1276300" cy="475450"/>
            </a:xfrm>
            <a:custGeom>
              <a:avLst/>
              <a:gdLst/>
              <a:ahLst/>
              <a:cxnLst/>
              <a:rect l="l" t="t" r="r" b="b"/>
              <a:pathLst>
                <a:path w="51052" h="19018" extrusionOk="0">
                  <a:moveTo>
                    <a:pt x="50881" y="1"/>
                  </a:moveTo>
                  <a:cubicBezTo>
                    <a:pt x="50865" y="1"/>
                    <a:pt x="50848" y="4"/>
                    <a:pt x="50831" y="10"/>
                  </a:cubicBezTo>
                  <a:lnTo>
                    <a:pt x="159" y="18725"/>
                  </a:lnTo>
                  <a:cubicBezTo>
                    <a:pt x="0" y="18782"/>
                    <a:pt x="41" y="19018"/>
                    <a:pt x="210" y="19018"/>
                  </a:cubicBezTo>
                  <a:cubicBezTo>
                    <a:pt x="229" y="19017"/>
                    <a:pt x="246" y="19014"/>
                    <a:pt x="263" y="19007"/>
                  </a:cubicBezTo>
                  <a:lnTo>
                    <a:pt x="50936" y="294"/>
                  </a:lnTo>
                  <a:cubicBezTo>
                    <a:pt x="51013" y="264"/>
                    <a:pt x="51052" y="177"/>
                    <a:pt x="51023" y="100"/>
                  </a:cubicBezTo>
                  <a:cubicBezTo>
                    <a:pt x="51000" y="39"/>
                    <a:pt x="50943" y="1"/>
                    <a:pt x="5088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84" name="Google Shape;404;p26"/>
            <p:cNvSpPr/>
            <p:nvPr/>
          </p:nvSpPr>
          <p:spPr>
            <a:xfrm>
              <a:off x="3459675" y="3096575"/>
              <a:ext cx="961150" cy="359050"/>
            </a:xfrm>
            <a:custGeom>
              <a:avLst/>
              <a:gdLst/>
              <a:ahLst/>
              <a:cxnLst/>
              <a:rect l="l" t="t" r="r" b="b"/>
              <a:pathLst>
                <a:path w="38446" h="14362" extrusionOk="0">
                  <a:moveTo>
                    <a:pt x="38274" y="1"/>
                  </a:moveTo>
                  <a:cubicBezTo>
                    <a:pt x="38258" y="1"/>
                    <a:pt x="38241" y="4"/>
                    <a:pt x="38224" y="10"/>
                  </a:cubicBezTo>
                  <a:lnTo>
                    <a:pt x="160" y="14068"/>
                  </a:lnTo>
                  <a:cubicBezTo>
                    <a:pt x="1" y="14127"/>
                    <a:pt x="43" y="14360"/>
                    <a:pt x="211" y="14362"/>
                  </a:cubicBezTo>
                  <a:cubicBezTo>
                    <a:pt x="230" y="14362"/>
                    <a:pt x="247" y="14358"/>
                    <a:pt x="264" y="14351"/>
                  </a:cubicBezTo>
                  <a:lnTo>
                    <a:pt x="38329" y="292"/>
                  </a:lnTo>
                  <a:cubicBezTo>
                    <a:pt x="38406" y="263"/>
                    <a:pt x="38445" y="177"/>
                    <a:pt x="38416" y="99"/>
                  </a:cubicBezTo>
                  <a:cubicBezTo>
                    <a:pt x="38394" y="39"/>
                    <a:pt x="38336" y="1"/>
                    <a:pt x="38274"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85" name="Google Shape;405;p26"/>
            <p:cNvSpPr/>
            <p:nvPr/>
          </p:nvSpPr>
          <p:spPr>
            <a:xfrm>
              <a:off x="3054675" y="3500825"/>
              <a:ext cx="271700" cy="104350"/>
            </a:xfrm>
            <a:custGeom>
              <a:avLst/>
              <a:gdLst/>
              <a:ahLst/>
              <a:cxnLst/>
              <a:rect l="l" t="t" r="r" b="b"/>
              <a:pathLst>
                <a:path w="10868" h="4174" extrusionOk="0">
                  <a:moveTo>
                    <a:pt x="10696" y="0"/>
                  </a:moveTo>
                  <a:cubicBezTo>
                    <a:pt x="10677" y="0"/>
                    <a:pt x="10659" y="4"/>
                    <a:pt x="10641" y="11"/>
                  </a:cubicBezTo>
                  <a:lnTo>
                    <a:pt x="160" y="3882"/>
                  </a:lnTo>
                  <a:cubicBezTo>
                    <a:pt x="1" y="3940"/>
                    <a:pt x="42" y="4174"/>
                    <a:pt x="211" y="4174"/>
                  </a:cubicBezTo>
                  <a:cubicBezTo>
                    <a:pt x="229" y="4174"/>
                    <a:pt x="247" y="4172"/>
                    <a:pt x="263" y="4165"/>
                  </a:cubicBezTo>
                  <a:lnTo>
                    <a:pt x="10745" y="294"/>
                  </a:lnTo>
                  <a:cubicBezTo>
                    <a:pt x="10825" y="267"/>
                    <a:pt x="10867" y="179"/>
                    <a:pt x="10837" y="99"/>
                  </a:cubicBezTo>
                  <a:cubicBezTo>
                    <a:pt x="10815" y="38"/>
                    <a:pt x="10757" y="0"/>
                    <a:pt x="10696"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grpSp>
      <p:sp>
        <p:nvSpPr>
          <p:cNvPr id="386" name="TextBox 385"/>
          <p:cNvSpPr txBox="1"/>
          <p:nvPr/>
        </p:nvSpPr>
        <p:spPr>
          <a:xfrm>
            <a:off x="392982" y="5562471"/>
            <a:ext cx="1605760" cy="984885"/>
          </a:xfrm>
          <a:prstGeom prst="rect">
            <a:avLst/>
          </a:prstGeom>
          <a:noFill/>
        </p:spPr>
        <p:txBody>
          <a:bodyPr wrap="square" rtlCol="0">
            <a:spAutoFit/>
          </a:bodyPr>
          <a:lstStyle/>
          <a:p>
            <a:pPr algn="ctr"/>
            <a:r>
              <a:rPr lang="fa-IR" sz="4000" b="1" dirty="0">
                <a:solidFill>
                  <a:srgbClr val="008000"/>
                </a:solidFill>
                <a:cs typeface="B Nazanin" panose="00000400000000000000" pitchFamily="2" charset="-78"/>
              </a:rPr>
              <a:t>فهرست</a:t>
            </a:r>
          </a:p>
          <a:p>
            <a:endParaRPr lang="en-US" dirty="0"/>
          </a:p>
        </p:txBody>
      </p:sp>
      <p:sp>
        <p:nvSpPr>
          <p:cNvPr id="387" name="Oval 386"/>
          <p:cNvSpPr/>
          <p:nvPr/>
        </p:nvSpPr>
        <p:spPr>
          <a:xfrm>
            <a:off x="4566234" y="3152844"/>
            <a:ext cx="522900" cy="33798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a:solidFill>
                  <a:schemeClr val="tx1"/>
                </a:solidFill>
              </a:rPr>
              <a:t>6</a:t>
            </a:r>
            <a:endParaRPr lang="en-US" dirty="0">
              <a:solidFill>
                <a:schemeClr val="tx1"/>
              </a:solidFill>
            </a:endParaRPr>
          </a:p>
        </p:txBody>
      </p:sp>
      <p:sp>
        <p:nvSpPr>
          <p:cNvPr id="388" name="Oval 387"/>
          <p:cNvSpPr/>
          <p:nvPr/>
        </p:nvSpPr>
        <p:spPr>
          <a:xfrm>
            <a:off x="4298577" y="3615248"/>
            <a:ext cx="522900" cy="33798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a:solidFill>
                  <a:schemeClr val="tx1"/>
                </a:solidFill>
              </a:rPr>
              <a:t>7</a:t>
            </a:r>
            <a:endParaRPr lang="en-US" dirty="0">
              <a:solidFill>
                <a:schemeClr val="tx1"/>
              </a:solidFill>
            </a:endParaRPr>
          </a:p>
        </p:txBody>
      </p:sp>
      <p:sp>
        <p:nvSpPr>
          <p:cNvPr id="2" name="Regular Pentagon 1"/>
          <p:cNvSpPr/>
          <p:nvPr/>
        </p:nvSpPr>
        <p:spPr>
          <a:xfrm>
            <a:off x="31509" y="6244425"/>
            <a:ext cx="769815" cy="589033"/>
          </a:xfrm>
          <a:prstGeom prst="pentagon">
            <a:avLst/>
          </a:prstGeom>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a-IR" dirty="0">
                <a:cs typeface="B Nazanin" panose="00000400000000000000" pitchFamily="2" charset="-78"/>
              </a:rPr>
              <a:t>3</a:t>
            </a:r>
          </a:p>
        </p:txBody>
      </p:sp>
      <p:sp>
        <p:nvSpPr>
          <p:cNvPr id="314" name="Rectangle 313"/>
          <p:cNvSpPr/>
          <p:nvPr/>
        </p:nvSpPr>
        <p:spPr>
          <a:xfrm>
            <a:off x="0" y="0"/>
            <a:ext cx="12192000" cy="6858000"/>
          </a:xfrm>
          <a:prstGeom prst="rect">
            <a:avLst/>
          </a:prstGeom>
          <a:noFill/>
          <a:ln w="57150">
            <a:solidFill>
              <a:srgbClr val="00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5FC89E7-BFA7-3720-BE55-2A59183F3FE2}"/>
              </a:ext>
            </a:extLst>
          </p:cNvPr>
          <p:cNvPicPr>
            <a:picLocks noChangeAspect="1"/>
          </p:cNvPicPr>
          <p:nvPr/>
        </p:nvPicPr>
        <p:blipFill>
          <a:blip r:embed="rId3"/>
          <a:stretch>
            <a:fillRect/>
          </a:stretch>
        </p:blipFill>
        <p:spPr>
          <a:xfrm>
            <a:off x="11568134" y="89214"/>
            <a:ext cx="498965" cy="795764"/>
          </a:xfrm>
          <a:prstGeom prst="rect">
            <a:avLst/>
          </a:prstGeom>
        </p:spPr>
      </p:pic>
    </p:spTree>
    <p:extLst>
      <p:ext uri="{BB962C8B-B14F-4D97-AF65-F5344CB8AC3E}">
        <p14:creationId xmlns:p14="http://schemas.microsoft.com/office/powerpoint/2010/main" val="434585186"/>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09"/>
        <p:cNvGrpSpPr/>
        <p:nvPr/>
      </p:nvGrpSpPr>
      <p:grpSpPr>
        <a:xfrm>
          <a:off x="0" y="0"/>
          <a:ext cx="0" cy="0"/>
          <a:chOff x="0" y="0"/>
          <a:chExt cx="0" cy="0"/>
        </a:xfrm>
      </p:grpSpPr>
      <p:sp>
        <p:nvSpPr>
          <p:cNvPr id="515" name="Google Shape;515;p29"/>
          <p:cNvSpPr txBox="1">
            <a:spLocks noGrp="1"/>
          </p:cNvSpPr>
          <p:nvPr>
            <p:ph type="subTitle" idx="1"/>
          </p:nvPr>
        </p:nvSpPr>
        <p:spPr>
          <a:xfrm>
            <a:off x="1877497" y="691796"/>
            <a:ext cx="8499787" cy="5433864"/>
          </a:xfrm>
          <a:prstGeom prst="rect">
            <a:avLst/>
          </a:prstGeom>
          <a:solidFill>
            <a:srgbClr val="CCFF66"/>
          </a:solidFill>
        </p:spPr>
        <p:txBody>
          <a:bodyPr spcFirstLastPara="1" vert="horz" wrap="square" lIns="121900" tIns="121900" rIns="121900" bIns="121900" rtlCol="0" anchor="t" anchorCtr="0">
            <a:noAutofit/>
          </a:bodyPr>
          <a:lstStyle/>
          <a:p>
            <a:pPr marL="0" indent="0" algn="just" rtl="1">
              <a:lnSpc>
                <a:spcPct val="150000"/>
              </a:lnSpc>
            </a:pPr>
            <a:endParaRPr lang="ar-SA" sz="2000" dirty="0">
              <a:solidFill>
                <a:schemeClr val="bg1"/>
              </a:solidFill>
              <a:latin typeface="Times New Roman" panose="02020603050405020304" pitchFamily="18" charset="0"/>
              <a:cs typeface="Times New Roman" panose="02020603050405020304" pitchFamily="18" charset="0"/>
            </a:endParaRPr>
          </a:p>
        </p:txBody>
      </p:sp>
      <p:grpSp>
        <p:nvGrpSpPr>
          <p:cNvPr id="517" name="Google Shape;517;p29"/>
          <p:cNvGrpSpPr/>
          <p:nvPr/>
        </p:nvGrpSpPr>
        <p:grpSpPr>
          <a:xfrm>
            <a:off x="7805315" y="4316456"/>
            <a:ext cx="3162547" cy="2009456"/>
            <a:chOff x="4857224" y="3518946"/>
            <a:chExt cx="2371910" cy="1507092"/>
          </a:xfrm>
        </p:grpSpPr>
        <p:sp>
          <p:nvSpPr>
            <p:cNvPr id="518" name="Google Shape;518;p29"/>
            <p:cNvSpPr/>
            <p:nvPr/>
          </p:nvSpPr>
          <p:spPr>
            <a:xfrm flipH="1">
              <a:off x="6620122" y="4175756"/>
              <a:ext cx="454956" cy="850283"/>
            </a:xfrm>
            <a:custGeom>
              <a:avLst/>
              <a:gdLst/>
              <a:ahLst/>
              <a:cxnLst/>
              <a:rect l="l" t="t" r="r" b="b"/>
              <a:pathLst>
                <a:path w="9415" h="17596" extrusionOk="0">
                  <a:moveTo>
                    <a:pt x="0" y="1"/>
                  </a:moveTo>
                  <a:lnTo>
                    <a:pt x="0" y="15912"/>
                  </a:lnTo>
                  <a:cubicBezTo>
                    <a:pt x="0" y="16842"/>
                    <a:pt x="620" y="17595"/>
                    <a:pt x="1382" y="17595"/>
                  </a:cubicBezTo>
                  <a:lnTo>
                    <a:pt x="8029" y="17595"/>
                  </a:lnTo>
                  <a:cubicBezTo>
                    <a:pt x="8794" y="17595"/>
                    <a:pt x="9415" y="16842"/>
                    <a:pt x="9415" y="15912"/>
                  </a:cubicBezTo>
                  <a:lnTo>
                    <a:pt x="9415" y="1"/>
                  </a:lnTo>
                  <a:lnTo>
                    <a:pt x="9228" y="1"/>
                  </a:lnTo>
                  <a:lnTo>
                    <a:pt x="9228" y="15912"/>
                  </a:lnTo>
                  <a:cubicBezTo>
                    <a:pt x="9228" y="16737"/>
                    <a:pt x="8693" y="17413"/>
                    <a:pt x="8029" y="17413"/>
                  </a:cubicBezTo>
                  <a:lnTo>
                    <a:pt x="1382" y="17413"/>
                  </a:lnTo>
                  <a:cubicBezTo>
                    <a:pt x="721" y="17413"/>
                    <a:pt x="183" y="16737"/>
                    <a:pt x="183" y="15912"/>
                  </a:cubicBezTo>
                  <a:lnTo>
                    <a:pt x="183" y="1"/>
                  </a:lnTo>
                  <a:close/>
                </a:path>
              </a:pathLst>
            </a:custGeom>
            <a:solidFill>
              <a:srgbClr val="434343"/>
            </a:solidFill>
            <a:ln>
              <a:noFill/>
            </a:ln>
          </p:spPr>
          <p:txBody>
            <a:bodyPr spcFirstLastPara="1" wrap="square" lIns="121900" tIns="121900" rIns="121900" bIns="121900" anchor="ctr" anchorCtr="0">
              <a:noAutofit/>
            </a:bodyPr>
            <a:lstStyle/>
            <a:p>
              <a:endParaRPr sz="2400"/>
            </a:p>
          </p:txBody>
        </p:sp>
        <p:sp>
          <p:nvSpPr>
            <p:cNvPr id="519" name="Google Shape;519;p29"/>
            <p:cNvSpPr/>
            <p:nvPr/>
          </p:nvSpPr>
          <p:spPr>
            <a:xfrm flipH="1">
              <a:off x="4865016" y="4175756"/>
              <a:ext cx="455005" cy="850283"/>
            </a:xfrm>
            <a:custGeom>
              <a:avLst/>
              <a:gdLst/>
              <a:ahLst/>
              <a:cxnLst/>
              <a:rect l="l" t="t" r="r" b="b"/>
              <a:pathLst>
                <a:path w="9416" h="17596" extrusionOk="0">
                  <a:moveTo>
                    <a:pt x="1" y="1"/>
                  </a:moveTo>
                  <a:lnTo>
                    <a:pt x="1" y="15912"/>
                  </a:lnTo>
                  <a:cubicBezTo>
                    <a:pt x="1" y="16842"/>
                    <a:pt x="622" y="17595"/>
                    <a:pt x="1383" y="17595"/>
                  </a:cubicBezTo>
                  <a:lnTo>
                    <a:pt x="8030" y="17595"/>
                  </a:lnTo>
                  <a:cubicBezTo>
                    <a:pt x="8794" y="17595"/>
                    <a:pt x="9415" y="16842"/>
                    <a:pt x="9415" y="15912"/>
                  </a:cubicBezTo>
                  <a:lnTo>
                    <a:pt x="9415" y="1"/>
                  </a:lnTo>
                  <a:lnTo>
                    <a:pt x="9229" y="1"/>
                  </a:lnTo>
                  <a:lnTo>
                    <a:pt x="9229" y="15912"/>
                  </a:lnTo>
                  <a:cubicBezTo>
                    <a:pt x="9229" y="16737"/>
                    <a:pt x="8694" y="17413"/>
                    <a:pt x="8030" y="17413"/>
                  </a:cubicBezTo>
                  <a:lnTo>
                    <a:pt x="1383" y="17413"/>
                  </a:lnTo>
                  <a:cubicBezTo>
                    <a:pt x="723" y="17413"/>
                    <a:pt x="184" y="16737"/>
                    <a:pt x="184" y="15912"/>
                  </a:cubicBezTo>
                  <a:lnTo>
                    <a:pt x="184" y="1"/>
                  </a:lnTo>
                  <a:close/>
                </a:path>
              </a:pathLst>
            </a:custGeom>
            <a:solidFill>
              <a:srgbClr val="434343"/>
            </a:solidFill>
            <a:ln>
              <a:noFill/>
            </a:ln>
          </p:spPr>
          <p:txBody>
            <a:bodyPr spcFirstLastPara="1" wrap="square" lIns="121900" tIns="121900" rIns="121900" bIns="121900" anchor="ctr" anchorCtr="0">
              <a:noAutofit/>
            </a:bodyPr>
            <a:lstStyle/>
            <a:p>
              <a:endParaRPr sz="2400"/>
            </a:p>
          </p:txBody>
        </p:sp>
        <p:sp>
          <p:nvSpPr>
            <p:cNvPr id="520" name="Google Shape;520;p29"/>
            <p:cNvSpPr/>
            <p:nvPr/>
          </p:nvSpPr>
          <p:spPr>
            <a:xfrm flipH="1">
              <a:off x="4857224" y="3925297"/>
              <a:ext cx="2371910" cy="250504"/>
            </a:xfrm>
            <a:custGeom>
              <a:avLst/>
              <a:gdLst/>
              <a:ahLst/>
              <a:cxnLst/>
              <a:rect l="l" t="t" r="r" b="b"/>
              <a:pathLst>
                <a:path w="49085" h="5184" extrusionOk="0">
                  <a:moveTo>
                    <a:pt x="1" y="0"/>
                  </a:moveTo>
                  <a:lnTo>
                    <a:pt x="1" y="5184"/>
                  </a:lnTo>
                  <a:lnTo>
                    <a:pt x="49084" y="5184"/>
                  </a:lnTo>
                  <a:lnTo>
                    <a:pt x="49084" y="0"/>
                  </a:lnTo>
                  <a:close/>
                </a:path>
              </a:pathLst>
            </a:custGeom>
            <a:solidFill>
              <a:srgbClr val="F1C232"/>
            </a:solidFill>
            <a:ln>
              <a:noFill/>
            </a:ln>
          </p:spPr>
          <p:txBody>
            <a:bodyPr spcFirstLastPara="1" wrap="square" lIns="121900" tIns="121900" rIns="121900" bIns="121900" anchor="ctr" anchorCtr="0">
              <a:noAutofit/>
            </a:bodyPr>
            <a:lstStyle/>
            <a:p>
              <a:endParaRPr sz="2400"/>
            </a:p>
          </p:txBody>
        </p:sp>
        <p:sp>
          <p:nvSpPr>
            <p:cNvPr id="521" name="Google Shape;521;p29"/>
            <p:cNvSpPr/>
            <p:nvPr/>
          </p:nvSpPr>
          <p:spPr>
            <a:xfrm flipH="1">
              <a:off x="6769635" y="4175756"/>
              <a:ext cx="455005" cy="850283"/>
            </a:xfrm>
            <a:custGeom>
              <a:avLst/>
              <a:gdLst/>
              <a:ahLst/>
              <a:cxnLst/>
              <a:rect l="l" t="t" r="r" b="b"/>
              <a:pathLst>
                <a:path w="9416" h="17596" extrusionOk="0">
                  <a:moveTo>
                    <a:pt x="1" y="1"/>
                  </a:moveTo>
                  <a:lnTo>
                    <a:pt x="1" y="15912"/>
                  </a:lnTo>
                  <a:cubicBezTo>
                    <a:pt x="1" y="16842"/>
                    <a:pt x="622" y="17595"/>
                    <a:pt x="1386" y="17595"/>
                  </a:cubicBezTo>
                  <a:lnTo>
                    <a:pt x="8034" y="17595"/>
                  </a:lnTo>
                  <a:cubicBezTo>
                    <a:pt x="8794" y="17595"/>
                    <a:pt x="9415" y="16842"/>
                    <a:pt x="9415" y="15912"/>
                  </a:cubicBezTo>
                  <a:lnTo>
                    <a:pt x="9415" y="1"/>
                  </a:lnTo>
                  <a:lnTo>
                    <a:pt x="9233" y="1"/>
                  </a:lnTo>
                  <a:lnTo>
                    <a:pt x="9233" y="15912"/>
                  </a:lnTo>
                  <a:cubicBezTo>
                    <a:pt x="9233" y="16737"/>
                    <a:pt x="8694" y="17413"/>
                    <a:pt x="8034" y="17413"/>
                  </a:cubicBezTo>
                  <a:lnTo>
                    <a:pt x="1386" y="17413"/>
                  </a:lnTo>
                  <a:cubicBezTo>
                    <a:pt x="722" y="17413"/>
                    <a:pt x="188" y="16737"/>
                    <a:pt x="188" y="15912"/>
                  </a:cubicBezTo>
                  <a:lnTo>
                    <a:pt x="188" y="1"/>
                  </a:lnTo>
                  <a:close/>
                </a:path>
              </a:pathLst>
            </a:custGeom>
            <a:solidFill>
              <a:srgbClr val="434343"/>
            </a:solidFill>
            <a:ln>
              <a:noFill/>
            </a:ln>
          </p:spPr>
          <p:txBody>
            <a:bodyPr spcFirstLastPara="1" wrap="square" lIns="121900" tIns="121900" rIns="121900" bIns="121900" anchor="ctr" anchorCtr="0">
              <a:noAutofit/>
            </a:bodyPr>
            <a:lstStyle/>
            <a:p>
              <a:endParaRPr sz="2400"/>
            </a:p>
          </p:txBody>
        </p:sp>
        <p:sp>
          <p:nvSpPr>
            <p:cNvPr id="522" name="Google Shape;522;p29"/>
            <p:cNvSpPr/>
            <p:nvPr/>
          </p:nvSpPr>
          <p:spPr>
            <a:xfrm flipH="1">
              <a:off x="5039125" y="4175756"/>
              <a:ext cx="455005" cy="850283"/>
            </a:xfrm>
            <a:custGeom>
              <a:avLst/>
              <a:gdLst/>
              <a:ahLst/>
              <a:cxnLst/>
              <a:rect l="l" t="t" r="r" b="b"/>
              <a:pathLst>
                <a:path w="9416" h="17596" extrusionOk="0">
                  <a:moveTo>
                    <a:pt x="0" y="1"/>
                  </a:moveTo>
                  <a:lnTo>
                    <a:pt x="0" y="15912"/>
                  </a:lnTo>
                  <a:cubicBezTo>
                    <a:pt x="0" y="16842"/>
                    <a:pt x="622" y="17595"/>
                    <a:pt x="1382" y="17595"/>
                  </a:cubicBezTo>
                  <a:lnTo>
                    <a:pt x="8033" y="17595"/>
                  </a:lnTo>
                  <a:cubicBezTo>
                    <a:pt x="8794" y="17595"/>
                    <a:pt x="9415" y="16842"/>
                    <a:pt x="9415" y="15912"/>
                  </a:cubicBezTo>
                  <a:lnTo>
                    <a:pt x="9415" y="1"/>
                  </a:lnTo>
                  <a:lnTo>
                    <a:pt x="9232" y="1"/>
                  </a:lnTo>
                  <a:lnTo>
                    <a:pt x="9232" y="15912"/>
                  </a:lnTo>
                  <a:cubicBezTo>
                    <a:pt x="9232" y="16737"/>
                    <a:pt x="8693" y="17413"/>
                    <a:pt x="8033" y="17413"/>
                  </a:cubicBezTo>
                  <a:lnTo>
                    <a:pt x="1382" y="17413"/>
                  </a:lnTo>
                  <a:cubicBezTo>
                    <a:pt x="721" y="17413"/>
                    <a:pt x="183" y="16737"/>
                    <a:pt x="183" y="15912"/>
                  </a:cubicBezTo>
                  <a:lnTo>
                    <a:pt x="183" y="1"/>
                  </a:lnTo>
                  <a:close/>
                </a:path>
              </a:pathLst>
            </a:custGeom>
            <a:solidFill>
              <a:srgbClr val="434343"/>
            </a:solidFill>
            <a:ln>
              <a:noFill/>
            </a:ln>
          </p:spPr>
          <p:txBody>
            <a:bodyPr spcFirstLastPara="1" wrap="square" lIns="121900" tIns="121900" rIns="121900" bIns="121900" anchor="ctr" anchorCtr="0">
              <a:noAutofit/>
            </a:bodyPr>
            <a:lstStyle/>
            <a:p>
              <a:endParaRPr sz="2400"/>
            </a:p>
          </p:txBody>
        </p:sp>
        <p:sp>
          <p:nvSpPr>
            <p:cNvPr id="523" name="Google Shape;523;p29"/>
            <p:cNvSpPr/>
            <p:nvPr/>
          </p:nvSpPr>
          <p:spPr>
            <a:xfrm flipH="1">
              <a:off x="5686280" y="3518946"/>
              <a:ext cx="881692" cy="406392"/>
            </a:xfrm>
            <a:custGeom>
              <a:avLst/>
              <a:gdLst/>
              <a:ahLst/>
              <a:cxnLst/>
              <a:rect l="l" t="t" r="r" b="b"/>
              <a:pathLst>
                <a:path w="18246" h="8410" extrusionOk="0">
                  <a:moveTo>
                    <a:pt x="6106" y="0"/>
                  </a:moveTo>
                  <a:lnTo>
                    <a:pt x="4096" y="8004"/>
                  </a:lnTo>
                  <a:lnTo>
                    <a:pt x="1" y="8004"/>
                  </a:lnTo>
                  <a:lnTo>
                    <a:pt x="1" y="8409"/>
                  </a:lnTo>
                  <a:lnTo>
                    <a:pt x="16490" y="8409"/>
                  </a:lnTo>
                  <a:lnTo>
                    <a:pt x="18245" y="0"/>
                  </a:lnTo>
                  <a:close/>
                </a:path>
              </a:pathLst>
            </a:custGeom>
            <a:solidFill>
              <a:srgbClr val="434343"/>
            </a:solidFill>
            <a:ln>
              <a:noFill/>
            </a:ln>
          </p:spPr>
          <p:txBody>
            <a:bodyPr spcFirstLastPara="1" wrap="square" lIns="121900" tIns="121900" rIns="121900" bIns="121900" anchor="ctr" anchorCtr="0">
              <a:noAutofit/>
            </a:bodyPr>
            <a:lstStyle/>
            <a:p>
              <a:endParaRPr sz="2400"/>
            </a:p>
          </p:txBody>
        </p:sp>
        <p:sp>
          <p:nvSpPr>
            <p:cNvPr id="524" name="Google Shape;524;p29"/>
            <p:cNvSpPr/>
            <p:nvPr/>
          </p:nvSpPr>
          <p:spPr>
            <a:xfrm flipH="1">
              <a:off x="5968474" y="3699820"/>
              <a:ext cx="57455" cy="57455"/>
            </a:xfrm>
            <a:custGeom>
              <a:avLst/>
              <a:gdLst/>
              <a:ahLst/>
              <a:cxnLst/>
              <a:rect l="l" t="t" r="r" b="b"/>
              <a:pathLst>
                <a:path w="1189" h="1189" extrusionOk="0">
                  <a:moveTo>
                    <a:pt x="592" y="1"/>
                  </a:moveTo>
                  <a:cubicBezTo>
                    <a:pt x="266" y="1"/>
                    <a:pt x="1" y="266"/>
                    <a:pt x="1" y="593"/>
                  </a:cubicBezTo>
                  <a:cubicBezTo>
                    <a:pt x="1" y="923"/>
                    <a:pt x="266" y="1189"/>
                    <a:pt x="592" y="1189"/>
                  </a:cubicBezTo>
                  <a:cubicBezTo>
                    <a:pt x="923" y="1189"/>
                    <a:pt x="1189" y="923"/>
                    <a:pt x="1189" y="593"/>
                  </a:cubicBezTo>
                  <a:cubicBezTo>
                    <a:pt x="1189" y="266"/>
                    <a:pt x="923" y="1"/>
                    <a:pt x="592" y="1"/>
                  </a:cubicBezTo>
                  <a:close/>
                </a:path>
              </a:pathLst>
            </a:custGeom>
            <a:solidFill>
              <a:srgbClr val="E0E0E0"/>
            </a:solidFill>
            <a:ln>
              <a:noFill/>
            </a:ln>
          </p:spPr>
          <p:txBody>
            <a:bodyPr spcFirstLastPara="1" wrap="square" lIns="121900" tIns="121900" rIns="121900" bIns="121900" anchor="ctr" anchorCtr="0">
              <a:noAutofit/>
            </a:bodyPr>
            <a:lstStyle/>
            <a:p>
              <a:endParaRPr sz="2400"/>
            </a:p>
          </p:txBody>
        </p:sp>
        <p:sp>
          <p:nvSpPr>
            <p:cNvPr id="525" name="Google Shape;525;p29"/>
            <p:cNvSpPr/>
            <p:nvPr/>
          </p:nvSpPr>
          <p:spPr>
            <a:xfrm flipH="1">
              <a:off x="5488240" y="3848994"/>
              <a:ext cx="284136" cy="169805"/>
            </a:xfrm>
            <a:custGeom>
              <a:avLst/>
              <a:gdLst/>
              <a:ahLst/>
              <a:cxnLst/>
              <a:rect l="l" t="t" r="r" b="b"/>
              <a:pathLst>
                <a:path w="5880" h="3514" extrusionOk="0">
                  <a:moveTo>
                    <a:pt x="2620" y="1414"/>
                  </a:moveTo>
                  <a:cubicBezTo>
                    <a:pt x="2664" y="1527"/>
                    <a:pt x="2706" y="1643"/>
                    <a:pt x="2747" y="1763"/>
                  </a:cubicBezTo>
                  <a:cubicBezTo>
                    <a:pt x="2865" y="2104"/>
                    <a:pt x="2998" y="2484"/>
                    <a:pt x="2905" y="2861"/>
                  </a:cubicBezTo>
                  <a:cubicBezTo>
                    <a:pt x="2858" y="3044"/>
                    <a:pt x="2754" y="3224"/>
                    <a:pt x="2593" y="3328"/>
                  </a:cubicBezTo>
                  <a:cubicBezTo>
                    <a:pt x="2503" y="3388"/>
                    <a:pt x="2397" y="3417"/>
                    <a:pt x="2289" y="3417"/>
                  </a:cubicBezTo>
                  <a:cubicBezTo>
                    <a:pt x="2204" y="3417"/>
                    <a:pt x="2117" y="3398"/>
                    <a:pt x="2036" y="3363"/>
                  </a:cubicBezTo>
                  <a:cubicBezTo>
                    <a:pt x="1853" y="3288"/>
                    <a:pt x="1699" y="3141"/>
                    <a:pt x="1616" y="2965"/>
                  </a:cubicBezTo>
                  <a:cubicBezTo>
                    <a:pt x="1537" y="2790"/>
                    <a:pt x="1530" y="2585"/>
                    <a:pt x="1577" y="2402"/>
                  </a:cubicBezTo>
                  <a:cubicBezTo>
                    <a:pt x="1674" y="2025"/>
                    <a:pt x="1954" y="1734"/>
                    <a:pt x="2270" y="1566"/>
                  </a:cubicBezTo>
                  <a:cubicBezTo>
                    <a:pt x="2384" y="1503"/>
                    <a:pt x="2501" y="1454"/>
                    <a:pt x="2620" y="1414"/>
                  </a:cubicBezTo>
                  <a:close/>
                  <a:moveTo>
                    <a:pt x="999" y="0"/>
                  </a:moveTo>
                  <a:cubicBezTo>
                    <a:pt x="776" y="4"/>
                    <a:pt x="586" y="40"/>
                    <a:pt x="436" y="83"/>
                  </a:cubicBezTo>
                  <a:cubicBezTo>
                    <a:pt x="285" y="126"/>
                    <a:pt x="173" y="184"/>
                    <a:pt x="101" y="227"/>
                  </a:cubicBezTo>
                  <a:cubicBezTo>
                    <a:pt x="33" y="270"/>
                    <a:pt x="1" y="298"/>
                    <a:pt x="1" y="298"/>
                  </a:cubicBezTo>
                  <a:cubicBezTo>
                    <a:pt x="1" y="299"/>
                    <a:pt x="2" y="299"/>
                    <a:pt x="2" y="299"/>
                  </a:cubicBezTo>
                  <a:cubicBezTo>
                    <a:pt x="21" y="299"/>
                    <a:pt x="158" y="194"/>
                    <a:pt x="446" y="119"/>
                  </a:cubicBezTo>
                  <a:cubicBezTo>
                    <a:pt x="593" y="83"/>
                    <a:pt x="780" y="55"/>
                    <a:pt x="999" y="55"/>
                  </a:cubicBezTo>
                  <a:cubicBezTo>
                    <a:pt x="1218" y="58"/>
                    <a:pt x="1469" y="83"/>
                    <a:pt x="1717" y="194"/>
                  </a:cubicBezTo>
                  <a:cubicBezTo>
                    <a:pt x="1842" y="248"/>
                    <a:pt x="1950" y="338"/>
                    <a:pt x="2051" y="446"/>
                  </a:cubicBezTo>
                  <a:cubicBezTo>
                    <a:pt x="2154" y="557"/>
                    <a:pt x="2248" y="679"/>
                    <a:pt x="2331" y="815"/>
                  </a:cubicBezTo>
                  <a:cubicBezTo>
                    <a:pt x="2428" y="975"/>
                    <a:pt x="2511" y="1149"/>
                    <a:pt x="2588" y="1335"/>
                  </a:cubicBezTo>
                  <a:lnTo>
                    <a:pt x="2588" y="1335"/>
                  </a:lnTo>
                  <a:cubicBezTo>
                    <a:pt x="2467" y="1376"/>
                    <a:pt x="2345" y="1426"/>
                    <a:pt x="2227" y="1490"/>
                  </a:cubicBezTo>
                  <a:cubicBezTo>
                    <a:pt x="1892" y="1659"/>
                    <a:pt x="1591" y="1971"/>
                    <a:pt x="1487" y="2376"/>
                  </a:cubicBezTo>
                  <a:cubicBezTo>
                    <a:pt x="1433" y="2578"/>
                    <a:pt x="1437" y="2803"/>
                    <a:pt x="1530" y="3005"/>
                  </a:cubicBezTo>
                  <a:cubicBezTo>
                    <a:pt x="1624" y="3206"/>
                    <a:pt x="1792" y="3367"/>
                    <a:pt x="2000" y="3453"/>
                  </a:cubicBezTo>
                  <a:cubicBezTo>
                    <a:pt x="2090" y="3493"/>
                    <a:pt x="2189" y="3513"/>
                    <a:pt x="2288" y="3513"/>
                  </a:cubicBezTo>
                  <a:cubicBezTo>
                    <a:pt x="2415" y="3513"/>
                    <a:pt x="2541" y="3479"/>
                    <a:pt x="2646" y="3406"/>
                  </a:cubicBezTo>
                  <a:cubicBezTo>
                    <a:pt x="2833" y="3285"/>
                    <a:pt x="2944" y="3083"/>
                    <a:pt x="2994" y="2883"/>
                  </a:cubicBezTo>
                  <a:cubicBezTo>
                    <a:pt x="3048" y="2678"/>
                    <a:pt x="3034" y="2470"/>
                    <a:pt x="2994" y="2280"/>
                  </a:cubicBezTo>
                  <a:cubicBezTo>
                    <a:pt x="2955" y="2086"/>
                    <a:pt x="2894" y="1907"/>
                    <a:pt x="2833" y="1730"/>
                  </a:cubicBezTo>
                  <a:cubicBezTo>
                    <a:pt x="2792" y="1614"/>
                    <a:pt x="2749" y="1499"/>
                    <a:pt x="2703" y="1387"/>
                  </a:cubicBezTo>
                  <a:lnTo>
                    <a:pt x="2703" y="1387"/>
                  </a:lnTo>
                  <a:cubicBezTo>
                    <a:pt x="2885" y="1332"/>
                    <a:pt x="3069" y="1297"/>
                    <a:pt x="3246" y="1267"/>
                  </a:cubicBezTo>
                  <a:cubicBezTo>
                    <a:pt x="3547" y="1221"/>
                    <a:pt x="3829" y="1199"/>
                    <a:pt x="4089" y="1199"/>
                  </a:cubicBezTo>
                  <a:cubicBezTo>
                    <a:pt x="4109" y="1199"/>
                    <a:pt x="4128" y="1199"/>
                    <a:pt x="4147" y="1199"/>
                  </a:cubicBezTo>
                  <a:cubicBezTo>
                    <a:pt x="4700" y="1203"/>
                    <a:pt x="5141" y="1304"/>
                    <a:pt x="5432" y="1404"/>
                  </a:cubicBezTo>
                  <a:cubicBezTo>
                    <a:pt x="5713" y="1497"/>
                    <a:pt x="5864" y="1580"/>
                    <a:pt x="5879" y="1580"/>
                  </a:cubicBezTo>
                  <a:cubicBezTo>
                    <a:pt x="5879" y="1580"/>
                    <a:pt x="5880" y="1580"/>
                    <a:pt x="5880" y="1579"/>
                  </a:cubicBezTo>
                  <a:cubicBezTo>
                    <a:pt x="5880" y="1576"/>
                    <a:pt x="5845" y="1554"/>
                    <a:pt x="5772" y="1515"/>
                  </a:cubicBezTo>
                  <a:cubicBezTo>
                    <a:pt x="5701" y="1476"/>
                    <a:pt x="5590" y="1422"/>
                    <a:pt x="5446" y="1368"/>
                  </a:cubicBezTo>
                  <a:cubicBezTo>
                    <a:pt x="5152" y="1256"/>
                    <a:pt x="4707" y="1145"/>
                    <a:pt x="4147" y="1131"/>
                  </a:cubicBezTo>
                  <a:cubicBezTo>
                    <a:pt x="4105" y="1130"/>
                    <a:pt x="4063" y="1130"/>
                    <a:pt x="4020" y="1130"/>
                  </a:cubicBezTo>
                  <a:cubicBezTo>
                    <a:pt x="3775" y="1130"/>
                    <a:pt x="3513" y="1149"/>
                    <a:pt x="3235" y="1188"/>
                  </a:cubicBezTo>
                  <a:cubicBezTo>
                    <a:pt x="3054" y="1217"/>
                    <a:pt x="2863" y="1252"/>
                    <a:pt x="2671" y="1309"/>
                  </a:cubicBezTo>
                  <a:lnTo>
                    <a:pt x="2671" y="1309"/>
                  </a:lnTo>
                  <a:cubicBezTo>
                    <a:pt x="2590" y="1119"/>
                    <a:pt x="2501" y="939"/>
                    <a:pt x="2399" y="776"/>
                  </a:cubicBezTo>
                  <a:cubicBezTo>
                    <a:pt x="2313" y="636"/>
                    <a:pt x="2212" y="507"/>
                    <a:pt x="2104" y="395"/>
                  </a:cubicBezTo>
                  <a:cubicBezTo>
                    <a:pt x="2000" y="284"/>
                    <a:pt x="1879" y="187"/>
                    <a:pt x="1745" y="133"/>
                  </a:cubicBezTo>
                  <a:cubicBezTo>
                    <a:pt x="1483" y="18"/>
                    <a:pt x="1221" y="0"/>
                    <a:pt x="999"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grpSp>
      <p:sp>
        <p:nvSpPr>
          <p:cNvPr id="526" name="Google Shape;526;p29"/>
          <p:cNvSpPr/>
          <p:nvPr/>
        </p:nvSpPr>
        <p:spPr>
          <a:xfrm flipH="1">
            <a:off x="10420892" y="6541655"/>
            <a:ext cx="9105" cy="4261"/>
          </a:xfrm>
          <a:custGeom>
            <a:avLst/>
            <a:gdLst/>
            <a:ahLst/>
            <a:cxnLst/>
            <a:rect l="l" t="t" r="r" b="b"/>
            <a:pathLst>
              <a:path w="141" h="66" extrusionOk="0">
                <a:moveTo>
                  <a:pt x="123" y="1"/>
                </a:moveTo>
                <a:cubicBezTo>
                  <a:pt x="112" y="22"/>
                  <a:pt x="80" y="40"/>
                  <a:pt x="29" y="58"/>
                </a:cubicBezTo>
                <a:cubicBezTo>
                  <a:pt x="22" y="61"/>
                  <a:pt x="11" y="61"/>
                  <a:pt x="1" y="65"/>
                </a:cubicBezTo>
                <a:cubicBezTo>
                  <a:pt x="76" y="51"/>
                  <a:pt x="119" y="36"/>
                  <a:pt x="130" y="22"/>
                </a:cubicBezTo>
                <a:cubicBezTo>
                  <a:pt x="137" y="15"/>
                  <a:pt x="141" y="8"/>
                  <a:pt x="141" y="1"/>
                </a:cubicBezTo>
                <a:close/>
              </a:path>
            </a:pathLst>
          </a:custGeom>
          <a:solidFill>
            <a:srgbClr val="7D8488"/>
          </a:solidFill>
          <a:ln>
            <a:noFill/>
          </a:ln>
        </p:spPr>
        <p:txBody>
          <a:bodyPr spcFirstLastPara="1" wrap="square" lIns="121900" tIns="121900" rIns="121900" bIns="121900" anchor="ctr" anchorCtr="0">
            <a:noAutofit/>
          </a:bodyPr>
          <a:lstStyle/>
          <a:p>
            <a:endParaRPr sz="2400"/>
          </a:p>
        </p:txBody>
      </p:sp>
      <p:grpSp>
        <p:nvGrpSpPr>
          <p:cNvPr id="527" name="Google Shape;527;p29"/>
          <p:cNvGrpSpPr/>
          <p:nvPr/>
        </p:nvGrpSpPr>
        <p:grpSpPr>
          <a:xfrm>
            <a:off x="6260538" y="6278455"/>
            <a:ext cx="6134284" cy="200600"/>
            <a:chOff x="0" y="4397412"/>
            <a:chExt cx="4600713" cy="150450"/>
          </a:xfrm>
        </p:grpSpPr>
        <p:sp>
          <p:nvSpPr>
            <p:cNvPr id="528" name="Google Shape;528;p29"/>
            <p:cNvSpPr/>
            <p:nvPr/>
          </p:nvSpPr>
          <p:spPr>
            <a:xfrm>
              <a:off x="0" y="4397412"/>
              <a:ext cx="4600713" cy="2416"/>
            </a:xfrm>
            <a:custGeom>
              <a:avLst/>
              <a:gdLst/>
              <a:ahLst/>
              <a:cxnLst/>
              <a:rect l="l" t="t" r="r" b="b"/>
              <a:pathLst>
                <a:path w="131402" h="69" extrusionOk="0">
                  <a:moveTo>
                    <a:pt x="0" y="1"/>
                  </a:moveTo>
                  <a:lnTo>
                    <a:pt x="0" y="69"/>
                  </a:lnTo>
                  <a:lnTo>
                    <a:pt x="131401" y="69"/>
                  </a:lnTo>
                  <a:lnTo>
                    <a:pt x="131401" y="1"/>
                  </a:lnTo>
                  <a:close/>
                </a:path>
              </a:pathLst>
            </a:custGeom>
            <a:solidFill>
              <a:srgbClr val="434343"/>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529" name="Google Shape;529;p29"/>
            <p:cNvSpPr/>
            <p:nvPr/>
          </p:nvSpPr>
          <p:spPr>
            <a:xfrm>
              <a:off x="755786" y="4545586"/>
              <a:ext cx="305519" cy="2276"/>
            </a:xfrm>
            <a:custGeom>
              <a:avLst/>
              <a:gdLst/>
              <a:ahLst/>
              <a:cxnLst/>
              <a:rect l="l" t="t" r="r" b="b"/>
              <a:pathLst>
                <a:path w="8726" h="65" extrusionOk="0">
                  <a:moveTo>
                    <a:pt x="0" y="0"/>
                  </a:moveTo>
                  <a:lnTo>
                    <a:pt x="0" y="65"/>
                  </a:lnTo>
                  <a:lnTo>
                    <a:pt x="8726" y="65"/>
                  </a:lnTo>
                  <a:lnTo>
                    <a:pt x="8726" y="0"/>
                  </a:lnTo>
                  <a:close/>
                </a:path>
              </a:pathLst>
            </a:custGeom>
            <a:solidFill>
              <a:srgbClr val="434343"/>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530" name="Google Shape;530;p29"/>
            <p:cNvSpPr/>
            <p:nvPr/>
          </p:nvSpPr>
          <p:spPr>
            <a:xfrm>
              <a:off x="1619552" y="4536412"/>
              <a:ext cx="497808" cy="2276"/>
            </a:xfrm>
            <a:custGeom>
              <a:avLst/>
              <a:gdLst/>
              <a:ahLst/>
              <a:cxnLst/>
              <a:rect l="l" t="t" r="r" b="b"/>
              <a:pathLst>
                <a:path w="14218" h="65" extrusionOk="0">
                  <a:moveTo>
                    <a:pt x="0" y="0"/>
                  </a:moveTo>
                  <a:lnTo>
                    <a:pt x="0" y="65"/>
                  </a:lnTo>
                  <a:lnTo>
                    <a:pt x="14217" y="65"/>
                  </a:lnTo>
                  <a:lnTo>
                    <a:pt x="14217" y="0"/>
                  </a:lnTo>
                  <a:close/>
                </a:path>
              </a:pathLst>
            </a:custGeom>
            <a:solidFill>
              <a:srgbClr val="EBEBEB"/>
            </a:solidFill>
            <a:ln w="9525" cap="flat" cmpd="sng">
              <a:solidFill>
                <a:srgbClr val="434343"/>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531" name="Google Shape;531;p29"/>
            <p:cNvSpPr/>
            <p:nvPr/>
          </p:nvSpPr>
          <p:spPr>
            <a:xfrm>
              <a:off x="1070481" y="4460119"/>
              <a:ext cx="175833" cy="2311"/>
            </a:xfrm>
            <a:custGeom>
              <a:avLst/>
              <a:gdLst/>
              <a:ahLst/>
              <a:cxnLst/>
              <a:rect l="l" t="t" r="r" b="b"/>
              <a:pathLst>
                <a:path w="5022" h="66" extrusionOk="0">
                  <a:moveTo>
                    <a:pt x="1" y="1"/>
                  </a:moveTo>
                  <a:lnTo>
                    <a:pt x="1" y="65"/>
                  </a:lnTo>
                  <a:lnTo>
                    <a:pt x="5022" y="65"/>
                  </a:lnTo>
                  <a:lnTo>
                    <a:pt x="5022" y="1"/>
                  </a:lnTo>
                  <a:close/>
                </a:path>
              </a:pathLst>
            </a:custGeom>
            <a:solidFill>
              <a:srgbClr val="434343"/>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532" name="Google Shape;532;p29"/>
            <p:cNvSpPr/>
            <p:nvPr/>
          </p:nvSpPr>
          <p:spPr>
            <a:xfrm>
              <a:off x="2732853" y="4514424"/>
              <a:ext cx="418259" cy="2276"/>
            </a:xfrm>
            <a:custGeom>
              <a:avLst/>
              <a:gdLst/>
              <a:ahLst/>
              <a:cxnLst/>
              <a:rect l="l" t="t" r="r" b="b"/>
              <a:pathLst>
                <a:path w="11946" h="65" extrusionOk="0">
                  <a:moveTo>
                    <a:pt x="0" y="0"/>
                  </a:moveTo>
                  <a:lnTo>
                    <a:pt x="0" y="65"/>
                  </a:lnTo>
                  <a:lnTo>
                    <a:pt x="11946" y="65"/>
                  </a:lnTo>
                  <a:lnTo>
                    <a:pt x="11946" y="0"/>
                  </a:lnTo>
                  <a:close/>
                </a:path>
              </a:pathLst>
            </a:custGeom>
            <a:solidFill>
              <a:srgbClr val="EBEBEB"/>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grpSp>
      <p:grpSp>
        <p:nvGrpSpPr>
          <p:cNvPr id="533" name="Google Shape;533;p29"/>
          <p:cNvGrpSpPr/>
          <p:nvPr/>
        </p:nvGrpSpPr>
        <p:grpSpPr>
          <a:xfrm>
            <a:off x="132853" y="1752025"/>
            <a:ext cx="1625503" cy="1366291"/>
            <a:chOff x="6472501" y="1326053"/>
            <a:chExt cx="1000385" cy="883233"/>
          </a:xfrm>
        </p:grpSpPr>
        <p:sp>
          <p:nvSpPr>
            <p:cNvPr id="534" name="Google Shape;534;p29"/>
            <p:cNvSpPr/>
            <p:nvPr/>
          </p:nvSpPr>
          <p:spPr>
            <a:xfrm>
              <a:off x="6472501" y="1326053"/>
              <a:ext cx="1000385" cy="883233"/>
            </a:xfrm>
            <a:custGeom>
              <a:avLst/>
              <a:gdLst/>
              <a:ahLst/>
              <a:cxnLst/>
              <a:rect l="l" t="t" r="r" b="b"/>
              <a:pathLst>
                <a:path w="22535" h="19896" extrusionOk="0">
                  <a:moveTo>
                    <a:pt x="11255" y="0"/>
                  </a:moveTo>
                  <a:cubicBezTo>
                    <a:pt x="8227" y="0"/>
                    <a:pt x="5239" y="1376"/>
                    <a:pt x="3289" y="3985"/>
                  </a:cubicBezTo>
                  <a:cubicBezTo>
                    <a:pt x="1" y="8378"/>
                    <a:pt x="913" y="14612"/>
                    <a:pt x="5316" y="17907"/>
                  </a:cubicBezTo>
                  <a:cubicBezTo>
                    <a:pt x="7110" y="19248"/>
                    <a:pt x="9206" y="19895"/>
                    <a:pt x="11284" y="19895"/>
                  </a:cubicBezTo>
                  <a:cubicBezTo>
                    <a:pt x="14312" y="19895"/>
                    <a:pt x="17299" y="18520"/>
                    <a:pt x="19247" y="15912"/>
                  </a:cubicBezTo>
                  <a:cubicBezTo>
                    <a:pt x="22535" y="11515"/>
                    <a:pt x="21627" y="5281"/>
                    <a:pt x="17219" y="1986"/>
                  </a:cubicBezTo>
                  <a:cubicBezTo>
                    <a:pt x="15426" y="647"/>
                    <a:pt x="13331" y="0"/>
                    <a:pt x="11255" y="0"/>
                  </a:cubicBezTo>
                  <a:close/>
                </a:path>
              </a:pathLst>
            </a:custGeom>
            <a:solidFill>
              <a:srgbClr val="FFE599"/>
            </a:solidFill>
            <a:ln>
              <a:noFill/>
            </a:ln>
          </p:spPr>
          <p:txBody>
            <a:bodyPr spcFirstLastPara="1" wrap="square" lIns="121900" tIns="121900" rIns="121900" bIns="121900" anchor="ctr" anchorCtr="0">
              <a:noAutofit/>
            </a:bodyPr>
            <a:lstStyle/>
            <a:p>
              <a:endParaRPr sz="2400"/>
            </a:p>
          </p:txBody>
        </p:sp>
        <p:sp>
          <p:nvSpPr>
            <p:cNvPr id="535" name="Google Shape;535;p29"/>
            <p:cNvSpPr/>
            <p:nvPr/>
          </p:nvSpPr>
          <p:spPr>
            <a:xfrm>
              <a:off x="6591559" y="1431083"/>
              <a:ext cx="762308" cy="673123"/>
            </a:xfrm>
            <a:custGeom>
              <a:avLst/>
              <a:gdLst/>
              <a:ahLst/>
              <a:cxnLst/>
              <a:rect l="l" t="t" r="r" b="b"/>
              <a:pathLst>
                <a:path w="17172" h="15163" extrusionOk="0">
                  <a:moveTo>
                    <a:pt x="8574" y="0"/>
                  </a:moveTo>
                  <a:cubicBezTo>
                    <a:pt x="6268" y="0"/>
                    <a:pt x="3991" y="1048"/>
                    <a:pt x="2505" y="3036"/>
                  </a:cubicBezTo>
                  <a:cubicBezTo>
                    <a:pt x="0" y="6385"/>
                    <a:pt x="693" y="11138"/>
                    <a:pt x="4052" y="13646"/>
                  </a:cubicBezTo>
                  <a:cubicBezTo>
                    <a:pt x="5418" y="14669"/>
                    <a:pt x="7014" y="15162"/>
                    <a:pt x="8596" y="15162"/>
                  </a:cubicBezTo>
                  <a:cubicBezTo>
                    <a:pt x="10903" y="15162"/>
                    <a:pt x="13180" y="14113"/>
                    <a:pt x="14666" y="12124"/>
                  </a:cubicBezTo>
                  <a:cubicBezTo>
                    <a:pt x="17171" y="8776"/>
                    <a:pt x="16479" y="4023"/>
                    <a:pt x="13119" y="1515"/>
                  </a:cubicBezTo>
                  <a:cubicBezTo>
                    <a:pt x="11753" y="494"/>
                    <a:pt x="10157" y="0"/>
                    <a:pt x="8574" y="0"/>
                  </a:cubicBezTo>
                  <a:close/>
                </a:path>
              </a:pathLst>
            </a:custGeom>
            <a:solidFill>
              <a:srgbClr val="FFF2CC"/>
            </a:solidFill>
            <a:ln>
              <a:noFill/>
            </a:ln>
          </p:spPr>
          <p:txBody>
            <a:bodyPr spcFirstLastPara="1" wrap="square" lIns="121900" tIns="121900" rIns="121900" bIns="121900" anchor="ctr" anchorCtr="0">
              <a:noAutofit/>
            </a:bodyPr>
            <a:lstStyle/>
            <a:p>
              <a:pPr algn="ctr"/>
              <a:r>
                <a:rPr lang="fa-IR" sz="2000" b="1" dirty="0">
                  <a:latin typeface="Times New Roman" panose="02020603050405020304" pitchFamily="18" charset="0"/>
                  <a:ea typeface="Anaheim"/>
                  <a:cs typeface="B Nazanin" panose="00000400000000000000" pitchFamily="2" charset="-78"/>
                </a:rPr>
                <a:t>متاورس</a:t>
              </a:r>
              <a:endParaRPr sz="1467" b="1" dirty="0">
                <a:latin typeface="Times New Roman" panose="02020603050405020304" pitchFamily="18" charset="0"/>
                <a:ea typeface="Anaheim"/>
                <a:cs typeface="B Nazanin" panose="00000400000000000000" pitchFamily="2" charset="-78"/>
              </a:endParaRPr>
            </a:p>
          </p:txBody>
        </p:sp>
        <p:sp>
          <p:nvSpPr>
            <p:cNvPr id="536" name="Google Shape;536;p29"/>
            <p:cNvSpPr/>
            <p:nvPr/>
          </p:nvSpPr>
          <p:spPr>
            <a:xfrm>
              <a:off x="6695435" y="1419230"/>
              <a:ext cx="625446" cy="541722"/>
            </a:xfrm>
            <a:custGeom>
              <a:avLst/>
              <a:gdLst/>
              <a:ahLst/>
              <a:cxnLst/>
              <a:rect l="l" t="t" r="r" b="b"/>
              <a:pathLst>
                <a:path w="14089" h="12203" extrusionOk="0">
                  <a:moveTo>
                    <a:pt x="6307" y="1"/>
                  </a:moveTo>
                  <a:cubicBezTo>
                    <a:pt x="6282" y="1"/>
                    <a:pt x="6257" y="1"/>
                    <a:pt x="6231" y="1"/>
                  </a:cubicBezTo>
                  <a:cubicBezTo>
                    <a:pt x="5492" y="8"/>
                    <a:pt x="4795" y="127"/>
                    <a:pt x="4167" y="306"/>
                  </a:cubicBezTo>
                  <a:cubicBezTo>
                    <a:pt x="3539" y="490"/>
                    <a:pt x="2983" y="737"/>
                    <a:pt x="2502" y="1013"/>
                  </a:cubicBezTo>
                  <a:cubicBezTo>
                    <a:pt x="1540" y="1566"/>
                    <a:pt x="909" y="2216"/>
                    <a:pt x="528" y="2690"/>
                  </a:cubicBezTo>
                  <a:cubicBezTo>
                    <a:pt x="147" y="3170"/>
                    <a:pt x="1" y="3480"/>
                    <a:pt x="29" y="3497"/>
                  </a:cubicBezTo>
                  <a:cubicBezTo>
                    <a:pt x="31" y="3498"/>
                    <a:pt x="33" y="3499"/>
                    <a:pt x="35" y="3499"/>
                  </a:cubicBezTo>
                  <a:cubicBezTo>
                    <a:pt x="85" y="3499"/>
                    <a:pt x="292" y="3245"/>
                    <a:pt x="693" y="2844"/>
                  </a:cubicBezTo>
                  <a:cubicBezTo>
                    <a:pt x="1116" y="2428"/>
                    <a:pt x="1767" y="1853"/>
                    <a:pt x="2700" y="1376"/>
                  </a:cubicBezTo>
                  <a:cubicBezTo>
                    <a:pt x="3166" y="1136"/>
                    <a:pt x="3701" y="924"/>
                    <a:pt x="4297" y="770"/>
                  </a:cubicBezTo>
                  <a:cubicBezTo>
                    <a:pt x="4863" y="630"/>
                    <a:pt x="5480" y="539"/>
                    <a:pt x="6128" y="539"/>
                  </a:cubicBezTo>
                  <a:cubicBezTo>
                    <a:pt x="6162" y="539"/>
                    <a:pt x="6197" y="539"/>
                    <a:pt x="6231" y="540"/>
                  </a:cubicBezTo>
                  <a:cubicBezTo>
                    <a:pt x="6576" y="543"/>
                    <a:pt x="6928" y="565"/>
                    <a:pt x="7283" y="622"/>
                  </a:cubicBezTo>
                  <a:cubicBezTo>
                    <a:pt x="7638" y="680"/>
                    <a:pt x="7997" y="755"/>
                    <a:pt x="8357" y="869"/>
                  </a:cubicBezTo>
                  <a:cubicBezTo>
                    <a:pt x="8712" y="981"/>
                    <a:pt x="9067" y="1114"/>
                    <a:pt x="9412" y="1286"/>
                  </a:cubicBezTo>
                  <a:cubicBezTo>
                    <a:pt x="9760" y="1459"/>
                    <a:pt x="10097" y="1656"/>
                    <a:pt x="10424" y="1882"/>
                  </a:cubicBezTo>
                  <a:cubicBezTo>
                    <a:pt x="10747" y="2112"/>
                    <a:pt x="11049" y="2360"/>
                    <a:pt x="11324" y="2625"/>
                  </a:cubicBezTo>
                  <a:cubicBezTo>
                    <a:pt x="11604" y="2890"/>
                    <a:pt x="11856" y="3182"/>
                    <a:pt x="12082" y="3475"/>
                  </a:cubicBezTo>
                  <a:cubicBezTo>
                    <a:pt x="12311" y="3773"/>
                    <a:pt x="12505" y="4083"/>
                    <a:pt x="12678" y="4398"/>
                  </a:cubicBezTo>
                  <a:cubicBezTo>
                    <a:pt x="12853" y="4714"/>
                    <a:pt x="12997" y="5034"/>
                    <a:pt x="13120" y="5357"/>
                  </a:cubicBezTo>
                  <a:cubicBezTo>
                    <a:pt x="13363" y="5999"/>
                    <a:pt x="13499" y="6645"/>
                    <a:pt x="13564" y="7255"/>
                  </a:cubicBezTo>
                  <a:cubicBezTo>
                    <a:pt x="13625" y="7865"/>
                    <a:pt x="13607" y="8443"/>
                    <a:pt x="13547" y="8960"/>
                  </a:cubicBezTo>
                  <a:cubicBezTo>
                    <a:pt x="13418" y="10005"/>
                    <a:pt x="13098" y="10812"/>
                    <a:pt x="12853" y="11351"/>
                  </a:cubicBezTo>
                  <a:cubicBezTo>
                    <a:pt x="12603" y="11889"/>
                    <a:pt x="12430" y="12176"/>
                    <a:pt x="12466" y="12202"/>
                  </a:cubicBezTo>
                  <a:cubicBezTo>
                    <a:pt x="12467" y="12202"/>
                    <a:pt x="12468" y="12202"/>
                    <a:pt x="12469" y="12202"/>
                  </a:cubicBezTo>
                  <a:cubicBezTo>
                    <a:pt x="12511" y="12202"/>
                    <a:pt x="12743" y="11961"/>
                    <a:pt x="13055" y="11455"/>
                  </a:cubicBezTo>
                  <a:cubicBezTo>
                    <a:pt x="13367" y="10934"/>
                    <a:pt x="13762" y="10116"/>
                    <a:pt x="13952" y="9025"/>
                  </a:cubicBezTo>
                  <a:cubicBezTo>
                    <a:pt x="14046" y="8479"/>
                    <a:pt x="14089" y="7869"/>
                    <a:pt x="14046" y="7216"/>
                  </a:cubicBezTo>
                  <a:cubicBezTo>
                    <a:pt x="13999" y="6566"/>
                    <a:pt x="13873" y="5870"/>
                    <a:pt x="13622" y="5173"/>
                  </a:cubicBezTo>
                  <a:cubicBezTo>
                    <a:pt x="13499" y="4829"/>
                    <a:pt x="13353" y="4477"/>
                    <a:pt x="13169" y="4136"/>
                  </a:cubicBezTo>
                  <a:cubicBezTo>
                    <a:pt x="12987" y="3795"/>
                    <a:pt x="12782" y="3458"/>
                    <a:pt x="12538" y="3135"/>
                  </a:cubicBezTo>
                  <a:cubicBezTo>
                    <a:pt x="12293" y="2815"/>
                    <a:pt x="12028" y="2499"/>
                    <a:pt x="11730" y="2212"/>
                  </a:cubicBezTo>
                  <a:cubicBezTo>
                    <a:pt x="11429" y="1921"/>
                    <a:pt x="11102" y="1652"/>
                    <a:pt x="10754" y="1404"/>
                  </a:cubicBezTo>
                  <a:cubicBezTo>
                    <a:pt x="10403" y="1164"/>
                    <a:pt x="10040" y="949"/>
                    <a:pt x="9663" y="766"/>
                  </a:cubicBezTo>
                  <a:cubicBezTo>
                    <a:pt x="9290" y="583"/>
                    <a:pt x="8905" y="443"/>
                    <a:pt x="8518" y="324"/>
                  </a:cubicBezTo>
                  <a:cubicBezTo>
                    <a:pt x="8134" y="206"/>
                    <a:pt x="7746" y="127"/>
                    <a:pt x="7362" y="73"/>
                  </a:cubicBezTo>
                  <a:cubicBezTo>
                    <a:pt x="7005" y="23"/>
                    <a:pt x="6653" y="1"/>
                    <a:pt x="6307" y="1"/>
                  </a:cubicBezTo>
                  <a:close/>
                </a:path>
              </a:pathLst>
            </a:custGeom>
            <a:solidFill>
              <a:srgbClr val="FFD966"/>
            </a:solidFill>
            <a:ln>
              <a:noFill/>
            </a:ln>
          </p:spPr>
          <p:txBody>
            <a:bodyPr spcFirstLastPara="1" wrap="square" lIns="121900" tIns="121900" rIns="121900" bIns="121900" anchor="ctr" anchorCtr="0">
              <a:noAutofit/>
            </a:bodyPr>
            <a:lstStyle/>
            <a:p>
              <a:endParaRPr sz="2400"/>
            </a:p>
          </p:txBody>
        </p:sp>
      </p:grpSp>
      <p:grpSp>
        <p:nvGrpSpPr>
          <p:cNvPr id="538" name="Google Shape;538;p29"/>
          <p:cNvGrpSpPr/>
          <p:nvPr/>
        </p:nvGrpSpPr>
        <p:grpSpPr>
          <a:xfrm>
            <a:off x="10386377" y="2373525"/>
            <a:ext cx="1778041" cy="3888289"/>
            <a:chOff x="7352169" y="1792626"/>
            <a:chExt cx="1333531" cy="2916217"/>
          </a:xfrm>
        </p:grpSpPr>
        <p:grpSp>
          <p:nvGrpSpPr>
            <p:cNvPr id="539" name="Google Shape;539;p29"/>
            <p:cNvGrpSpPr/>
            <p:nvPr/>
          </p:nvGrpSpPr>
          <p:grpSpPr>
            <a:xfrm>
              <a:off x="7352169" y="1792626"/>
              <a:ext cx="1333531" cy="2916217"/>
              <a:chOff x="7352169" y="1999451"/>
              <a:chExt cx="1333531" cy="2916217"/>
            </a:xfrm>
          </p:grpSpPr>
          <p:grpSp>
            <p:nvGrpSpPr>
              <p:cNvPr id="540" name="Google Shape;540;p29"/>
              <p:cNvGrpSpPr/>
              <p:nvPr/>
            </p:nvGrpSpPr>
            <p:grpSpPr>
              <a:xfrm>
                <a:off x="7788625" y="4788743"/>
                <a:ext cx="623190" cy="126925"/>
                <a:chOff x="7605347" y="4840573"/>
                <a:chExt cx="925164" cy="188427"/>
              </a:xfrm>
            </p:grpSpPr>
            <p:sp>
              <p:nvSpPr>
                <p:cNvPr id="541" name="Google Shape;541;p29"/>
                <p:cNvSpPr/>
                <p:nvPr/>
              </p:nvSpPr>
              <p:spPr>
                <a:xfrm flipH="1">
                  <a:off x="8100033" y="4840573"/>
                  <a:ext cx="429399" cy="187705"/>
                </a:xfrm>
                <a:custGeom>
                  <a:avLst/>
                  <a:gdLst/>
                  <a:ahLst/>
                  <a:cxnLst/>
                  <a:rect l="l" t="t" r="r" b="b"/>
                  <a:pathLst>
                    <a:path w="5973" h="2611" extrusionOk="0">
                      <a:moveTo>
                        <a:pt x="3202" y="0"/>
                      </a:moveTo>
                      <a:lnTo>
                        <a:pt x="0" y="54"/>
                      </a:lnTo>
                      <a:lnTo>
                        <a:pt x="32" y="2556"/>
                      </a:lnTo>
                      <a:lnTo>
                        <a:pt x="230" y="2563"/>
                      </a:lnTo>
                      <a:cubicBezTo>
                        <a:pt x="681" y="2581"/>
                        <a:pt x="1837" y="2611"/>
                        <a:pt x="2942" y="2611"/>
                      </a:cubicBezTo>
                      <a:cubicBezTo>
                        <a:pt x="4010" y="2611"/>
                        <a:pt x="5029" y="2583"/>
                        <a:pt x="5316" y="2491"/>
                      </a:cubicBezTo>
                      <a:cubicBezTo>
                        <a:pt x="5973" y="2279"/>
                        <a:pt x="3241" y="1713"/>
                        <a:pt x="3241" y="1713"/>
                      </a:cubicBezTo>
                      <a:lnTo>
                        <a:pt x="3202" y="0"/>
                      </a:lnTo>
                      <a:close/>
                    </a:path>
                  </a:pathLst>
                </a:custGeom>
                <a:solidFill>
                  <a:srgbClr val="F1C232"/>
                </a:solidFill>
                <a:ln>
                  <a:noFill/>
                </a:ln>
              </p:spPr>
              <p:txBody>
                <a:bodyPr spcFirstLastPara="1" wrap="square" lIns="121900" tIns="121900" rIns="121900" bIns="121900" anchor="ctr" anchorCtr="0">
                  <a:noAutofit/>
                </a:bodyPr>
                <a:lstStyle/>
                <a:p>
                  <a:endParaRPr sz="2400"/>
                </a:p>
              </p:txBody>
            </p:sp>
            <p:sp>
              <p:nvSpPr>
                <p:cNvPr id="542" name="Google Shape;542;p29"/>
                <p:cNvSpPr/>
                <p:nvPr/>
              </p:nvSpPr>
              <p:spPr>
                <a:xfrm flipH="1">
                  <a:off x="8139206" y="4986872"/>
                  <a:ext cx="61250" cy="27965"/>
                </a:xfrm>
                <a:custGeom>
                  <a:avLst/>
                  <a:gdLst/>
                  <a:ahLst/>
                  <a:cxnLst/>
                  <a:rect l="l" t="t" r="r" b="b"/>
                  <a:pathLst>
                    <a:path w="852" h="389" extrusionOk="0">
                      <a:moveTo>
                        <a:pt x="0" y="1"/>
                      </a:moveTo>
                      <a:cubicBezTo>
                        <a:pt x="79" y="22"/>
                        <a:pt x="155" y="47"/>
                        <a:pt x="227" y="69"/>
                      </a:cubicBezTo>
                      <a:cubicBezTo>
                        <a:pt x="98" y="26"/>
                        <a:pt x="0" y="1"/>
                        <a:pt x="0" y="1"/>
                      </a:cubicBezTo>
                      <a:close/>
                      <a:moveTo>
                        <a:pt x="833" y="349"/>
                      </a:moveTo>
                      <a:cubicBezTo>
                        <a:pt x="844" y="363"/>
                        <a:pt x="844" y="374"/>
                        <a:pt x="840" y="388"/>
                      </a:cubicBezTo>
                      <a:lnTo>
                        <a:pt x="851" y="388"/>
                      </a:lnTo>
                      <a:cubicBezTo>
                        <a:pt x="851" y="374"/>
                        <a:pt x="844" y="363"/>
                        <a:pt x="833" y="349"/>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543" name="Google Shape;543;p29"/>
                <p:cNvSpPr/>
                <p:nvPr/>
              </p:nvSpPr>
              <p:spPr>
                <a:xfrm flipH="1">
                  <a:off x="8138989" y="5014766"/>
                  <a:ext cx="10065" cy="5464"/>
                </a:xfrm>
                <a:custGeom>
                  <a:avLst/>
                  <a:gdLst/>
                  <a:ahLst/>
                  <a:cxnLst/>
                  <a:rect l="l" t="t" r="r" b="b"/>
                  <a:pathLst>
                    <a:path w="140" h="76" extrusionOk="0">
                      <a:moveTo>
                        <a:pt x="125" y="0"/>
                      </a:moveTo>
                      <a:cubicBezTo>
                        <a:pt x="118" y="25"/>
                        <a:pt x="86" y="47"/>
                        <a:pt x="25" y="68"/>
                      </a:cubicBezTo>
                      <a:cubicBezTo>
                        <a:pt x="17" y="68"/>
                        <a:pt x="7" y="72"/>
                        <a:pt x="0" y="75"/>
                      </a:cubicBezTo>
                      <a:cubicBezTo>
                        <a:pt x="72" y="61"/>
                        <a:pt x="118" y="47"/>
                        <a:pt x="129" y="32"/>
                      </a:cubicBezTo>
                      <a:cubicBezTo>
                        <a:pt x="136" y="22"/>
                        <a:pt x="140" y="11"/>
                        <a:pt x="136" y="0"/>
                      </a:cubicBezTo>
                      <a:close/>
                    </a:path>
                  </a:pathLst>
                </a:custGeom>
                <a:solidFill>
                  <a:srgbClr val="7D8488"/>
                </a:solidFill>
                <a:ln>
                  <a:noFill/>
                </a:ln>
              </p:spPr>
              <p:txBody>
                <a:bodyPr spcFirstLastPara="1" wrap="square" lIns="121900" tIns="121900" rIns="121900" bIns="121900" anchor="ctr" anchorCtr="0">
                  <a:noAutofit/>
                </a:bodyPr>
                <a:lstStyle/>
                <a:p>
                  <a:endParaRPr sz="2400"/>
                </a:p>
              </p:txBody>
            </p:sp>
            <p:sp>
              <p:nvSpPr>
                <p:cNvPr id="544" name="Google Shape;544;p29"/>
                <p:cNvSpPr/>
                <p:nvPr/>
              </p:nvSpPr>
              <p:spPr>
                <a:xfrm flipH="1">
                  <a:off x="8305710" y="5024255"/>
                  <a:ext cx="221421" cy="4529"/>
                </a:xfrm>
                <a:custGeom>
                  <a:avLst/>
                  <a:gdLst/>
                  <a:ahLst/>
                  <a:cxnLst/>
                  <a:rect l="l" t="t" r="r" b="b"/>
                  <a:pathLst>
                    <a:path w="3080" h="63" extrusionOk="0">
                      <a:moveTo>
                        <a:pt x="0" y="1"/>
                      </a:moveTo>
                      <a:cubicBezTo>
                        <a:pt x="582" y="41"/>
                        <a:pt x="1433" y="62"/>
                        <a:pt x="2283" y="62"/>
                      </a:cubicBezTo>
                      <a:cubicBezTo>
                        <a:pt x="2552" y="62"/>
                        <a:pt x="2818" y="59"/>
                        <a:pt x="3080" y="54"/>
                      </a:cubicBezTo>
                      <a:lnTo>
                        <a:pt x="2882" y="54"/>
                      </a:lnTo>
                      <a:cubicBezTo>
                        <a:pt x="1784" y="54"/>
                        <a:pt x="646" y="26"/>
                        <a:pt x="198" y="8"/>
                      </a:cubicBezTo>
                      <a:lnTo>
                        <a:pt x="0" y="1"/>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545" name="Google Shape;545;p29"/>
                <p:cNvSpPr/>
                <p:nvPr/>
              </p:nvSpPr>
              <p:spPr>
                <a:xfrm flipH="1">
                  <a:off x="8139716" y="4986872"/>
                  <a:ext cx="387415" cy="41337"/>
                </a:xfrm>
                <a:custGeom>
                  <a:avLst/>
                  <a:gdLst/>
                  <a:ahLst/>
                  <a:cxnLst/>
                  <a:rect l="l" t="t" r="r" b="b"/>
                  <a:pathLst>
                    <a:path w="5389" h="575" extrusionOk="0">
                      <a:moveTo>
                        <a:pt x="4544" y="1"/>
                      </a:moveTo>
                      <a:cubicBezTo>
                        <a:pt x="4358" y="11"/>
                        <a:pt x="4268" y="417"/>
                        <a:pt x="4268" y="417"/>
                      </a:cubicBezTo>
                      <a:lnTo>
                        <a:pt x="1156" y="442"/>
                      </a:lnTo>
                      <a:lnTo>
                        <a:pt x="1156" y="456"/>
                      </a:lnTo>
                      <a:cubicBezTo>
                        <a:pt x="1153" y="456"/>
                        <a:pt x="1153" y="453"/>
                        <a:pt x="1149" y="442"/>
                      </a:cubicBezTo>
                      <a:lnTo>
                        <a:pt x="4" y="449"/>
                      </a:lnTo>
                      <a:lnTo>
                        <a:pt x="0" y="521"/>
                      </a:lnTo>
                      <a:lnTo>
                        <a:pt x="198" y="528"/>
                      </a:lnTo>
                      <a:cubicBezTo>
                        <a:pt x="646" y="546"/>
                        <a:pt x="1784" y="574"/>
                        <a:pt x="2882" y="574"/>
                      </a:cubicBezTo>
                      <a:lnTo>
                        <a:pt x="3080" y="574"/>
                      </a:lnTo>
                      <a:cubicBezTo>
                        <a:pt x="4063" y="561"/>
                        <a:pt x="4936" y="521"/>
                        <a:pt x="5259" y="463"/>
                      </a:cubicBezTo>
                      <a:cubicBezTo>
                        <a:pt x="5266" y="460"/>
                        <a:pt x="5276" y="456"/>
                        <a:pt x="5284" y="456"/>
                      </a:cubicBezTo>
                      <a:cubicBezTo>
                        <a:pt x="5345" y="435"/>
                        <a:pt x="5377" y="413"/>
                        <a:pt x="5384" y="388"/>
                      </a:cubicBezTo>
                      <a:cubicBezTo>
                        <a:pt x="5388" y="374"/>
                        <a:pt x="5388" y="363"/>
                        <a:pt x="5377" y="349"/>
                      </a:cubicBezTo>
                      <a:cubicBezTo>
                        <a:pt x="5302" y="251"/>
                        <a:pt x="4989" y="137"/>
                        <a:pt x="4771" y="69"/>
                      </a:cubicBezTo>
                      <a:cubicBezTo>
                        <a:pt x="4699" y="47"/>
                        <a:pt x="4623" y="22"/>
                        <a:pt x="4544" y="1"/>
                      </a:cubicBezTo>
                      <a:close/>
                    </a:path>
                  </a:pathLst>
                </a:custGeom>
                <a:solidFill>
                  <a:srgbClr val="BF9000"/>
                </a:solidFill>
                <a:ln>
                  <a:noFill/>
                </a:ln>
              </p:spPr>
              <p:txBody>
                <a:bodyPr spcFirstLastPara="1" wrap="square" lIns="121900" tIns="121900" rIns="121900" bIns="121900" anchor="ctr" anchorCtr="0">
                  <a:noAutofit/>
                </a:bodyPr>
                <a:lstStyle/>
                <a:p>
                  <a:endParaRPr sz="2400"/>
                </a:p>
              </p:txBody>
            </p:sp>
            <p:sp>
              <p:nvSpPr>
                <p:cNvPr id="546" name="Google Shape;546;p29"/>
                <p:cNvSpPr/>
                <p:nvPr/>
              </p:nvSpPr>
              <p:spPr>
                <a:xfrm flipH="1">
                  <a:off x="8139716" y="5013040"/>
                  <a:ext cx="390794" cy="8699"/>
                </a:xfrm>
                <a:custGeom>
                  <a:avLst/>
                  <a:gdLst/>
                  <a:ahLst/>
                  <a:cxnLst/>
                  <a:rect l="l" t="t" r="r" b="b"/>
                  <a:pathLst>
                    <a:path w="5436" h="121" extrusionOk="0">
                      <a:moveTo>
                        <a:pt x="5420" y="0"/>
                      </a:moveTo>
                      <a:cubicBezTo>
                        <a:pt x="5410" y="0"/>
                        <a:pt x="5396" y="1"/>
                        <a:pt x="5378" y="3"/>
                      </a:cubicBezTo>
                      <a:cubicBezTo>
                        <a:pt x="5331" y="3"/>
                        <a:pt x="5280" y="3"/>
                        <a:pt x="5220" y="6"/>
                      </a:cubicBezTo>
                      <a:cubicBezTo>
                        <a:pt x="5061" y="10"/>
                        <a:pt x="4868" y="17"/>
                        <a:pt x="4639" y="28"/>
                      </a:cubicBezTo>
                      <a:cubicBezTo>
                        <a:pt x="4147" y="46"/>
                        <a:pt x="3468" y="64"/>
                        <a:pt x="2718" y="78"/>
                      </a:cubicBezTo>
                      <a:cubicBezTo>
                        <a:pt x="2235" y="85"/>
                        <a:pt x="1783" y="87"/>
                        <a:pt x="1390" y="87"/>
                      </a:cubicBezTo>
                      <a:cubicBezTo>
                        <a:pt x="1172" y="87"/>
                        <a:pt x="973" y="87"/>
                        <a:pt x="797" y="85"/>
                      </a:cubicBezTo>
                      <a:cubicBezTo>
                        <a:pt x="568" y="81"/>
                        <a:pt x="374" y="81"/>
                        <a:pt x="216" y="81"/>
                      </a:cubicBezTo>
                      <a:lnTo>
                        <a:pt x="55" y="81"/>
                      </a:lnTo>
                      <a:cubicBezTo>
                        <a:pt x="19" y="81"/>
                        <a:pt x="1" y="81"/>
                        <a:pt x="1" y="85"/>
                      </a:cubicBezTo>
                      <a:cubicBezTo>
                        <a:pt x="1" y="85"/>
                        <a:pt x="19" y="85"/>
                        <a:pt x="55" y="89"/>
                      </a:cubicBezTo>
                      <a:cubicBezTo>
                        <a:pt x="105" y="92"/>
                        <a:pt x="155" y="92"/>
                        <a:pt x="212" y="96"/>
                      </a:cubicBezTo>
                      <a:cubicBezTo>
                        <a:pt x="374" y="99"/>
                        <a:pt x="568" y="107"/>
                        <a:pt x="797" y="110"/>
                      </a:cubicBezTo>
                      <a:cubicBezTo>
                        <a:pt x="1083" y="116"/>
                        <a:pt x="1432" y="120"/>
                        <a:pt x="1821" y="120"/>
                      </a:cubicBezTo>
                      <a:cubicBezTo>
                        <a:pt x="2102" y="120"/>
                        <a:pt x="2404" y="118"/>
                        <a:pt x="2718" y="114"/>
                      </a:cubicBezTo>
                      <a:cubicBezTo>
                        <a:pt x="3468" y="103"/>
                        <a:pt x="4150" y="78"/>
                        <a:pt x="4639" y="53"/>
                      </a:cubicBezTo>
                      <a:cubicBezTo>
                        <a:pt x="4868" y="42"/>
                        <a:pt x="5061" y="31"/>
                        <a:pt x="5220" y="21"/>
                      </a:cubicBezTo>
                      <a:cubicBezTo>
                        <a:pt x="5280" y="17"/>
                        <a:pt x="5331" y="13"/>
                        <a:pt x="5378" y="10"/>
                      </a:cubicBezTo>
                      <a:cubicBezTo>
                        <a:pt x="5414" y="6"/>
                        <a:pt x="5435" y="3"/>
                        <a:pt x="5435" y="3"/>
                      </a:cubicBezTo>
                      <a:cubicBezTo>
                        <a:pt x="5435" y="1"/>
                        <a:pt x="5430" y="0"/>
                        <a:pt x="5420" y="0"/>
                      </a:cubicBezTo>
                      <a:close/>
                    </a:path>
                  </a:pathLst>
                </a:custGeom>
                <a:solidFill>
                  <a:srgbClr val="BF9000"/>
                </a:solidFill>
                <a:ln>
                  <a:noFill/>
                </a:ln>
              </p:spPr>
              <p:txBody>
                <a:bodyPr spcFirstLastPara="1" wrap="square" lIns="121900" tIns="121900" rIns="121900" bIns="121900" anchor="ctr" anchorCtr="0">
                  <a:noAutofit/>
                </a:bodyPr>
                <a:lstStyle/>
                <a:p>
                  <a:endParaRPr sz="2400"/>
                </a:p>
              </p:txBody>
            </p:sp>
            <p:sp>
              <p:nvSpPr>
                <p:cNvPr id="547" name="Google Shape;547;p29"/>
                <p:cNvSpPr/>
                <p:nvPr/>
              </p:nvSpPr>
              <p:spPr>
                <a:xfrm flipH="1">
                  <a:off x="8198300" y="4983996"/>
                  <a:ext cx="23436" cy="36448"/>
                </a:xfrm>
                <a:custGeom>
                  <a:avLst/>
                  <a:gdLst/>
                  <a:ahLst/>
                  <a:cxnLst/>
                  <a:rect l="l" t="t" r="r" b="b"/>
                  <a:pathLst>
                    <a:path w="326" h="507" extrusionOk="0">
                      <a:moveTo>
                        <a:pt x="320" y="0"/>
                      </a:moveTo>
                      <a:cubicBezTo>
                        <a:pt x="304" y="0"/>
                        <a:pt x="177" y="62"/>
                        <a:pt x="92" y="209"/>
                      </a:cubicBezTo>
                      <a:cubicBezTo>
                        <a:pt x="0" y="358"/>
                        <a:pt x="9" y="507"/>
                        <a:pt x="20" y="507"/>
                      </a:cubicBezTo>
                      <a:cubicBezTo>
                        <a:pt x="20" y="507"/>
                        <a:pt x="20" y="507"/>
                        <a:pt x="20" y="507"/>
                      </a:cubicBezTo>
                      <a:cubicBezTo>
                        <a:pt x="31" y="507"/>
                        <a:pt x="38" y="371"/>
                        <a:pt x="124" y="227"/>
                      </a:cubicBezTo>
                      <a:cubicBezTo>
                        <a:pt x="207" y="84"/>
                        <a:pt x="325" y="11"/>
                        <a:pt x="322" y="1"/>
                      </a:cubicBezTo>
                      <a:cubicBezTo>
                        <a:pt x="322" y="1"/>
                        <a:pt x="321" y="0"/>
                        <a:pt x="320"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48" name="Google Shape;548;p29"/>
                <p:cNvSpPr/>
                <p:nvPr/>
              </p:nvSpPr>
              <p:spPr>
                <a:xfrm flipH="1">
                  <a:off x="8276302" y="4967677"/>
                  <a:ext cx="13156" cy="19554"/>
                </a:xfrm>
                <a:custGeom>
                  <a:avLst/>
                  <a:gdLst/>
                  <a:ahLst/>
                  <a:cxnLst/>
                  <a:rect l="l" t="t" r="r" b="b"/>
                  <a:pathLst>
                    <a:path w="183" h="272" extrusionOk="0">
                      <a:moveTo>
                        <a:pt x="174" y="1"/>
                      </a:moveTo>
                      <a:cubicBezTo>
                        <a:pt x="161" y="1"/>
                        <a:pt x="120" y="56"/>
                        <a:pt x="75" y="124"/>
                      </a:cubicBezTo>
                      <a:cubicBezTo>
                        <a:pt x="32" y="200"/>
                        <a:pt x="0" y="264"/>
                        <a:pt x="11" y="271"/>
                      </a:cubicBezTo>
                      <a:cubicBezTo>
                        <a:pt x="11" y="271"/>
                        <a:pt x="11" y="271"/>
                        <a:pt x="11" y="271"/>
                      </a:cubicBezTo>
                      <a:cubicBezTo>
                        <a:pt x="21" y="271"/>
                        <a:pt x="66" y="219"/>
                        <a:pt x="108" y="145"/>
                      </a:cubicBezTo>
                      <a:cubicBezTo>
                        <a:pt x="154" y="70"/>
                        <a:pt x="183" y="6"/>
                        <a:pt x="176" y="1"/>
                      </a:cubicBezTo>
                      <a:cubicBezTo>
                        <a:pt x="175" y="1"/>
                        <a:pt x="175" y="1"/>
                        <a:pt x="174"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49" name="Google Shape;549;p29"/>
                <p:cNvSpPr/>
                <p:nvPr/>
              </p:nvSpPr>
              <p:spPr>
                <a:xfrm flipH="1">
                  <a:off x="8292765" y="4964298"/>
                  <a:ext cx="15313" cy="13443"/>
                </a:xfrm>
                <a:custGeom>
                  <a:avLst/>
                  <a:gdLst/>
                  <a:ahLst/>
                  <a:cxnLst/>
                  <a:rect l="l" t="t" r="r" b="b"/>
                  <a:pathLst>
                    <a:path w="213" h="187" extrusionOk="0">
                      <a:moveTo>
                        <a:pt x="202" y="1"/>
                      </a:moveTo>
                      <a:cubicBezTo>
                        <a:pt x="189" y="1"/>
                        <a:pt x="143" y="32"/>
                        <a:pt x="94" y="78"/>
                      </a:cubicBezTo>
                      <a:cubicBezTo>
                        <a:pt x="40" y="128"/>
                        <a:pt x="1" y="174"/>
                        <a:pt x="8" y="185"/>
                      </a:cubicBezTo>
                      <a:cubicBezTo>
                        <a:pt x="8" y="186"/>
                        <a:pt x="9" y="186"/>
                        <a:pt x="10" y="186"/>
                      </a:cubicBezTo>
                      <a:cubicBezTo>
                        <a:pt x="24" y="186"/>
                        <a:pt x="70" y="152"/>
                        <a:pt x="119" y="106"/>
                      </a:cubicBezTo>
                      <a:cubicBezTo>
                        <a:pt x="173" y="56"/>
                        <a:pt x="213" y="10"/>
                        <a:pt x="205" y="2"/>
                      </a:cubicBezTo>
                      <a:cubicBezTo>
                        <a:pt x="204" y="1"/>
                        <a:pt x="203" y="1"/>
                        <a:pt x="202"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50" name="Google Shape;550;p29"/>
                <p:cNvSpPr/>
                <p:nvPr/>
              </p:nvSpPr>
              <p:spPr>
                <a:xfrm flipH="1">
                  <a:off x="8295569" y="4954592"/>
                  <a:ext cx="24155" cy="2732"/>
                </a:xfrm>
                <a:custGeom>
                  <a:avLst/>
                  <a:gdLst/>
                  <a:ahLst/>
                  <a:cxnLst/>
                  <a:rect l="l" t="t" r="r" b="b"/>
                  <a:pathLst>
                    <a:path w="336" h="38" extrusionOk="0">
                      <a:moveTo>
                        <a:pt x="205" y="0"/>
                      </a:moveTo>
                      <a:cubicBezTo>
                        <a:pt x="193" y="0"/>
                        <a:pt x="182" y="0"/>
                        <a:pt x="170" y="1"/>
                      </a:cubicBezTo>
                      <a:cubicBezTo>
                        <a:pt x="77" y="1"/>
                        <a:pt x="1" y="8"/>
                        <a:pt x="1" y="19"/>
                      </a:cubicBezTo>
                      <a:cubicBezTo>
                        <a:pt x="1" y="28"/>
                        <a:pt x="59" y="38"/>
                        <a:pt x="135" y="38"/>
                      </a:cubicBezTo>
                      <a:cubicBezTo>
                        <a:pt x="147" y="38"/>
                        <a:pt x="158" y="37"/>
                        <a:pt x="170" y="37"/>
                      </a:cubicBezTo>
                      <a:cubicBezTo>
                        <a:pt x="259" y="37"/>
                        <a:pt x="335" y="29"/>
                        <a:pt x="335" y="19"/>
                      </a:cubicBezTo>
                      <a:cubicBezTo>
                        <a:pt x="335" y="9"/>
                        <a:pt x="278" y="0"/>
                        <a:pt x="205"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51" name="Google Shape;551;p29"/>
                <p:cNvSpPr/>
                <p:nvPr/>
              </p:nvSpPr>
              <p:spPr>
                <a:xfrm flipH="1">
                  <a:off x="8296432" y="4940430"/>
                  <a:ext cx="27893" cy="4026"/>
                </a:xfrm>
                <a:custGeom>
                  <a:avLst/>
                  <a:gdLst/>
                  <a:ahLst/>
                  <a:cxnLst/>
                  <a:rect l="l" t="t" r="r" b="b"/>
                  <a:pathLst>
                    <a:path w="388" h="56" extrusionOk="0">
                      <a:moveTo>
                        <a:pt x="18" y="0"/>
                      </a:moveTo>
                      <a:cubicBezTo>
                        <a:pt x="10" y="0"/>
                        <a:pt x="5" y="1"/>
                        <a:pt x="5" y="4"/>
                      </a:cubicBezTo>
                      <a:cubicBezTo>
                        <a:pt x="0" y="14"/>
                        <a:pt x="83" y="51"/>
                        <a:pt x="194" y="54"/>
                      </a:cubicBezTo>
                      <a:cubicBezTo>
                        <a:pt x="208" y="55"/>
                        <a:pt x="221" y="55"/>
                        <a:pt x="234" y="55"/>
                      </a:cubicBezTo>
                      <a:cubicBezTo>
                        <a:pt x="322" y="55"/>
                        <a:pt x="387" y="35"/>
                        <a:pt x="384" y="26"/>
                      </a:cubicBezTo>
                      <a:cubicBezTo>
                        <a:pt x="384" y="20"/>
                        <a:pt x="365" y="19"/>
                        <a:pt x="334" y="19"/>
                      </a:cubicBezTo>
                      <a:cubicBezTo>
                        <a:pt x="313" y="19"/>
                        <a:pt x="288" y="20"/>
                        <a:pt x="259" y="20"/>
                      </a:cubicBezTo>
                      <a:cubicBezTo>
                        <a:pt x="239" y="20"/>
                        <a:pt x="217" y="19"/>
                        <a:pt x="194" y="19"/>
                      </a:cubicBezTo>
                      <a:cubicBezTo>
                        <a:pt x="114" y="13"/>
                        <a:pt x="46" y="0"/>
                        <a:pt x="18"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52" name="Google Shape;552;p29"/>
                <p:cNvSpPr/>
                <p:nvPr/>
              </p:nvSpPr>
              <p:spPr>
                <a:xfrm flipH="1">
                  <a:off x="8237553" y="4945750"/>
                  <a:ext cx="43709" cy="25161"/>
                </a:xfrm>
                <a:custGeom>
                  <a:avLst/>
                  <a:gdLst/>
                  <a:ahLst/>
                  <a:cxnLst/>
                  <a:rect l="l" t="t" r="r" b="b"/>
                  <a:pathLst>
                    <a:path w="608" h="350" extrusionOk="0">
                      <a:moveTo>
                        <a:pt x="415" y="38"/>
                      </a:moveTo>
                      <a:cubicBezTo>
                        <a:pt x="460" y="38"/>
                        <a:pt x="505" y="47"/>
                        <a:pt x="543" y="70"/>
                      </a:cubicBezTo>
                      <a:cubicBezTo>
                        <a:pt x="575" y="91"/>
                        <a:pt x="564" y="131"/>
                        <a:pt x="529" y="152"/>
                      </a:cubicBezTo>
                      <a:cubicBezTo>
                        <a:pt x="493" y="174"/>
                        <a:pt x="450" y="188"/>
                        <a:pt x="413" y="203"/>
                      </a:cubicBezTo>
                      <a:cubicBezTo>
                        <a:pt x="335" y="232"/>
                        <a:pt x="263" y="250"/>
                        <a:pt x="202" y="263"/>
                      </a:cubicBezTo>
                      <a:cubicBezTo>
                        <a:pt x="142" y="274"/>
                        <a:pt x="91" y="281"/>
                        <a:pt x="56" y="285"/>
                      </a:cubicBezTo>
                      <a:lnTo>
                        <a:pt x="56" y="285"/>
                      </a:lnTo>
                      <a:cubicBezTo>
                        <a:pt x="69" y="254"/>
                        <a:pt x="89" y="214"/>
                        <a:pt x="123" y="174"/>
                      </a:cubicBezTo>
                      <a:cubicBezTo>
                        <a:pt x="163" y="124"/>
                        <a:pt x="220" y="81"/>
                        <a:pt x="299" y="56"/>
                      </a:cubicBezTo>
                      <a:cubicBezTo>
                        <a:pt x="333" y="46"/>
                        <a:pt x="374" y="38"/>
                        <a:pt x="415" y="38"/>
                      </a:cubicBezTo>
                      <a:close/>
                      <a:moveTo>
                        <a:pt x="409" y="0"/>
                      </a:moveTo>
                      <a:cubicBezTo>
                        <a:pt x="271" y="0"/>
                        <a:pt x="154" y="80"/>
                        <a:pt x="102" y="156"/>
                      </a:cubicBezTo>
                      <a:cubicBezTo>
                        <a:pt x="64" y="204"/>
                        <a:pt x="46" y="254"/>
                        <a:pt x="38" y="287"/>
                      </a:cubicBezTo>
                      <a:lnTo>
                        <a:pt x="38" y="287"/>
                      </a:lnTo>
                      <a:cubicBezTo>
                        <a:pt x="14" y="290"/>
                        <a:pt x="1" y="291"/>
                        <a:pt x="1" y="293"/>
                      </a:cubicBezTo>
                      <a:cubicBezTo>
                        <a:pt x="1" y="295"/>
                        <a:pt x="13" y="298"/>
                        <a:pt x="36" y="299"/>
                      </a:cubicBezTo>
                      <a:lnTo>
                        <a:pt x="36" y="299"/>
                      </a:lnTo>
                      <a:cubicBezTo>
                        <a:pt x="30" y="331"/>
                        <a:pt x="30" y="350"/>
                        <a:pt x="34" y="350"/>
                      </a:cubicBezTo>
                      <a:cubicBezTo>
                        <a:pt x="34" y="350"/>
                        <a:pt x="34" y="350"/>
                        <a:pt x="34" y="350"/>
                      </a:cubicBezTo>
                      <a:cubicBezTo>
                        <a:pt x="37" y="350"/>
                        <a:pt x="40" y="330"/>
                        <a:pt x="51" y="300"/>
                      </a:cubicBezTo>
                      <a:lnTo>
                        <a:pt x="51" y="300"/>
                      </a:lnTo>
                      <a:cubicBezTo>
                        <a:pt x="55" y="300"/>
                        <a:pt x="59" y="300"/>
                        <a:pt x="64" y="300"/>
                      </a:cubicBezTo>
                      <a:cubicBezTo>
                        <a:pt x="99" y="300"/>
                        <a:pt x="147" y="297"/>
                        <a:pt x="206" y="289"/>
                      </a:cubicBezTo>
                      <a:cubicBezTo>
                        <a:pt x="270" y="281"/>
                        <a:pt x="345" y="263"/>
                        <a:pt x="425" y="238"/>
                      </a:cubicBezTo>
                      <a:cubicBezTo>
                        <a:pt x="464" y="225"/>
                        <a:pt x="507" y="210"/>
                        <a:pt x="550" y="185"/>
                      </a:cubicBezTo>
                      <a:cubicBezTo>
                        <a:pt x="569" y="170"/>
                        <a:pt x="593" y="152"/>
                        <a:pt x="600" y="120"/>
                      </a:cubicBezTo>
                      <a:cubicBezTo>
                        <a:pt x="607" y="88"/>
                        <a:pt x="590" y="56"/>
                        <a:pt x="569" y="38"/>
                      </a:cubicBezTo>
                      <a:cubicBezTo>
                        <a:pt x="514" y="11"/>
                        <a:pt x="460" y="0"/>
                        <a:pt x="409"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53" name="Google Shape;553;p29"/>
                <p:cNvSpPr/>
                <p:nvPr/>
              </p:nvSpPr>
              <p:spPr>
                <a:xfrm flipH="1">
                  <a:off x="8275008" y="4939136"/>
                  <a:ext cx="22430" cy="28468"/>
                </a:xfrm>
                <a:custGeom>
                  <a:avLst/>
                  <a:gdLst/>
                  <a:ahLst/>
                  <a:cxnLst/>
                  <a:rect l="l" t="t" r="r" b="b"/>
                  <a:pathLst>
                    <a:path w="312" h="396" extrusionOk="0">
                      <a:moveTo>
                        <a:pt x="75" y="0"/>
                      </a:moveTo>
                      <a:cubicBezTo>
                        <a:pt x="73" y="0"/>
                        <a:pt x="71" y="0"/>
                        <a:pt x="68" y="0"/>
                      </a:cubicBezTo>
                      <a:cubicBezTo>
                        <a:pt x="22" y="7"/>
                        <a:pt x="0" y="62"/>
                        <a:pt x="7" y="97"/>
                      </a:cubicBezTo>
                      <a:cubicBezTo>
                        <a:pt x="10" y="133"/>
                        <a:pt x="29" y="162"/>
                        <a:pt x="43" y="187"/>
                      </a:cubicBezTo>
                      <a:cubicBezTo>
                        <a:pt x="75" y="237"/>
                        <a:pt x="111" y="280"/>
                        <a:pt x="143" y="312"/>
                      </a:cubicBezTo>
                      <a:cubicBezTo>
                        <a:pt x="203" y="369"/>
                        <a:pt x="252" y="392"/>
                        <a:pt x="261" y="392"/>
                      </a:cubicBezTo>
                      <a:cubicBezTo>
                        <a:pt x="261" y="392"/>
                        <a:pt x="262" y="392"/>
                        <a:pt x="262" y="392"/>
                      </a:cubicBezTo>
                      <a:cubicBezTo>
                        <a:pt x="265" y="388"/>
                        <a:pt x="219" y="355"/>
                        <a:pt x="161" y="291"/>
                      </a:cubicBezTo>
                      <a:cubicBezTo>
                        <a:pt x="133" y="259"/>
                        <a:pt x="104" y="219"/>
                        <a:pt x="75" y="169"/>
                      </a:cubicBezTo>
                      <a:cubicBezTo>
                        <a:pt x="47" y="126"/>
                        <a:pt x="25" y="50"/>
                        <a:pt x="75" y="40"/>
                      </a:cubicBezTo>
                      <a:cubicBezTo>
                        <a:pt x="79" y="40"/>
                        <a:pt x="83" y="39"/>
                        <a:pt x="86" y="39"/>
                      </a:cubicBezTo>
                      <a:cubicBezTo>
                        <a:pt x="136" y="39"/>
                        <a:pt x="182" y="86"/>
                        <a:pt x="212" y="123"/>
                      </a:cubicBezTo>
                      <a:cubicBezTo>
                        <a:pt x="247" y="169"/>
                        <a:pt x="265" y="216"/>
                        <a:pt x="272" y="255"/>
                      </a:cubicBezTo>
                      <a:cubicBezTo>
                        <a:pt x="290" y="342"/>
                        <a:pt x="272" y="395"/>
                        <a:pt x="280" y="395"/>
                      </a:cubicBezTo>
                      <a:cubicBezTo>
                        <a:pt x="280" y="395"/>
                        <a:pt x="280" y="395"/>
                        <a:pt x="280" y="395"/>
                      </a:cubicBezTo>
                      <a:cubicBezTo>
                        <a:pt x="285" y="395"/>
                        <a:pt x="312" y="342"/>
                        <a:pt x="302" y="252"/>
                      </a:cubicBezTo>
                      <a:cubicBezTo>
                        <a:pt x="294" y="209"/>
                        <a:pt x="277" y="155"/>
                        <a:pt x="240" y="105"/>
                      </a:cubicBezTo>
                      <a:cubicBezTo>
                        <a:pt x="205" y="59"/>
                        <a:pt x="160" y="0"/>
                        <a:pt x="75"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54" name="Google Shape;554;p29"/>
                <p:cNvSpPr/>
                <p:nvPr/>
              </p:nvSpPr>
              <p:spPr>
                <a:xfrm flipH="1">
                  <a:off x="8443739" y="4954305"/>
                  <a:ext cx="83105" cy="65420"/>
                </a:xfrm>
                <a:custGeom>
                  <a:avLst/>
                  <a:gdLst/>
                  <a:ahLst/>
                  <a:cxnLst/>
                  <a:rect l="l" t="t" r="r" b="b"/>
                  <a:pathLst>
                    <a:path w="1156" h="910" extrusionOk="0">
                      <a:moveTo>
                        <a:pt x="183" y="0"/>
                      </a:moveTo>
                      <a:cubicBezTo>
                        <a:pt x="134" y="0"/>
                        <a:pt x="93" y="3"/>
                        <a:pt x="65" y="8"/>
                      </a:cubicBezTo>
                      <a:cubicBezTo>
                        <a:pt x="22" y="15"/>
                        <a:pt x="0" y="23"/>
                        <a:pt x="0" y="23"/>
                      </a:cubicBezTo>
                      <a:cubicBezTo>
                        <a:pt x="0" y="25"/>
                        <a:pt x="5" y="25"/>
                        <a:pt x="13" y="25"/>
                      </a:cubicBezTo>
                      <a:cubicBezTo>
                        <a:pt x="21" y="25"/>
                        <a:pt x="34" y="25"/>
                        <a:pt x="50" y="23"/>
                      </a:cubicBezTo>
                      <a:cubicBezTo>
                        <a:pt x="70" y="23"/>
                        <a:pt x="96" y="22"/>
                        <a:pt x="128" y="22"/>
                      </a:cubicBezTo>
                      <a:cubicBezTo>
                        <a:pt x="159" y="22"/>
                        <a:pt x="196" y="23"/>
                        <a:pt x="237" y="26"/>
                      </a:cubicBezTo>
                      <a:cubicBezTo>
                        <a:pt x="380" y="41"/>
                        <a:pt x="582" y="98"/>
                        <a:pt x="758" y="231"/>
                      </a:cubicBezTo>
                      <a:cubicBezTo>
                        <a:pt x="933" y="367"/>
                        <a:pt x="1038" y="547"/>
                        <a:pt x="1088" y="683"/>
                      </a:cubicBezTo>
                      <a:cubicBezTo>
                        <a:pt x="1137" y="817"/>
                        <a:pt x="1145" y="909"/>
                        <a:pt x="1152" y="909"/>
                      </a:cubicBezTo>
                      <a:cubicBezTo>
                        <a:pt x="1152" y="909"/>
                        <a:pt x="1152" y="909"/>
                        <a:pt x="1152" y="909"/>
                      </a:cubicBezTo>
                      <a:cubicBezTo>
                        <a:pt x="1152" y="909"/>
                        <a:pt x="1156" y="888"/>
                        <a:pt x="1152" y="845"/>
                      </a:cubicBezTo>
                      <a:cubicBezTo>
                        <a:pt x="1145" y="805"/>
                        <a:pt x="1134" y="744"/>
                        <a:pt x="1112" y="672"/>
                      </a:cubicBezTo>
                      <a:cubicBezTo>
                        <a:pt x="1069" y="532"/>
                        <a:pt x="965" y="343"/>
                        <a:pt x="783" y="202"/>
                      </a:cubicBezTo>
                      <a:cubicBezTo>
                        <a:pt x="599" y="63"/>
                        <a:pt x="388" y="8"/>
                        <a:pt x="241" y="1"/>
                      </a:cubicBezTo>
                      <a:cubicBezTo>
                        <a:pt x="220" y="0"/>
                        <a:pt x="201" y="0"/>
                        <a:pt x="183"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55" name="Google Shape;555;p29"/>
                <p:cNvSpPr/>
                <p:nvPr/>
              </p:nvSpPr>
              <p:spPr>
                <a:xfrm flipH="1">
                  <a:off x="8502832" y="4859911"/>
                  <a:ext cx="2876" cy="94535"/>
                </a:xfrm>
                <a:custGeom>
                  <a:avLst/>
                  <a:gdLst/>
                  <a:ahLst/>
                  <a:cxnLst/>
                  <a:rect l="l" t="t" r="r" b="b"/>
                  <a:pathLst>
                    <a:path w="40" h="1315" extrusionOk="0">
                      <a:moveTo>
                        <a:pt x="18" y="1"/>
                      </a:moveTo>
                      <a:cubicBezTo>
                        <a:pt x="18" y="1"/>
                        <a:pt x="18" y="1"/>
                        <a:pt x="18" y="1"/>
                      </a:cubicBezTo>
                      <a:cubicBezTo>
                        <a:pt x="8" y="1"/>
                        <a:pt x="0" y="294"/>
                        <a:pt x="0" y="657"/>
                      </a:cubicBezTo>
                      <a:cubicBezTo>
                        <a:pt x="0" y="1020"/>
                        <a:pt x="11" y="1314"/>
                        <a:pt x="22" y="1314"/>
                      </a:cubicBezTo>
                      <a:cubicBezTo>
                        <a:pt x="33" y="1314"/>
                        <a:pt x="40" y="1020"/>
                        <a:pt x="40" y="657"/>
                      </a:cubicBezTo>
                      <a:cubicBezTo>
                        <a:pt x="40" y="297"/>
                        <a:pt x="30" y="1"/>
                        <a:pt x="18"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56" name="Google Shape;556;p29"/>
                <p:cNvSpPr/>
                <p:nvPr/>
              </p:nvSpPr>
              <p:spPr>
                <a:xfrm flipH="1">
                  <a:off x="8347763" y="4997440"/>
                  <a:ext cx="67361" cy="3666"/>
                </a:xfrm>
                <a:custGeom>
                  <a:avLst/>
                  <a:gdLst/>
                  <a:ahLst/>
                  <a:cxnLst/>
                  <a:rect l="l" t="t" r="r" b="b"/>
                  <a:pathLst>
                    <a:path w="937" h="51" extrusionOk="0">
                      <a:moveTo>
                        <a:pt x="894" y="0"/>
                      </a:moveTo>
                      <a:cubicBezTo>
                        <a:pt x="820" y="0"/>
                        <a:pt x="657" y="9"/>
                        <a:pt x="471" y="11"/>
                      </a:cubicBezTo>
                      <a:cubicBezTo>
                        <a:pt x="298" y="11"/>
                        <a:pt x="147" y="7"/>
                        <a:pt x="65" y="7"/>
                      </a:cubicBezTo>
                      <a:cubicBezTo>
                        <a:pt x="24" y="7"/>
                        <a:pt x="0" y="8"/>
                        <a:pt x="0" y="11"/>
                      </a:cubicBezTo>
                      <a:cubicBezTo>
                        <a:pt x="0" y="22"/>
                        <a:pt x="208" y="51"/>
                        <a:pt x="471" y="51"/>
                      </a:cubicBezTo>
                      <a:cubicBezTo>
                        <a:pt x="729" y="47"/>
                        <a:pt x="937" y="15"/>
                        <a:pt x="937" y="4"/>
                      </a:cubicBezTo>
                      <a:cubicBezTo>
                        <a:pt x="937" y="1"/>
                        <a:pt x="922" y="0"/>
                        <a:pt x="894"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57" name="Google Shape;557;p29"/>
                <p:cNvSpPr/>
                <p:nvPr/>
              </p:nvSpPr>
              <p:spPr>
                <a:xfrm flipH="1">
                  <a:off x="8453011" y="4998662"/>
                  <a:ext cx="7836" cy="13300"/>
                </a:xfrm>
                <a:custGeom>
                  <a:avLst/>
                  <a:gdLst/>
                  <a:ahLst/>
                  <a:cxnLst/>
                  <a:rect l="l" t="t" r="r" b="b"/>
                  <a:pathLst>
                    <a:path w="109" h="185" extrusionOk="0">
                      <a:moveTo>
                        <a:pt x="11" y="0"/>
                      </a:moveTo>
                      <a:cubicBezTo>
                        <a:pt x="10" y="0"/>
                        <a:pt x="9" y="0"/>
                        <a:pt x="8" y="1"/>
                      </a:cubicBezTo>
                      <a:cubicBezTo>
                        <a:pt x="1" y="9"/>
                        <a:pt x="26" y="49"/>
                        <a:pt x="47" y="95"/>
                      </a:cubicBezTo>
                      <a:cubicBezTo>
                        <a:pt x="73" y="142"/>
                        <a:pt x="83" y="185"/>
                        <a:pt x="95" y="185"/>
                      </a:cubicBezTo>
                      <a:cubicBezTo>
                        <a:pt x="105" y="185"/>
                        <a:pt x="108" y="130"/>
                        <a:pt x="83" y="77"/>
                      </a:cubicBezTo>
                      <a:cubicBezTo>
                        <a:pt x="61" y="28"/>
                        <a:pt x="24" y="0"/>
                        <a:pt x="11"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58" name="Google Shape;558;p29"/>
                <p:cNvSpPr/>
                <p:nvPr/>
              </p:nvSpPr>
              <p:spPr>
                <a:xfrm flipH="1">
                  <a:off x="8468252" y="4977741"/>
                  <a:ext cx="9849" cy="9058"/>
                </a:xfrm>
                <a:custGeom>
                  <a:avLst/>
                  <a:gdLst/>
                  <a:ahLst/>
                  <a:cxnLst/>
                  <a:rect l="l" t="t" r="r" b="b"/>
                  <a:pathLst>
                    <a:path w="137" h="126" extrusionOk="0">
                      <a:moveTo>
                        <a:pt x="11" y="1"/>
                      </a:moveTo>
                      <a:cubicBezTo>
                        <a:pt x="10" y="1"/>
                        <a:pt x="8" y="1"/>
                        <a:pt x="7" y="2"/>
                      </a:cubicBezTo>
                      <a:cubicBezTo>
                        <a:pt x="0" y="9"/>
                        <a:pt x="22" y="45"/>
                        <a:pt x="55" y="77"/>
                      </a:cubicBezTo>
                      <a:cubicBezTo>
                        <a:pt x="85" y="105"/>
                        <a:pt x="114" y="125"/>
                        <a:pt x="126" y="125"/>
                      </a:cubicBezTo>
                      <a:cubicBezTo>
                        <a:pt x="127" y="125"/>
                        <a:pt x="129" y="125"/>
                        <a:pt x="130" y="124"/>
                      </a:cubicBezTo>
                      <a:cubicBezTo>
                        <a:pt x="136" y="116"/>
                        <a:pt x="115" y="81"/>
                        <a:pt x="83" y="48"/>
                      </a:cubicBezTo>
                      <a:cubicBezTo>
                        <a:pt x="54" y="21"/>
                        <a:pt x="24" y="1"/>
                        <a:pt x="1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59" name="Google Shape;559;p29"/>
                <p:cNvSpPr/>
                <p:nvPr/>
              </p:nvSpPr>
              <p:spPr>
                <a:xfrm flipH="1">
                  <a:off x="8488382" y="4967245"/>
                  <a:ext cx="13947" cy="5823"/>
                </a:xfrm>
                <a:custGeom>
                  <a:avLst/>
                  <a:gdLst/>
                  <a:ahLst/>
                  <a:cxnLst/>
                  <a:rect l="l" t="t" r="r" b="b"/>
                  <a:pathLst>
                    <a:path w="194" h="81" extrusionOk="0">
                      <a:moveTo>
                        <a:pt x="63" y="1"/>
                      </a:moveTo>
                      <a:cubicBezTo>
                        <a:pt x="27" y="1"/>
                        <a:pt x="1" y="14"/>
                        <a:pt x="4" y="19"/>
                      </a:cubicBezTo>
                      <a:cubicBezTo>
                        <a:pt x="7" y="29"/>
                        <a:pt x="50" y="29"/>
                        <a:pt x="97" y="44"/>
                      </a:cubicBezTo>
                      <a:cubicBezTo>
                        <a:pt x="138" y="60"/>
                        <a:pt x="171" y="81"/>
                        <a:pt x="183" y="81"/>
                      </a:cubicBezTo>
                      <a:cubicBezTo>
                        <a:pt x="185" y="81"/>
                        <a:pt x="186" y="81"/>
                        <a:pt x="187" y="80"/>
                      </a:cubicBezTo>
                      <a:cubicBezTo>
                        <a:pt x="193" y="72"/>
                        <a:pt x="168" y="26"/>
                        <a:pt x="107" y="7"/>
                      </a:cubicBezTo>
                      <a:cubicBezTo>
                        <a:pt x="92" y="3"/>
                        <a:pt x="77" y="1"/>
                        <a:pt x="63"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60" name="Google Shape;560;p29"/>
                <p:cNvSpPr/>
                <p:nvPr/>
              </p:nvSpPr>
              <p:spPr>
                <a:xfrm flipH="1">
                  <a:off x="8512106" y="4963866"/>
                  <a:ext cx="7548" cy="3666"/>
                </a:xfrm>
                <a:custGeom>
                  <a:avLst/>
                  <a:gdLst/>
                  <a:ahLst/>
                  <a:cxnLst/>
                  <a:rect l="l" t="t" r="r" b="b"/>
                  <a:pathLst>
                    <a:path w="105" h="51" extrusionOk="0">
                      <a:moveTo>
                        <a:pt x="23" y="0"/>
                      </a:moveTo>
                      <a:cubicBezTo>
                        <a:pt x="13" y="0"/>
                        <a:pt x="6" y="3"/>
                        <a:pt x="4" y="8"/>
                      </a:cubicBezTo>
                      <a:cubicBezTo>
                        <a:pt x="0" y="19"/>
                        <a:pt x="18" y="33"/>
                        <a:pt x="43" y="44"/>
                      </a:cubicBezTo>
                      <a:cubicBezTo>
                        <a:pt x="57" y="49"/>
                        <a:pt x="69" y="51"/>
                        <a:pt x="79" y="51"/>
                      </a:cubicBezTo>
                      <a:cubicBezTo>
                        <a:pt x="91" y="51"/>
                        <a:pt x="99" y="48"/>
                        <a:pt x="101" y="44"/>
                      </a:cubicBezTo>
                      <a:cubicBezTo>
                        <a:pt x="105" y="33"/>
                        <a:pt x="86" y="16"/>
                        <a:pt x="58" y="8"/>
                      </a:cubicBezTo>
                      <a:cubicBezTo>
                        <a:pt x="46" y="3"/>
                        <a:pt x="33" y="0"/>
                        <a:pt x="23"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61" name="Google Shape;561;p29"/>
                <p:cNvSpPr/>
                <p:nvPr/>
              </p:nvSpPr>
              <p:spPr>
                <a:xfrm flipH="1">
                  <a:off x="8296647" y="4914836"/>
                  <a:ext cx="791" cy="27462"/>
                </a:xfrm>
                <a:custGeom>
                  <a:avLst/>
                  <a:gdLst/>
                  <a:ahLst/>
                  <a:cxnLst/>
                  <a:rect l="l" t="t" r="r" b="b"/>
                  <a:pathLst>
                    <a:path w="11" h="382" extrusionOk="0">
                      <a:moveTo>
                        <a:pt x="0" y="1"/>
                      </a:moveTo>
                      <a:lnTo>
                        <a:pt x="7" y="382"/>
                      </a:lnTo>
                      <a:lnTo>
                        <a:pt x="10" y="382"/>
                      </a:lnTo>
                      <a:lnTo>
                        <a:pt x="0" y="1"/>
                      </a:lnTo>
                      <a:close/>
                    </a:path>
                  </a:pathLst>
                </a:custGeom>
                <a:solidFill>
                  <a:srgbClr val="B2B2B2"/>
                </a:solidFill>
                <a:ln>
                  <a:noFill/>
                </a:ln>
              </p:spPr>
              <p:txBody>
                <a:bodyPr spcFirstLastPara="1" wrap="square" lIns="121900" tIns="121900" rIns="121900" bIns="121900" anchor="ctr" anchorCtr="0">
                  <a:noAutofit/>
                </a:bodyPr>
                <a:lstStyle/>
                <a:p>
                  <a:endParaRPr sz="2400"/>
                </a:p>
              </p:txBody>
            </p:sp>
            <p:sp>
              <p:nvSpPr>
                <p:cNvPr id="562" name="Google Shape;562;p29"/>
                <p:cNvSpPr/>
                <p:nvPr/>
              </p:nvSpPr>
              <p:spPr>
                <a:xfrm flipH="1">
                  <a:off x="8296867" y="4914621"/>
                  <a:ext cx="206540" cy="34363"/>
                </a:xfrm>
                <a:custGeom>
                  <a:avLst/>
                  <a:gdLst/>
                  <a:ahLst/>
                  <a:cxnLst/>
                  <a:rect l="l" t="t" r="r" b="b"/>
                  <a:pathLst>
                    <a:path w="2873" h="478" extrusionOk="0">
                      <a:moveTo>
                        <a:pt x="2865" y="0"/>
                      </a:moveTo>
                      <a:lnTo>
                        <a:pt x="4" y="255"/>
                      </a:lnTo>
                      <a:cubicBezTo>
                        <a:pt x="4" y="348"/>
                        <a:pt x="1" y="428"/>
                        <a:pt x="1" y="478"/>
                      </a:cubicBezTo>
                      <a:lnTo>
                        <a:pt x="2567" y="395"/>
                      </a:lnTo>
                      <a:cubicBezTo>
                        <a:pt x="2524" y="385"/>
                        <a:pt x="2496" y="370"/>
                        <a:pt x="2496" y="363"/>
                      </a:cubicBezTo>
                      <a:cubicBezTo>
                        <a:pt x="2499" y="360"/>
                        <a:pt x="2502" y="360"/>
                        <a:pt x="2509" y="360"/>
                      </a:cubicBezTo>
                      <a:cubicBezTo>
                        <a:pt x="2539" y="360"/>
                        <a:pt x="2607" y="370"/>
                        <a:pt x="2685" y="378"/>
                      </a:cubicBezTo>
                      <a:cubicBezTo>
                        <a:pt x="2779" y="381"/>
                        <a:pt x="2857" y="378"/>
                        <a:pt x="2872" y="385"/>
                      </a:cubicBezTo>
                      <a:lnTo>
                        <a:pt x="2865" y="4"/>
                      </a:lnTo>
                      <a:lnTo>
                        <a:pt x="2865" y="0"/>
                      </a:lnTo>
                      <a:close/>
                    </a:path>
                  </a:pathLst>
                </a:custGeom>
                <a:solidFill>
                  <a:srgbClr val="BF9000"/>
                </a:solidFill>
                <a:ln>
                  <a:noFill/>
                </a:ln>
              </p:spPr>
              <p:txBody>
                <a:bodyPr spcFirstLastPara="1" wrap="square" lIns="121900" tIns="121900" rIns="121900" bIns="121900" anchor="ctr" anchorCtr="0">
                  <a:noAutofit/>
                </a:bodyPr>
                <a:lstStyle/>
                <a:p>
                  <a:endParaRPr sz="2400"/>
                </a:p>
              </p:txBody>
            </p:sp>
            <p:sp>
              <p:nvSpPr>
                <p:cNvPr id="563" name="Google Shape;563;p29"/>
                <p:cNvSpPr/>
                <p:nvPr/>
              </p:nvSpPr>
              <p:spPr>
                <a:xfrm flipH="1">
                  <a:off x="8296647" y="4940430"/>
                  <a:ext cx="27390" cy="2588"/>
                </a:xfrm>
                <a:custGeom>
                  <a:avLst/>
                  <a:gdLst/>
                  <a:ahLst/>
                  <a:cxnLst/>
                  <a:rect l="l" t="t" r="r" b="b"/>
                  <a:pathLst>
                    <a:path w="381" h="36" extrusionOk="0">
                      <a:moveTo>
                        <a:pt x="14" y="1"/>
                      </a:moveTo>
                      <a:cubicBezTo>
                        <a:pt x="7" y="1"/>
                        <a:pt x="4" y="1"/>
                        <a:pt x="1" y="4"/>
                      </a:cubicBezTo>
                      <a:cubicBezTo>
                        <a:pt x="1" y="11"/>
                        <a:pt x="29" y="26"/>
                        <a:pt x="72" y="36"/>
                      </a:cubicBezTo>
                      <a:lnTo>
                        <a:pt x="380" y="26"/>
                      </a:lnTo>
                      <a:lnTo>
                        <a:pt x="377" y="26"/>
                      </a:lnTo>
                      <a:cubicBezTo>
                        <a:pt x="362" y="19"/>
                        <a:pt x="284" y="22"/>
                        <a:pt x="190" y="19"/>
                      </a:cubicBezTo>
                      <a:cubicBezTo>
                        <a:pt x="112" y="11"/>
                        <a:pt x="44" y="1"/>
                        <a:pt x="14" y="1"/>
                      </a:cubicBezTo>
                      <a:close/>
                    </a:path>
                  </a:pathLst>
                </a:custGeom>
                <a:solidFill>
                  <a:srgbClr val="1B2327"/>
                </a:solidFill>
                <a:ln>
                  <a:noFill/>
                </a:ln>
              </p:spPr>
              <p:txBody>
                <a:bodyPr spcFirstLastPara="1" wrap="square" lIns="121900" tIns="121900" rIns="121900" bIns="121900" anchor="ctr" anchorCtr="0">
                  <a:noAutofit/>
                </a:bodyPr>
                <a:lstStyle/>
                <a:p>
                  <a:endParaRPr sz="2400"/>
                </a:p>
              </p:txBody>
            </p:sp>
            <p:sp>
              <p:nvSpPr>
                <p:cNvPr id="564" name="Google Shape;564;p29"/>
                <p:cNvSpPr/>
                <p:nvPr/>
              </p:nvSpPr>
              <p:spPr>
                <a:xfrm flipH="1">
                  <a:off x="8528066" y="4935254"/>
                  <a:ext cx="647" cy="3163"/>
                </a:xfrm>
                <a:custGeom>
                  <a:avLst/>
                  <a:gdLst/>
                  <a:ahLst/>
                  <a:cxnLst/>
                  <a:rect l="l" t="t" r="r" b="b"/>
                  <a:pathLst>
                    <a:path w="9" h="44" extrusionOk="0">
                      <a:moveTo>
                        <a:pt x="1" y="0"/>
                      </a:moveTo>
                      <a:lnTo>
                        <a:pt x="8" y="43"/>
                      </a:lnTo>
                      <a:lnTo>
                        <a:pt x="8" y="0"/>
                      </a:lnTo>
                      <a:close/>
                    </a:path>
                  </a:pathLst>
                </a:custGeom>
                <a:solidFill>
                  <a:srgbClr val="B2B2B2"/>
                </a:solidFill>
                <a:ln>
                  <a:noFill/>
                </a:ln>
              </p:spPr>
              <p:txBody>
                <a:bodyPr spcFirstLastPara="1" wrap="square" lIns="121900" tIns="121900" rIns="121900" bIns="121900" anchor="ctr" anchorCtr="0">
                  <a:noAutofit/>
                </a:bodyPr>
                <a:lstStyle/>
                <a:p>
                  <a:endParaRPr sz="2400"/>
                </a:p>
              </p:txBody>
            </p:sp>
            <p:sp>
              <p:nvSpPr>
                <p:cNvPr id="565" name="Google Shape;565;p29"/>
                <p:cNvSpPr/>
                <p:nvPr/>
              </p:nvSpPr>
              <p:spPr>
                <a:xfrm flipH="1">
                  <a:off x="8504630" y="4933169"/>
                  <a:ext cx="23508" cy="16607"/>
                </a:xfrm>
                <a:custGeom>
                  <a:avLst/>
                  <a:gdLst/>
                  <a:ahLst/>
                  <a:cxnLst/>
                  <a:rect l="l" t="t" r="r" b="b"/>
                  <a:pathLst>
                    <a:path w="327" h="231" extrusionOk="0">
                      <a:moveTo>
                        <a:pt x="316" y="1"/>
                      </a:moveTo>
                      <a:lnTo>
                        <a:pt x="0" y="29"/>
                      </a:lnTo>
                      <a:lnTo>
                        <a:pt x="0" y="72"/>
                      </a:lnTo>
                      <a:lnTo>
                        <a:pt x="22" y="231"/>
                      </a:lnTo>
                      <a:lnTo>
                        <a:pt x="327" y="223"/>
                      </a:lnTo>
                      <a:cubicBezTo>
                        <a:pt x="323" y="170"/>
                        <a:pt x="320" y="94"/>
                        <a:pt x="316" y="1"/>
                      </a:cubicBezTo>
                      <a:close/>
                    </a:path>
                  </a:pathLst>
                </a:custGeom>
                <a:solidFill>
                  <a:srgbClr val="BF9000"/>
                </a:solidFill>
                <a:ln>
                  <a:noFill/>
                </a:ln>
              </p:spPr>
              <p:txBody>
                <a:bodyPr spcFirstLastPara="1" wrap="square" lIns="121900" tIns="121900" rIns="121900" bIns="121900" anchor="ctr" anchorCtr="0">
                  <a:noAutofit/>
                </a:bodyPr>
                <a:lstStyle/>
                <a:p>
                  <a:endParaRPr sz="2400"/>
                </a:p>
              </p:txBody>
            </p:sp>
            <p:sp>
              <p:nvSpPr>
                <p:cNvPr id="566" name="Google Shape;566;p29"/>
                <p:cNvSpPr/>
                <p:nvPr/>
              </p:nvSpPr>
              <p:spPr>
                <a:xfrm flipH="1">
                  <a:off x="8503048" y="4932953"/>
                  <a:ext cx="2444" cy="16319"/>
                </a:xfrm>
                <a:custGeom>
                  <a:avLst/>
                  <a:gdLst/>
                  <a:ahLst/>
                  <a:cxnLst/>
                  <a:rect l="l" t="t" r="r" b="b"/>
                  <a:pathLst>
                    <a:path w="34" h="227" extrusionOk="0">
                      <a:moveTo>
                        <a:pt x="33" y="0"/>
                      </a:moveTo>
                      <a:lnTo>
                        <a:pt x="1" y="4"/>
                      </a:lnTo>
                      <a:cubicBezTo>
                        <a:pt x="5" y="97"/>
                        <a:pt x="8" y="173"/>
                        <a:pt x="12" y="226"/>
                      </a:cubicBezTo>
                      <a:lnTo>
                        <a:pt x="30" y="223"/>
                      </a:lnTo>
                      <a:cubicBezTo>
                        <a:pt x="30" y="173"/>
                        <a:pt x="33" y="93"/>
                        <a:pt x="33" y="0"/>
                      </a:cubicBezTo>
                      <a:close/>
                    </a:path>
                  </a:pathLst>
                </a:custGeom>
                <a:solidFill>
                  <a:srgbClr val="1B2327"/>
                </a:solidFill>
                <a:ln>
                  <a:noFill/>
                </a:ln>
              </p:spPr>
              <p:txBody>
                <a:bodyPr spcFirstLastPara="1" wrap="square" lIns="121900" tIns="121900" rIns="121900" bIns="121900" anchor="ctr" anchorCtr="0">
                  <a:noAutofit/>
                </a:bodyPr>
                <a:lstStyle/>
                <a:p>
                  <a:endParaRPr sz="2400"/>
                </a:p>
              </p:txBody>
            </p:sp>
            <p:sp>
              <p:nvSpPr>
                <p:cNvPr id="567" name="Google Shape;567;p29"/>
                <p:cNvSpPr/>
                <p:nvPr/>
              </p:nvSpPr>
              <p:spPr>
                <a:xfrm flipH="1">
                  <a:off x="7605347" y="4840573"/>
                  <a:ext cx="430190" cy="187633"/>
                </a:xfrm>
                <a:custGeom>
                  <a:avLst/>
                  <a:gdLst/>
                  <a:ahLst/>
                  <a:cxnLst/>
                  <a:rect l="l" t="t" r="r" b="b"/>
                  <a:pathLst>
                    <a:path w="5984" h="2610" extrusionOk="0">
                      <a:moveTo>
                        <a:pt x="3202" y="0"/>
                      </a:moveTo>
                      <a:lnTo>
                        <a:pt x="0" y="68"/>
                      </a:lnTo>
                      <a:lnTo>
                        <a:pt x="43" y="2571"/>
                      </a:lnTo>
                      <a:lnTo>
                        <a:pt x="240" y="2577"/>
                      </a:lnTo>
                      <a:cubicBezTo>
                        <a:pt x="641" y="2590"/>
                        <a:pt x="1598" y="2610"/>
                        <a:pt x="2581" y="2610"/>
                      </a:cubicBezTo>
                      <a:cubicBezTo>
                        <a:pt x="3774" y="2610"/>
                        <a:pt x="5006" y="2581"/>
                        <a:pt x="5326" y="2477"/>
                      </a:cubicBezTo>
                      <a:cubicBezTo>
                        <a:pt x="5984" y="2261"/>
                        <a:pt x="3249" y="1709"/>
                        <a:pt x="3249" y="1709"/>
                      </a:cubicBezTo>
                      <a:lnTo>
                        <a:pt x="3202" y="0"/>
                      </a:lnTo>
                      <a:close/>
                    </a:path>
                  </a:pathLst>
                </a:custGeom>
                <a:solidFill>
                  <a:srgbClr val="F1C232"/>
                </a:solidFill>
                <a:ln>
                  <a:noFill/>
                </a:ln>
              </p:spPr>
              <p:txBody>
                <a:bodyPr spcFirstLastPara="1" wrap="square" lIns="121900" tIns="121900" rIns="121900" bIns="121900" anchor="ctr" anchorCtr="0">
                  <a:noAutofit/>
                </a:bodyPr>
                <a:lstStyle/>
                <a:p>
                  <a:endParaRPr sz="2400"/>
                </a:p>
              </p:txBody>
            </p:sp>
            <p:sp>
              <p:nvSpPr>
                <p:cNvPr id="568" name="Google Shape;568;p29"/>
                <p:cNvSpPr/>
                <p:nvPr/>
              </p:nvSpPr>
              <p:spPr>
                <a:xfrm flipH="1">
                  <a:off x="7644303" y="4986081"/>
                  <a:ext cx="61466" cy="28468"/>
                </a:xfrm>
                <a:custGeom>
                  <a:avLst/>
                  <a:gdLst/>
                  <a:ahLst/>
                  <a:cxnLst/>
                  <a:rect l="l" t="t" r="r" b="b"/>
                  <a:pathLst>
                    <a:path w="855" h="396" extrusionOk="0">
                      <a:moveTo>
                        <a:pt x="0" y="0"/>
                      </a:moveTo>
                      <a:lnTo>
                        <a:pt x="0" y="0"/>
                      </a:lnTo>
                      <a:cubicBezTo>
                        <a:pt x="11" y="4"/>
                        <a:pt x="101" y="30"/>
                        <a:pt x="223" y="68"/>
                      </a:cubicBezTo>
                      <a:cubicBezTo>
                        <a:pt x="151" y="44"/>
                        <a:pt x="75" y="22"/>
                        <a:pt x="0" y="0"/>
                      </a:cubicBezTo>
                      <a:close/>
                      <a:moveTo>
                        <a:pt x="833" y="345"/>
                      </a:moveTo>
                      <a:cubicBezTo>
                        <a:pt x="844" y="363"/>
                        <a:pt x="844" y="381"/>
                        <a:pt x="833" y="396"/>
                      </a:cubicBezTo>
                      <a:lnTo>
                        <a:pt x="851" y="396"/>
                      </a:lnTo>
                      <a:cubicBezTo>
                        <a:pt x="855" y="381"/>
                        <a:pt x="847" y="363"/>
                        <a:pt x="833" y="345"/>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569" name="Google Shape;569;p29"/>
                <p:cNvSpPr/>
                <p:nvPr/>
              </p:nvSpPr>
              <p:spPr>
                <a:xfrm flipH="1">
                  <a:off x="7811239" y="5025334"/>
                  <a:ext cx="221206" cy="3666"/>
                </a:xfrm>
                <a:custGeom>
                  <a:avLst/>
                  <a:gdLst/>
                  <a:ahLst/>
                  <a:cxnLst/>
                  <a:rect l="l" t="t" r="r" b="b"/>
                  <a:pathLst>
                    <a:path w="3077" h="51" extrusionOk="0">
                      <a:moveTo>
                        <a:pt x="0" y="1"/>
                      </a:moveTo>
                      <a:cubicBezTo>
                        <a:pt x="517" y="32"/>
                        <a:pt x="1242" y="51"/>
                        <a:pt x="1996" y="51"/>
                      </a:cubicBezTo>
                      <a:cubicBezTo>
                        <a:pt x="2355" y="51"/>
                        <a:pt x="2724" y="47"/>
                        <a:pt x="3076" y="39"/>
                      </a:cubicBezTo>
                      <a:lnTo>
                        <a:pt x="2530" y="39"/>
                      </a:lnTo>
                      <a:cubicBezTo>
                        <a:pt x="1551" y="39"/>
                        <a:pt x="596" y="22"/>
                        <a:pt x="197" y="7"/>
                      </a:cubicBezTo>
                      <a:lnTo>
                        <a:pt x="0" y="1"/>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570" name="Google Shape;570;p29"/>
                <p:cNvSpPr/>
                <p:nvPr/>
              </p:nvSpPr>
              <p:spPr>
                <a:xfrm flipH="1">
                  <a:off x="7645102" y="4986081"/>
                  <a:ext cx="387343" cy="42128"/>
                </a:xfrm>
                <a:custGeom>
                  <a:avLst/>
                  <a:gdLst/>
                  <a:ahLst/>
                  <a:cxnLst/>
                  <a:rect l="l" t="t" r="r" b="b"/>
                  <a:pathLst>
                    <a:path w="5388" h="586" extrusionOk="0">
                      <a:moveTo>
                        <a:pt x="4541" y="0"/>
                      </a:moveTo>
                      <a:cubicBezTo>
                        <a:pt x="4357" y="15"/>
                        <a:pt x="4268" y="421"/>
                        <a:pt x="4268" y="421"/>
                      </a:cubicBezTo>
                      <a:lnTo>
                        <a:pt x="1156" y="460"/>
                      </a:lnTo>
                      <a:lnTo>
                        <a:pt x="1156" y="478"/>
                      </a:lnTo>
                      <a:cubicBezTo>
                        <a:pt x="1152" y="478"/>
                        <a:pt x="1152" y="471"/>
                        <a:pt x="1148" y="460"/>
                      </a:cubicBezTo>
                      <a:lnTo>
                        <a:pt x="4" y="474"/>
                      </a:lnTo>
                      <a:lnTo>
                        <a:pt x="0" y="547"/>
                      </a:lnTo>
                      <a:lnTo>
                        <a:pt x="197" y="553"/>
                      </a:lnTo>
                      <a:cubicBezTo>
                        <a:pt x="596" y="568"/>
                        <a:pt x="1551" y="585"/>
                        <a:pt x="2530" y="585"/>
                      </a:cubicBezTo>
                      <a:lnTo>
                        <a:pt x="3076" y="585"/>
                      </a:lnTo>
                      <a:cubicBezTo>
                        <a:pt x="4059" y="564"/>
                        <a:pt x="4935" y="521"/>
                        <a:pt x="5255" y="460"/>
                      </a:cubicBezTo>
                      <a:cubicBezTo>
                        <a:pt x="5265" y="456"/>
                        <a:pt x="5276" y="456"/>
                        <a:pt x="5283" y="453"/>
                      </a:cubicBezTo>
                      <a:cubicBezTo>
                        <a:pt x="5334" y="435"/>
                        <a:pt x="5366" y="417"/>
                        <a:pt x="5377" y="396"/>
                      </a:cubicBezTo>
                      <a:cubicBezTo>
                        <a:pt x="5388" y="381"/>
                        <a:pt x="5388" y="363"/>
                        <a:pt x="5377" y="345"/>
                      </a:cubicBezTo>
                      <a:cubicBezTo>
                        <a:pt x="5298" y="249"/>
                        <a:pt x="4985" y="137"/>
                        <a:pt x="4767" y="68"/>
                      </a:cubicBezTo>
                      <a:cubicBezTo>
                        <a:pt x="4695" y="44"/>
                        <a:pt x="4619" y="22"/>
                        <a:pt x="4544" y="0"/>
                      </a:cubicBezTo>
                      <a:close/>
                    </a:path>
                  </a:pathLst>
                </a:custGeom>
                <a:solidFill>
                  <a:srgbClr val="BF9000"/>
                </a:solidFill>
                <a:ln>
                  <a:noFill/>
                </a:ln>
              </p:spPr>
              <p:txBody>
                <a:bodyPr spcFirstLastPara="1" wrap="square" lIns="121900" tIns="121900" rIns="121900" bIns="121900" anchor="ctr" anchorCtr="0">
                  <a:noAutofit/>
                </a:bodyPr>
                <a:lstStyle/>
                <a:p>
                  <a:endParaRPr sz="2400"/>
                </a:p>
              </p:txBody>
            </p:sp>
            <p:sp>
              <p:nvSpPr>
                <p:cNvPr id="571" name="Google Shape;571;p29"/>
                <p:cNvSpPr/>
                <p:nvPr/>
              </p:nvSpPr>
              <p:spPr>
                <a:xfrm flipH="1">
                  <a:off x="7645317" y="5011962"/>
                  <a:ext cx="390506" cy="10136"/>
                </a:xfrm>
                <a:custGeom>
                  <a:avLst/>
                  <a:gdLst/>
                  <a:ahLst/>
                  <a:cxnLst/>
                  <a:rect l="l" t="t" r="r" b="b"/>
                  <a:pathLst>
                    <a:path w="5432" h="141" extrusionOk="0">
                      <a:moveTo>
                        <a:pt x="5418" y="1"/>
                      </a:moveTo>
                      <a:cubicBezTo>
                        <a:pt x="5409" y="1"/>
                        <a:pt x="5395" y="1"/>
                        <a:pt x="5377" y="3"/>
                      </a:cubicBezTo>
                      <a:cubicBezTo>
                        <a:pt x="5330" y="3"/>
                        <a:pt x="5277" y="7"/>
                        <a:pt x="5219" y="7"/>
                      </a:cubicBezTo>
                      <a:cubicBezTo>
                        <a:pt x="5062" y="14"/>
                        <a:pt x="4868" y="21"/>
                        <a:pt x="4638" y="32"/>
                      </a:cubicBezTo>
                      <a:cubicBezTo>
                        <a:pt x="4146" y="50"/>
                        <a:pt x="3468" y="75"/>
                        <a:pt x="2718" y="89"/>
                      </a:cubicBezTo>
                      <a:cubicBezTo>
                        <a:pt x="2134" y="103"/>
                        <a:pt x="1594" y="109"/>
                        <a:pt x="1152" y="109"/>
                      </a:cubicBezTo>
                      <a:cubicBezTo>
                        <a:pt x="1025" y="109"/>
                        <a:pt x="907" y="108"/>
                        <a:pt x="798" y="107"/>
                      </a:cubicBezTo>
                      <a:lnTo>
                        <a:pt x="213" y="107"/>
                      </a:lnTo>
                      <a:cubicBezTo>
                        <a:pt x="155" y="107"/>
                        <a:pt x="105" y="107"/>
                        <a:pt x="54" y="111"/>
                      </a:cubicBezTo>
                      <a:lnTo>
                        <a:pt x="1" y="111"/>
                      </a:lnTo>
                      <a:cubicBezTo>
                        <a:pt x="1" y="114"/>
                        <a:pt x="19" y="114"/>
                        <a:pt x="54" y="118"/>
                      </a:cubicBezTo>
                      <a:cubicBezTo>
                        <a:pt x="101" y="118"/>
                        <a:pt x="155" y="122"/>
                        <a:pt x="213" y="122"/>
                      </a:cubicBezTo>
                      <a:cubicBezTo>
                        <a:pt x="370" y="125"/>
                        <a:pt x="568" y="132"/>
                        <a:pt x="798" y="136"/>
                      </a:cubicBezTo>
                      <a:cubicBezTo>
                        <a:pt x="1005" y="139"/>
                        <a:pt x="1245" y="141"/>
                        <a:pt x="1510" y="141"/>
                      </a:cubicBezTo>
                      <a:cubicBezTo>
                        <a:pt x="1873" y="141"/>
                        <a:pt x="2283" y="137"/>
                        <a:pt x="2718" y="129"/>
                      </a:cubicBezTo>
                      <a:cubicBezTo>
                        <a:pt x="3468" y="114"/>
                        <a:pt x="4146" y="86"/>
                        <a:pt x="4638" y="57"/>
                      </a:cubicBezTo>
                      <a:cubicBezTo>
                        <a:pt x="4868" y="43"/>
                        <a:pt x="5062" y="32"/>
                        <a:pt x="5219" y="21"/>
                      </a:cubicBezTo>
                      <a:cubicBezTo>
                        <a:pt x="5280" y="18"/>
                        <a:pt x="5330" y="14"/>
                        <a:pt x="5377" y="10"/>
                      </a:cubicBezTo>
                      <a:cubicBezTo>
                        <a:pt x="5413" y="7"/>
                        <a:pt x="5431" y="3"/>
                        <a:pt x="5431" y="3"/>
                      </a:cubicBezTo>
                      <a:cubicBezTo>
                        <a:pt x="5431" y="1"/>
                        <a:pt x="5427" y="1"/>
                        <a:pt x="5418"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72" name="Google Shape;572;p29"/>
                <p:cNvSpPr/>
                <p:nvPr/>
              </p:nvSpPr>
              <p:spPr>
                <a:xfrm flipH="1">
                  <a:off x="7703685" y="4983421"/>
                  <a:ext cx="23508" cy="36520"/>
                </a:xfrm>
                <a:custGeom>
                  <a:avLst/>
                  <a:gdLst/>
                  <a:ahLst/>
                  <a:cxnLst/>
                  <a:rect l="l" t="t" r="r" b="b"/>
                  <a:pathLst>
                    <a:path w="327" h="508" extrusionOk="0">
                      <a:moveTo>
                        <a:pt x="317" y="1"/>
                      </a:moveTo>
                      <a:cubicBezTo>
                        <a:pt x="296" y="1"/>
                        <a:pt x="173" y="64"/>
                        <a:pt x="90" y="206"/>
                      </a:cubicBezTo>
                      <a:cubicBezTo>
                        <a:pt x="0" y="360"/>
                        <a:pt x="11" y="508"/>
                        <a:pt x="22" y="508"/>
                      </a:cubicBezTo>
                      <a:cubicBezTo>
                        <a:pt x="33" y="508"/>
                        <a:pt x="40" y="368"/>
                        <a:pt x="126" y="228"/>
                      </a:cubicBezTo>
                      <a:cubicBezTo>
                        <a:pt x="209" y="84"/>
                        <a:pt x="327" y="9"/>
                        <a:pt x="320" y="2"/>
                      </a:cubicBezTo>
                      <a:cubicBezTo>
                        <a:pt x="320" y="1"/>
                        <a:pt x="318" y="1"/>
                        <a:pt x="317"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73" name="Google Shape;573;p29"/>
                <p:cNvSpPr/>
                <p:nvPr/>
              </p:nvSpPr>
              <p:spPr>
                <a:xfrm flipH="1">
                  <a:off x="7781831" y="4967461"/>
                  <a:ext cx="13012" cy="19482"/>
                </a:xfrm>
                <a:custGeom>
                  <a:avLst/>
                  <a:gdLst/>
                  <a:ahLst/>
                  <a:cxnLst/>
                  <a:rect l="l" t="t" r="r" b="b"/>
                  <a:pathLst>
                    <a:path w="181" h="271" extrusionOk="0">
                      <a:moveTo>
                        <a:pt x="171" y="0"/>
                      </a:moveTo>
                      <a:cubicBezTo>
                        <a:pt x="158" y="0"/>
                        <a:pt x="117" y="56"/>
                        <a:pt x="73" y="123"/>
                      </a:cubicBezTo>
                      <a:cubicBezTo>
                        <a:pt x="30" y="198"/>
                        <a:pt x="1" y="263"/>
                        <a:pt x="8" y="271"/>
                      </a:cubicBezTo>
                      <a:cubicBezTo>
                        <a:pt x="9" y="271"/>
                        <a:pt x="9" y="271"/>
                        <a:pt x="9" y="271"/>
                      </a:cubicBezTo>
                      <a:cubicBezTo>
                        <a:pt x="21" y="271"/>
                        <a:pt x="63" y="218"/>
                        <a:pt x="105" y="145"/>
                      </a:cubicBezTo>
                      <a:cubicBezTo>
                        <a:pt x="151" y="69"/>
                        <a:pt x="181" y="4"/>
                        <a:pt x="173" y="1"/>
                      </a:cubicBezTo>
                      <a:cubicBezTo>
                        <a:pt x="172" y="1"/>
                        <a:pt x="172" y="0"/>
                        <a:pt x="171"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74" name="Google Shape;574;p29"/>
                <p:cNvSpPr/>
                <p:nvPr/>
              </p:nvSpPr>
              <p:spPr>
                <a:xfrm flipH="1">
                  <a:off x="7798366" y="4964082"/>
                  <a:ext cx="15313" cy="13372"/>
                </a:xfrm>
                <a:custGeom>
                  <a:avLst/>
                  <a:gdLst/>
                  <a:ahLst/>
                  <a:cxnLst/>
                  <a:rect l="l" t="t" r="r" b="b"/>
                  <a:pathLst>
                    <a:path w="213" h="186" extrusionOk="0">
                      <a:moveTo>
                        <a:pt x="203" y="1"/>
                      </a:moveTo>
                      <a:cubicBezTo>
                        <a:pt x="189" y="1"/>
                        <a:pt x="143" y="31"/>
                        <a:pt x="95" y="81"/>
                      </a:cubicBezTo>
                      <a:cubicBezTo>
                        <a:pt x="40" y="131"/>
                        <a:pt x="1" y="177"/>
                        <a:pt x="8" y="185"/>
                      </a:cubicBezTo>
                      <a:cubicBezTo>
                        <a:pt x="9" y="186"/>
                        <a:pt x="10" y="186"/>
                        <a:pt x="11" y="186"/>
                      </a:cubicBezTo>
                      <a:cubicBezTo>
                        <a:pt x="24" y="186"/>
                        <a:pt x="70" y="154"/>
                        <a:pt x="120" y="106"/>
                      </a:cubicBezTo>
                      <a:cubicBezTo>
                        <a:pt x="173" y="56"/>
                        <a:pt x="213" y="8"/>
                        <a:pt x="206" y="1"/>
                      </a:cubicBezTo>
                      <a:cubicBezTo>
                        <a:pt x="205" y="1"/>
                        <a:pt x="204" y="1"/>
                        <a:pt x="203"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75" name="Google Shape;575;p29"/>
                <p:cNvSpPr/>
                <p:nvPr/>
              </p:nvSpPr>
              <p:spPr>
                <a:xfrm flipH="1">
                  <a:off x="7801242" y="4954377"/>
                  <a:ext cx="24011" cy="2876"/>
                </a:xfrm>
                <a:custGeom>
                  <a:avLst/>
                  <a:gdLst/>
                  <a:ahLst/>
                  <a:cxnLst/>
                  <a:rect l="l" t="t" r="r" b="b"/>
                  <a:pathLst>
                    <a:path w="334" h="40" extrusionOk="0">
                      <a:moveTo>
                        <a:pt x="165" y="0"/>
                      </a:moveTo>
                      <a:cubicBezTo>
                        <a:pt x="72" y="0"/>
                        <a:pt x="1" y="11"/>
                        <a:pt x="1" y="22"/>
                      </a:cubicBezTo>
                      <a:cubicBezTo>
                        <a:pt x="1" y="32"/>
                        <a:pt x="76" y="40"/>
                        <a:pt x="165" y="40"/>
                      </a:cubicBezTo>
                      <a:cubicBezTo>
                        <a:pt x="259" y="40"/>
                        <a:pt x="334" y="29"/>
                        <a:pt x="334" y="18"/>
                      </a:cubicBezTo>
                      <a:cubicBezTo>
                        <a:pt x="334" y="7"/>
                        <a:pt x="259" y="0"/>
                        <a:pt x="165"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76" name="Google Shape;576;p29"/>
                <p:cNvSpPr/>
                <p:nvPr/>
              </p:nvSpPr>
              <p:spPr>
                <a:xfrm flipH="1">
                  <a:off x="7802249" y="4940430"/>
                  <a:ext cx="27678" cy="4026"/>
                </a:xfrm>
                <a:custGeom>
                  <a:avLst/>
                  <a:gdLst/>
                  <a:ahLst/>
                  <a:cxnLst/>
                  <a:rect l="l" t="t" r="r" b="b"/>
                  <a:pathLst>
                    <a:path w="385" h="56" extrusionOk="0">
                      <a:moveTo>
                        <a:pt x="19" y="0"/>
                      </a:moveTo>
                      <a:cubicBezTo>
                        <a:pt x="10" y="0"/>
                        <a:pt x="5" y="1"/>
                        <a:pt x="4" y="4"/>
                      </a:cubicBezTo>
                      <a:cubicBezTo>
                        <a:pt x="1" y="14"/>
                        <a:pt x="84" y="47"/>
                        <a:pt x="191" y="54"/>
                      </a:cubicBezTo>
                      <a:cubicBezTo>
                        <a:pt x="204" y="55"/>
                        <a:pt x="216" y="55"/>
                        <a:pt x="228" y="55"/>
                      </a:cubicBezTo>
                      <a:cubicBezTo>
                        <a:pt x="318" y="55"/>
                        <a:pt x="385" y="32"/>
                        <a:pt x="381" y="26"/>
                      </a:cubicBezTo>
                      <a:cubicBezTo>
                        <a:pt x="381" y="14"/>
                        <a:pt x="295" y="22"/>
                        <a:pt x="195" y="14"/>
                      </a:cubicBezTo>
                      <a:cubicBezTo>
                        <a:pt x="115" y="12"/>
                        <a:pt x="47" y="0"/>
                        <a:pt x="19"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77" name="Google Shape;577;p29"/>
                <p:cNvSpPr/>
                <p:nvPr/>
              </p:nvSpPr>
              <p:spPr>
                <a:xfrm flipH="1">
                  <a:off x="7743370" y="4945247"/>
                  <a:ext cx="43422" cy="25449"/>
                </a:xfrm>
                <a:custGeom>
                  <a:avLst/>
                  <a:gdLst/>
                  <a:ahLst/>
                  <a:cxnLst/>
                  <a:rect l="l" t="t" r="r" b="b"/>
                  <a:pathLst>
                    <a:path w="604" h="354" extrusionOk="0">
                      <a:moveTo>
                        <a:pt x="410" y="38"/>
                      </a:moveTo>
                      <a:cubicBezTo>
                        <a:pt x="456" y="38"/>
                        <a:pt x="502" y="47"/>
                        <a:pt x="539" y="70"/>
                      </a:cubicBezTo>
                      <a:cubicBezTo>
                        <a:pt x="574" y="91"/>
                        <a:pt x="560" y="131"/>
                        <a:pt x="524" y="152"/>
                      </a:cubicBezTo>
                      <a:cubicBezTo>
                        <a:pt x="492" y="174"/>
                        <a:pt x="448" y="189"/>
                        <a:pt x="410" y="206"/>
                      </a:cubicBezTo>
                      <a:cubicBezTo>
                        <a:pt x="334" y="235"/>
                        <a:pt x="262" y="253"/>
                        <a:pt x="201" y="263"/>
                      </a:cubicBezTo>
                      <a:cubicBezTo>
                        <a:pt x="139" y="276"/>
                        <a:pt x="89" y="283"/>
                        <a:pt x="55" y="287"/>
                      </a:cubicBezTo>
                      <a:lnTo>
                        <a:pt x="55" y="287"/>
                      </a:lnTo>
                      <a:cubicBezTo>
                        <a:pt x="67" y="256"/>
                        <a:pt x="87" y="216"/>
                        <a:pt x="122" y="174"/>
                      </a:cubicBezTo>
                      <a:cubicBezTo>
                        <a:pt x="158" y="127"/>
                        <a:pt x="219" y="81"/>
                        <a:pt x="294" y="55"/>
                      </a:cubicBezTo>
                      <a:cubicBezTo>
                        <a:pt x="328" y="45"/>
                        <a:pt x="369" y="38"/>
                        <a:pt x="410" y="38"/>
                      </a:cubicBezTo>
                      <a:close/>
                      <a:moveTo>
                        <a:pt x="408" y="1"/>
                      </a:moveTo>
                      <a:cubicBezTo>
                        <a:pt x="270" y="1"/>
                        <a:pt x="150" y="83"/>
                        <a:pt x="100" y="159"/>
                      </a:cubicBezTo>
                      <a:cubicBezTo>
                        <a:pt x="63" y="207"/>
                        <a:pt x="46" y="254"/>
                        <a:pt x="37" y="290"/>
                      </a:cubicBezTo>
                      <a:lnTo>
                        <a:pt x="37" y="290"/>
                      </a:lnTo>
                      <a:cubicBezTo>
                        <a:pt x="13" y="293"/>
                        <a:pt x="1" y="294"/>
                        <a:pt x="1" y="296"/>
                      </a:cubicBezTo>
                      <a:cubicBezTo>
                        <a:pt x="1" y="299"/>
                        <a:pt x="12" y="302"/>
                        <a:pt x="35" y="303"/>
                      </a:cubicBezTo>
                      <a:lnTo>
                        <a:pt x="35" y="303"/>
                      </a:lnTo>
                      <a:cubicBezTo>
                        <a:pt x="29" y="334"/>
                        <a:pt x="29" y="353"/>
                        <a:pt x="32" y="353"/>
                      </a:cubicBezTo>
                      <a:cubicBezTo>
                        <a:pt x="36" y="353"/>
                        <a:pt x="38" y="334"/>
                        <a:pt x="49" y="303"/>
                      </a:cubicBezTo>
                      <a:lnTo>
                        <a:pt x="49" y="303"/>
                      </a:lnTo>
                      <a:cubicBezTo>
                        <a:pt x="53" y="303"/>
                        <a:pt x="57" y="303"/>
                        <a:pt x="61" y="303"/>
                      </a:cubicBezTo>
                      <a:cubicBezTo>
                        <a:pt x="96" y="303"/>
                        <a:pt x="145" y="300"/>
                        <a:pt x="205" y="292"/>
                      </a:cubicBezTo>
                      <a:cubicBezTo>
                        <a:pt x="269" y="282"/>
                        <a:pt x="341" y="267"/>
                        <a:pt x="423" y="239"/>
                      </a:cubicBezTo>
                      <a:cubicBezTo>
                        <a:pt x="463" y="224"/>
                        <a:pt x="503" y="214"/>
                        <a:pt x="546" y="184"/>
                      </a:cubicBezTo>
                      <a:cubicBezTo>
                        <a:pt x="567" y="170"/>
                        <a:pt x="589" y="152"/>
                        <a:pt x="596" y="120"/>
                      </a:cubicBezTo>
                      <a:cubicBezTo>
                        <a:pt x="604" y="88"/>
                        <a:pt x="589" y="55"/>
                        <a:pt x="564" y="38"/>
                      </a:cubicBezTo>
                      <a:cubicBezTo>
                        <a:pt x="511" y="12"/>
                        <a:pt x="458" y="1"/>
                        <a:pt x="408"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78" name="Google Shape;578;p29"/>
                <p:cNvSpPr/>
                <p:nvPr/>
              </p:nvSpPr>
              <p:spPr>
                <a:xfrm flipH="1">
                  <a:off x="7780537" y="4938848"/>
                  <a:ext cx="22789" cy="28468"/>
                </a:xfrm>
                <a:custGeom>
                  <a:avLst/>
                  <a:gdLst/>
                  <a:ahLst/>
                  <a:cxnLst/>
                  <a:rect l="l" t="t" r="r" b="b"/>
                  <a:pathLst>
                    <a:path w="317" h="396" extrusionOk="0">
                      <a:moveTo>
                        <a:pt x="79" y="1"/>
                      </a:moveTo>
                      <a:cubicBezTo>
                        <a:pt x="77" y="1"/>
                        <a:pt x="74" y="1"/>
                        <a:pt x="72" y="1"/>
                      </a:cubicBezTo>
                      <a:cubicBezTo>
                        <a:pt x="22" y="8"/>
                        <a:pt x="1" y="62"/>
                        <a:pt x="7" y="97"/>
                      </a:cubicBezTo>
                      <a:cubicBezTo>
                        <a:pt x="15" y="134"/>
                        <a:pt x="29" y="166"/>
                        <a:pt x="47" y="187"/>
                      </a:cubicBezTo>
                      <a:cubicBezTo>
                        <a:pt x="80" y="241"/>
                        <a:pt x="112" y="281"/>
                        <a:pt x="144" y="313"/>
                      </a:cubicBezTo>
                      <a:cubicBezTo>
                        <a:pt x="208" y="370"/>
                        <a:pt x="256" y="392"/>
                        <a:pt x="265" y="392"/>
                      </a:cubicBezTo>
                      <a:cubicBezTo>
                        <a:pt x="265" y="392"/>
                        <a:pt x="266" y="392"/>
                        <a:pt x="266" y="392"/>
                      </a:cubicBezTo>
                      <a:cubicBezTo>
                        <a:pt x="269" y="389"/>
                        <a:pt x="223" y="356"/>
                        <a:pt x="166" y="291"/>
                      </a:cubicBezTo>
                      <a:cubicBezTo>
                        <a:pt x="137" y="259"/>
                        <a:pt x="105" y="220"/>
                        <a:pt x="75" y="170"/>
                      </a:cubicBezTo>
                      <a:cubicBezTo>
                        <a:pt x="47" y="127"/>
                        <a:pt x="25" y="51"/>
                        <a:pt x="80" y="41"/>
                      </a:cubicBezTo>
                      <a:cubicBezTo>
                        <a:pt x="83" y="40"/>
                        <a:pt x="87" y="40"/>
                        <a:pt x="90" y="40"/>
                      </a:cubicBezTo>
                      <a:cubicBezTo>
                        <a:pt x="137" y="40"/>
                        <a:pt x="185" y="86"/>
                        <a:pt x="216" y="122"/>
                      </a:cubicBezTo>
                      <a:cubicBezTo>
                        <a:pt x="248" y="170"/>
                        <a:pt x="266" y="216"/>
                        <a:pt x="277" y="256"/>
                      </a:cubicBezTo>
                      <a:cubicBezTo>
                        <a:pt x="295" y="338"/>
                        <a:pt x="277" y="392"/>
                        <a:pt x="284" y="396"/>
                      </a:cubicBezTo>
                      <a:cubicBezTo>
                        <a:pt x="284" y="396"/>
                        <a:pt x="317" y="346"/>
                        <a:pt x="302" y="252"/>
                      </a:cubicBezTo>
                      <a:cubicBezTo>
                        <a:pt x="299" y="205"/>
                        <a:pt x="280" y="152"/>
                        <a:pt x="244" y="101"/>
                      </a:cubicBezTo>
                      <a:cubicBezTo>
                        <a:pt x="206" y="59"/>
                        <a:pt x="161" y="1"/>
                        <a:pt x="79"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79" name="Google Shape;579;p29"/>
                <p:cNvSpPr/>
                <p:nvPr/>
              </p:nvSpPr>
              <p:spPr>
                <a:xfrm flipH="1">
                  <a:off x="7949053" y="4955024"/>
                  <a:ext cx="83392" cy="65420"/>
                </a:xfrm>
                <a:custGeom>
                  <a:avLst/>
                  <a:gdLst/>
                  <a:ahLst/>
                  <a:cxnLst/>
                  <a:rect l="l" t="t" r="r" b="b"/>
                  <a:pathLst>
                    <a:path w="1160" h="910" extrusionOk="0">
                      <a:moveTo>
                        <a:pt x="199" y="1"/>
                      </a:moveTo>
                      <a:cubicBezTo>
                        <a:pt x="144" y="1"/>
                        <a:pt x="97" y="7"/>
                        <a:pt x="61" y="13"/>
                      </a:cubicBezTo>
                      <a:cubicBezTo>
                        <a:pt x="22" y="16"/>
                        <a:pt x="0" y="23"/>
                        <a:pt x="0" y="27"/>
                      </a:cubicBezTo>
                      <a:cubicBezTo>
                        <a:pt x="0" y="28"/>
                        <a:pt x="2" y="29"/>
                        <a:pt x="6" y="29"/>
                      </a:cubicBezTo>
                      <a:cubicBezTo>
                        <a:pt x="14" y="29"/>
                        <a:pt x="29" y="27"/>
                        <a:pt x="50" y="27"/>
                      </a:cubicBezTo>
                      <a:cubicBezTo>
                        <a:pt x="66" y="25"/>
                        <a:pt x="86" y="24"/>
                        <a:pt x="109" y="24"/>
                      </a:cubicBezTo>
                      <a:cubicBezTo>
                        <a:pt x="144" y="24"/>
                        <a:pt x="187" y="26"/>
                        <a:pt x="237" y="31"/>
                      </a:cubicBezTo>
                      <a:cubicBezTo>
                        <a:pt x="381" y="45"/>
                        <a:pt x="582" y="99"/>
                        <a:pt x="757" y="232"/>
                      </a:cubicBezTo>
                      <a:cubicBezTo>
                        <a:pt x="933" y="368"/>
                        <a:pt x="1037" y="548"/>
                        <a:pt x="1087" y="681"/>
                      </a:cubicBezTo>
                      <a:cubicBezTo>
                        <a:pt x="1142" y="817"/>
                        <a:pt x="1148" y="910"/>
                        <a:pt x="1156" y="910"/>
                      </a:cubicBezTo>
                      <a:cubicBezTo>
                        <a:pt x="1156" y="910"/>
                        <a:pt x="1160" y="885"/>
                        <a:pt x="1152" y="845"/>
                      </a:cubicBezTo>
                      <a:cubicBezTo>
                        <a:pt x="1148" y="802"/>
                        <a:pt x="1138" y="742"/>
                        <a:pt x="1117" y="673"/>
                      </a:cubicBezTo>
                      <a:cubicBezTo>
                        <a:pt x="1070" y="530"/>
                        <a:pt x="966" y="343"/>
                        <a:pt x="779" y="203"/>
                      </a:cubicBezTo>
                      <a:cubicBezTo>
                        <a:pt x="596" y="63"/>
                        <a:pt x="388" y="9"/>
                        <a:pt x="237" y="2"/>
                      </a:cubicBezTo>
                      <a:cubicBezTo>
                        <a:pt x="224" y="1"/>
                        <a:pt x="211" y="1"/>
                        <a:pt x="199"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80" name="Google Shape;580;p29"/>
                <p:cNvSpPr/>
                <p:nvPr/>
              </p:nvSpPr>
              <p:spPr>
                <a:xfrm flipH="1">
                  <a:off x="8008649" y="4860702"/>
                  <a:ext cx="3163" cy="94751"/>
                </a:xfrm>
                <a:custGeom>
                  <a:avLst/>
                  <a:gdLst/>
                  <a:ahLst/>
                  <a:cxnLst/>
                  <a:rect l="l" t="t" r="r" b="b"/>
                  <a:pathLst>
                    <a:path w="44" h="1318" extrusionOk="0">
                      <a:moveTo>
                        <a:pt x="18" y="0"/>
                      </a:moveTo>
                      <a:cubicBezTo>
                        <a:pt x="8" y="0"/>
                        <a:pt x="0" y="295"/>
                        <a:pt x="4" y="657"/>
                      </a:cubicBezTo>
                      <a:cubicBezTo>
                        <a:pt x="8" y="1020"/>
                        <a:pt x="18" y="1317"/>
                        <a:pt x="29" y="1317"/>
                      </a:cubicBezTo>
                      <a:cubicBezTo>
                        <a:pt x="40" y="1314"/>
                        <a:pt x="43" y="1020"/>
                        <a:pt x="43" y="657"/>
                      </a:cubicBezTo>
                      <a:cubicBezTo>
                        <a:pt x="40" y="295"/>
                        <a:pt x="29" y="0"/>
                        <a:pt x="18"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81" name="Google Shape;581;p29"/>
                <p:cNvSpPr/>
                <p:nvPr/>
              </p:nvSpPr>
              <p:spPr>
                <a:xfrm flipH="1">
                  <a:off x="7853077" y="4997440"/>
                  <a:ext cx="67648" cy="3954"/>
                </a:xfrm>
                <a:custGeom>
                  <a:avLst/>
                  <a:gdLst/>
                  <a:ahLst/>
                  <a:cxnLst/>
                  <a:rect l="l" t="t" r="r" b="b"/>
                  <a:pathLst>
                    <a:path w="941" h="55" extrusionOk="0">
                      <a:moveTo>
                        <a:pt x="906" y="1"/>
                      </a:moveTo>
                      <a:cubicBezTo>
                        <a:pt x="838" y="1"/>
                        <a:pt x="669" y="12"/>
                        <a:pt x="471" y="15"/>
                      </a:cubicBezTo>
                      <a:cubicBezTo>
                        <a:pt x="441" y="15"/>
                        <a:pt x="411" y="15"/>
                        <a:pt x="383" y="15"/>
                      </a:cubicBezTo>
                      <a:cubicBezTo>
                        <a:pt x="236" y="15"/>
                        <a:pt x="113" y="11"/>
                        <a:pt x="50" y="11"/>
                      </a:cubicBezTo>
                      <a:cubicBezTo>
                        <a:pt x="20" y="11"/>
                        <a:pt x="4" y="12"/>
                        <a:pt x="4" y="15"/>
                      </a:cubicBezTo>
                      <a:cubicBezTo>
                        <a:pt x="0" y="26"/>
                        <a:pt x="212" y="54"/>
                        <a:pt x="471" y="54"/>
                      </a:cubicBezTo>
                      <a:cubicBezTo>
                        <a:pt x="732" y="51"/>
                        <a:pt x="941" y="15"/>
                        <a:pt x="937" y="4"/>
                      </a:cubicBezTo>
                      <a:cubicBezTo>
                        <a:pt x="937" y="2"/>
                        <a:pt x="926" y="1"/>
                        <a:pt x="90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82" name="Google Shape;582;p29"/>
                <p:cNvSpPr/>
                <p:nvPr/>
              </p:nvSpPr>
              <p:spPr>
                <a:xfrm flipH="1">
                  <a:off x="7958325" y="4999453"/>
                  <a:ext cx="7836" cy="13012"/>
                </a:xfrm>
                <a:custGeom>
                  <a:avLst/>
                  <a:gdLst/>
                  <a:ahLst/>
                  <a:cxnLst/>
                  <a:rect l="l" t="t" r="r" b="b"/>
                  <a:pathLst>
                    <a:path w="109" h="181" extrusionOk="0">
                      <a:moveTo>
                        <a:pt x="11" y="0"/>
                      </a:moveTo>
                      <a:cubicBezTo>
                        <a:pt x="10" y="0"/>
                        <a:pt x="8" y="1"/>
                        <a:pt x="8" y="1"/>
                      </a:cubicBezTo>
                      <a:cubicBezTo>
                        <a:pt x="1" y="8"/>
                        <a:pt x="26" y="44"/>
                        <a:pt x="47" y="91"/>
                      </a:cubicBezTo>
                      <a:cubicBezTo>
                        <a:pt x="69" y="137"/>
                        <a:pt x="84" y="181"/>
                        <a:pt x="94" y="181"/>
                      </a:cubicBezTo>
                      <a:cubicBezTo>
                        <a:pt x="105" y="181"/>
                        <a:pt x="108" y="131"/>
                        <a:pt x="84" y="76"/>
                      </a:cubicBezTo>
                      <a:cubicBezTo>
                        <a:pt x="60" y="26"/>
                        <a:pt x="24" y="0"/>
                        <a:pt x="11"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83" name="Google Shape;583;p29"/>
                <p:cNvSpPr/>
                <p:nvPr/>
              </p:nvSpPr>
              <p:spPr>
                <a:xfrm flipH="1">
                  <a:off x="7973782" y="4978460"/>
                  <a:ext cx="9921" cy="8842"/>
                </a:xfrm>
                <a:custGeom>
                  <a:avLst/>
                  <a:gdLst/>
                  <a:ahLst/>
                  <a:cxnLst/>
                  <a:rect l="l" t="t" r="r" b="b"/>
                  <a:pathLst>
                    <a:path w="138" h="123" extrusionOk="0">
                      <a:moveTo>
                        <a:pt x="12" y="1"/>
                      </a:moveTo>
                      <a:cubicBezTo>
                        <a:pt x="10" y="1"/>
                        <a:pt x="9" y="1"/>
                        <a:pt x="8" y="2"/>
                      </a:cubicBezTo>
                      <a:cubicBezTo>
                        <a:pt x="0" y="10"/>
                        <a:pt x="22" y="42"/>
                        <a:pt x="54" y="78"/>
                      </a:cubicBezTo>
                      <a:cubicBezTo>
                        <a:pt x="85" y="105"/>
                        <a:pt x="113" y="123"/>
                        <a:pt x="125" y="123"/>
                      </a:cubicBezTo>
                      <a:cubicBezTo>
                        <a:pt x="127" y="123"/>
                        <a:pt x="128" y="122"/>
                        <a:pt x="129" y="121"/>
                      </a:cubicBezTo>
                      <a:cubicBezTo>
                        <a:pt x="137" y="114"/>
                        <a:pt x="116" y="81"/>
                        <a:pt x="83" y="50"/>
                      </a:cubicBezTo>
                      <a:cubicBezTo>
                        <a:pt x="55" y="21"/>
                        <a:pt x="24" y="1"/>
                        <a:pt x="12"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84" name="Google Shape;584;p29"/>
                <p:cNvSpPr/>
                <p:nvPr/>
              </p:nvSpPr>
              <p:spPr>
                <a:xfrm flipH="1">
                  <a:off x="7993911" y="4968036"/>
                  <a:ext cx="13947" cy="5823"/>
                </a:xfrm>
                <a:custGeom>
                  <a:avLst/>
                  <a:gdLst/>
                  <a:ahLst/>
                  <a:cxnLst/>
                  <a:rect l="l" t="t" r="r" b="b"/>
                  <a:pathLst>
                    <a:path w="194" h="81" extrusionOk="0">
                      <a:moveTo>
                        <a:pt x="62" y="1"/>
                      </a:moveTo>
                      <a:cubicBezTo>
                        <a:pt x="26" y="1"/>
                        <a:pt x="0" y="14"/>
                        <a:pt x="3" y="22"/>
                      </a:cubicBezTo>
                      <a:cubicBezTo>
                        <a:pt x="6" y="33"/>
                        <a:pt x="49" y="29"/>
                        <a:pt x="96" y="47"/>
                      </a:cubicBezTo>
                      <a:cubicBezTo>
                        <a:pt x="136" y="59"/>
                        <a:pt x="169" y="81"/>
                        <a:pt x="181" y="81"/>
                      </a:cubicBezTo>
                      <a:cubicBezTo>
                        <a:pt x="183" y="81"/>
                        <a:pt x="185" y="80"/>
                        <a:pt x="185" y="79"/>
                      </a:cubicBezTo>
                      <a:cubicBezTo>
                        <a:pt x="193" y="72"/>
                        <a:pt x="168" y="26"/>
                        <a:pt x="107" y="8"/>
                      </a:cubicBezTo>
                      <a:cubicBezTo>
                        <a:pt x="91" y="3"/>
                        <a:pt x="76" y="1"/>
                        <a:pt x="62"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85" name="Google Shape;585;p29"/>
                <p:cNvSpPr/>
                <p:nvPr/>
              </p:nvSpPr>
              <p:spPr>
                <a:xfrm flipH="1">
                  <a:off x="8017707" y="4964657"/>
                  <a:ext cx="7548" cy="3738"/>
                </a:xfrm>
                <a:custGeom>
                  <a:avLst/>
                  <a:gdLst/>
                  <a:ahLst/>
                  <a:cxnLst/>
                  <a:rect l="l" t="t" r="r" b="b"/>
                  <a:pathLst>
                    <a:path w="105" h="52" extrusionOk="0">
                      <a:moveTo>
                        <a:pt x="26" y="1"/>
                      </a:moveTo>
                      <a:cubicBezTo>
                        <a:pt x="15" y="1"/>
                        <a:pt x="6" y="4"/>
                        <a:pt x="4" y="8"/>
                      </a:cubicBezTo>
                      <a:cubicBezTo>
                        <a:pt x="1" y="18"/>
                        <a:pt x="18" y="37"/>
                        <a:pt x="44" y="43"/>
                      </a:cubicBezTo>
                      <a:cubicBezTo>
                        <a:pt x="58" y="49"/>
                        <a:pt x="72" y="52"/>
                        <a:pt x="82" y="52"/>
                      </a:cubicBezTo>
                      <a:cubicBezTo>
                        <a:pt x="92" y="52"/>
                        <a:pt x="99" y="49"/>
                        <a:pt x="101" y="43"/>
                      </a:cubicBezTo>
                      <a:cubicBezTo>
                        <a:pt x="104" y="33"/>
                        <a:pt x="83" y="18"/>
                        <a:pt x="58" y="8"/>
                      </a:cubicBezTo>
                      <a:cubicBezTo>
                        <a:pt x="46" y="3"/>
                        <a:pt x="35" y="1"/>
                        <a:pt x="2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86" name="Google Shape;586;p29"/>
                <p:cNvSpPr/>
                <p:nvPr/>
              </p:nvSpPr>
              <p:spPr>
                <a:xfrm flipH="1">
                  <a:off x="7802535" y="4914333"/>
                  <a:ext cx="791" cy="27965"/>
                </a:xfrm>
                <a:custGeom>
                  <a:avLst/>
                  <a:gdLst/>
                  <a:ahLst/>
                  <a:cxnLst/>
                  <a:rect l="l" t="t" r="r" b="b"/>
                  <a:pathLst>
                    <a:path w="11" h="389" extrusionOk="0">
                      <a:moveTo>
                        <a:pt x="1" y="1"/>
                      </a:moveTo>
                      <a:lnTo>
                        <a:pt x="11" y="389"/>
                      </a:lnTo>
                      <a:lnTo>
                        <a:pt x="11" y="385"/>
                      </a:lnTo>
                      <a:lnTo>
                        <a:pt x="1" y="1"/>
                      </a:lnTo>
                      <a:close/>
                    </a:path>
                  </a:pathLst>
                </a:custGeom>
                <a:solidFill>
                  <a:srgbClr val="B2B2B2"/>
                </a:solidFill>
                <a:ln>
                  <a:noFill/>
                </a:ln>
              </p:spPr>
              <p:txBody>
                <a:bodyPr spcFirstLastPara="1" wrap="square" lIns="121900" tIns="121900" rIns="121900" bIns="121900" anchor="ctr" anchorCtr="0">
                  <a:noAutofit/>
                </a:bodyPr>
                <a:lstStyle/>
                <a:p>
                  <a:endParaRPr sz="2400"/>
                </a:p>
              </p:txBody>
            </p:sp>
            <p:sp>
              <p:nvSpPr>
                <p:cNvPr id="587" name="Google Shape;587;p29"/>
                <p:cNvSpPr/>
                <p:nvPr/>
              </p:nvSpPr>
              <p:spPr>
                <a:xfrm flipH="1">
                  <a:off x="7802540" y="4914333"/>
                  <a:ext cx="206684" cy="35729"/>
                </a:xfrm>
                <a:custGeom>
                  <a:avLst/>
                  <a:gdLst/>
                  <a:ahLst/>
                  <a:cxnLst/>
                  <a:rect l="l" t="t" r="r" b="b"/>
                  <a:pathLst>
                    <a:path w="2875" h="497" extrusionOk="0">
                      <a:moveTo>
                        <a:pt x="2865" y="1"/>
                      </a:moveTo>
                      <a:lnTo>
                        <a:pt x="7" y="270"/>
                      </a:lnTo>
                      <a:cubicBezTo>
                        <a:pt x="4" y="367"/>
                        <a:pt x="4" y="442"/>
                        <a:pt x="0" y="496"/>
                      </a:cubicBezTo>
                      <a:lnTo>
                        <a:pt x="2566" y="399"/>
                      </a:lnTo>
                      <a:cubicBezTo>
                        <a:pt x="2523" y="385"/>
                        <a:pt x="2495" y="370"/>
                        <a:pt x="2498" y="367"/>
                      </a:cubicBezTo>
                      <a:cubicBezTo>
                        <a:pt x="2498" y="364"/>
                        <a:pt x="2502" y="364"/>
                        <a:pt x="2513" y="364"/>
                      </a:cubicBezTo>
                      <a:cubicBezTo>
                        <a:pt x="2541" y="364"/>
                        <a:pt x="2606" y="374"/>
                        <a:pt x="2689" y="377"/>
                      </a:cubicBezTo>
                      <a:cubicBezTo>
                        <a:pt x="2735" y="381"/>
                        <a:pt x="2778" y="381"/>
                        <a:pt x="2812" y="381"/>
                      </a:cubicBezTo>
                      <a:cubicBezTo>
                        <a:pt x="2845" y="381"/>
                        <a:pt x="2868" y="381"/>
                        <a:pt x="2875" y="385"/>
                      </a:cubicBezTo>
                      <a:lnTo>
                        <a:pt x="2865" y="1"/>
                      </a:lnTo>
                      <a:close/>
                    </a:path>
                  </a:pathLst>
                </a:custGeom>
                <a:solidFill>
                  <a:srgbClr val="BF9000"/>
                </a:solidFill>
                <a:ln>
                  <a:noFill/>
                </a:ln>
              </p:spPr>
              <p:txBody>
                <a:bodyPr spcFirstLastPara="1" wrap="square" lIns="121900" tIns="121900" rIns="121900" bIns="121900" anchor="ctr" anchorCtr="0">
                  <a:noAutofit/>
                </a:bodyPr>
                <a:lstStyle/>
                <a:p>
                  <a:endParaRPr sz="2400"/>
                </a:p>
              </p:txBody>
            </p:sp>
            <p:sp>
              <p:nvSpPr>
                <p:cNvPr id="588" name="Google Shape;588;p29"/>
                <p:cNvSpPr/>
                <p:nvPr/>
              </p:nvSpPr>
              <p:spPr>
                <a:xfrm flipH="1">
                  <a:off x="7802536" y="4940430"/>
                  <a:ext cx="27390" cy="2588"/>
                </a:xfrm>
                <a:custGeom>
                  <a:avLst/>
                  <a:gdLst/>
                  <a:ahLst/>
                  <a:cxnLst/>
                  <a:rect l="l" t="t" r="r" b="b"/>
                  <a:pathLst>
                    <a:path w="381" h="36" extrusionOk="0">
                      <a:moveTo>
                        <a:pt x="19" y="1"/>
                      </a:moveTo>
                      <a:cubicBezTo>
                        <a:pt x="8" y="1"/>
                        <a:pt x="4" y="1"/>
                        <a:pt x="4" y="4"/>
                      </a:cubicBezTo>
                      <a:cubicBezTo>
                        <a:pt x="1" y="7"/>
                        <a:pt x="29" y="22"/>
                        <a:pt x="72" y="36"/>
                      </a:cubicBezTo>
                      <a:lnTo>
                        <a:pt x="381" y="26"/>
                      </a:lnTo>
                      <a:lnTo>
                        <a:pt x="381" y="22"/>
                      </a:lnTo>
                      <a:cubicBezTo>
                        <a:pt x="374" y="18"/>
                        <a:pt x="351" y="18"/>
                        <a:pt x="318" y="18"/>
                      </a:cubicBezTo>
                      <a:cubicBezTo>
                        <a:pt x="284" y="18"/>
                        <a:pt x="241" y="18"/>
                        <a:pt x="195" y="14"/>
                      </a:cubicBezTo>
                      <a:cubicBezTo>
                        <a:pt x="112" y="11"/>
                        <a:pt x="47" y="1"/>
                        <a:pt x="19" y="1"/>
                      </a:cubicBezTo>
                      <a:close/>
                    </a:path>
                  </a:pathLst>
                </a:custGeom>
                <a:solidFill>
                  <a:srgbClr val="1B2327"/>
                </a:solidFill>
                <a:ln>
                  <a:noFill/>
                </a:ln>
              </p:spPr>
              <p:txBody>
                <a:bodyPr spcFirstLastPara="1" wrap="square" lIns="121900" tIns="121900" rIns="121900" bIns="121900" anchor="ctr" anchorCtr="0">
                  <a:noAutofit/>
                </a:bodyPr>
                <a:lstStyle/>
                <a:p>
                  <a:endParaRPr sz="2400"/>
                </a:p>
              </p:txBody>
            </p:sp>
            <p:sp>
              <p:nvSpPr>
                <p:cNvPr id="589" name="Google Shape;589;p29"/>
                <p:cNvSpPr/>
                <p:nvPr/>
              </p:nvSpPr>
              <p:spPr>
                <a:xfrm flipH="1">
                  <a:off x="8033955" y="4936260"/>
                  <a:ext cx="575" cy="2947"/>
                </a:xfrm>
                <a:custGeom>
                  <a:avLst/>
                  <a:gdLst/>
                  <a:ahLst/>
                  <a:cxnLst/>
                  <a:rect l="l" t="t" r="r" b="b"/>
                  <a:pathLst>
                    <a:path w="8" h="41" extrusionOk="0">
                      <a:moveTo>
                        <a:pt x="1" y="1"/>
                      </a:moveTo>
                      <a:lnTo>
                        <a:pt x="8" y="40"/>
                      </a:lnTo>
                      <a:lnTo>
                        <a:pt x="8" y="1"/>
                      </a:lnTo>
                      <a:close/>
                    </a:path>
                  </a:pathLst>
                </a:custGeom>
                <a:solidFill>
                  <a:srgbClr val="B2B2B2"/>
                </a:solidFill>
                <a:ln>
                  <a:noFill/>
                </a:ln>
              </p:spPr>
              <p:txBody>
                <a:bodyPr spcFirstLastPara="1" wrap="square" lIns="121900" tIns="121900" rIns="121900" bIns="121900" anchor="ctr" anchorCtr="0">
                  <a:noAutofit/>
                </a:bodyPr>
                <a:lstStyle/>
                <a:p>
                  <a:endParaRPr sz="2400"/>
                </a:p>
              </p:txBody>
            </p:sp>
            <p:sp>
              <p:nvSpPr>
                <p:cNvPr id="590" name="Google Shape;590;p29"/>
                <p:cNvSpPr/>
                <p:nvPr/>
              </p:nvSpPr>
              <p:spPr>
                <a:xfrm flipH="1">
                  <a:off x="8010447" y="4933960"/>
                  <a:ext cx="23580" cy="16822"/>
                </a:xfrm>
                <a:custGeom>
                  <a:avLst/>
                  <a:gdLst/>
                  <a:ahLst/>
                  <a:cxnLst/>
                  <a:rect l="l" t="t" r="r" b="b"/>
                  <a:pathLst>
                    <a:path w="328" h="234" extrusionOk="0">
                      <a:moveTo>
                        <a:pt x="320" y="1"/>
                      </a:moveTo>
                      <a:lnTo>
                        <a:pt x="1" y="33"/>
                      </a:lnTo>
                      <a:lnTo>
                        <a:pt x="1" y="72"/>
                      </a:lnTo>
                      <a:lnTo>
                        <a:pt x="26" y="234"/>
                      </a:lnTo>
                      <a:lnTo>
                        <a:pt x="327" y="223"/>
                      </a:lnTo>
                      <a:cubicBezTo>
                        <a:pt x="324" y="169"/>
                        <a:pt x="320" y="94"/>
                        <a:pt x="320" y="1"/>
                      </a:cubicBezTo>
                      <a:close/>
                    </a:path>
                  </a:pathLst>
                </a:custGeom>
                <a:solidFill>
                  <a:srgbClr val="BF9000"/>
                </a:solidFill>
                <a:ln>
                  <a:noFill/>
                </a:ln>
              </p:spPr>
              <p:txBody>
                <a:bodyPr spcFirstLastPara="1" wrap="square" lIns="121900" tIns="121900" rIns="121900" bIns="121900" anchor="ctr" anchorCtr="0">
                  <a:noAutofit/>
                </a:bodyPr>
                <a:lstStyle/>
                <a:p>
                  <a:endParaRPr sz="2400"/>
                </a:p>
              </p:txBody>
            </p:sp>
            <p:sp>
              <p:nvSpPr>
                <p:cNvPr id="591" name="Google Shape;591;p29"/>
                <p:cNvSpPr/>
                <p:nvPr/>
              </p:nvSpPr>
              <p:spPr>
                <a:xfrm flipH="1">
                  <a:off x="8008649" y="4933672"/>
                  <a:ext cx="2372" cy="16391"/>
                </a:xfrm>
                <a:custGeom>
                  <a:avLst/>
                  <a:gdLst/>
                  <a:ahLst/>
                  <a:cxnLst/>
                  <a:rect l="l" t="t" r="r" b="b"/>
                  <a:pathLst>
                    <a:path w="33" h="228" extrusionOk="0">
                      <a:moveTo>
                        <a:pt x="32" y="1"/>
                      </a:moveTo>
                      <a:lnTo>
                        <a:pt x="0" y="5"/>
                      </a:lnTo>
                      <a:cubicBezTo>
                        <a:pt x="0" y="98"/>
                        <a:pt x="4" y="173"/>
                        <a:pt x="7" y="227"/>
                      </a:cubicBezTo>
                      <a:lnTo>
                        <a:pt x="25" y="227"/>
                      </a:lnTo>
                      <a:cubicBezTo>
                        <a:pt x="29" y="173"/>
                        <a:pt x="29" y="98"/>
                        <a:pt x="32" y="1"/>
                      </a:cubicBezTo>
                      <a:close/>
                    </a:path>
                  </a:pathLst>
                </a:custGeom>
                <a:solidFill>
                  <a:srgbClr val="1B2327"/>
                </a:solidFill>
                <a:ln>
                  <a:noFill/>
                </a:ln>
              </p:spPr>
              <p:txBody>
                <a:bodyPr spcFirstLastPara="1" wrap="square" lIns="121900" tIns="121900" rIns="121900" bIns="121900" anchor="ctr" anchorCtr="0">
                  <a:noAutofit/>
                </a:bodyPr>
                <a:lstStyle/>
                <a:p>
                  <a:endParaRPr sz="2400"/>
                </a:p>
              </p:txBody>
            </p:sp>
          </p:grpSp>
          <p:sp>
            <p:nvSpPr>
              <p:cNvPr id="592" name="Google Shape;592;p29"/>
              <p:cNvSpPr/>
              <p:nvPr/>
            </p:nvSpPr>
            <p:spPr>
              <a:xfrm flipH="1">
                <a:off x="7352169" y="2317256"/>
                <a:ext cx="531159" cy="563531"/>
              </a:xfrm>
              <a:custGeom>
                <a:avLst/>
                <a:gdLst/>
                <a:ahLst/>
                <a:cxnLst/>
                <a:rect l="l" t="t" r="r" b="b"/>
                <a:pathLst>
                  <a:path w="10967" h="11636" extrusionOk="0">
                    <a:moveTo>
                      <a:pt x="9968" y="0"/>
                    </a:moveTo>
                    <a:cubicBezTo>
                      <a:pt x="9815" y="0"/>
                      <a:pt x="9735" y="286"/>
                      <a:pt x="9735" y="286"/>
                    </a:cubicBezTo>
                    <a:cubicBezTo>
                      <a:pt x="9735" y="286"/>
                      <a:pt x="9081" y="1726"/>
                      <a:pt x="8906" y="1726"/>
                    </a:cubicBezTo>
                    <a:cubicBezTo>
                      <a:pt x="8902" y="1726"/>
                      <a:pt x="8899" y="1726"/>
                      <a:pt x="8895" y="1724"/>
                    </a:cubicBezTo>
                    <a:cubicBezTo>
                      <a:pt x="8737" y="1660"/>
                      <a:pt x="9111" y="763"/>
                      <a:pt x="9257" y="468"/>
                    </a:cubicBezTo>
                    <a:cubicBezTo>
                      <a:pt x="9387" y="206"/>
                      <a:pt x="9335" y="28"/>
                      <a:pt x="9189" y="28"/>
                    </a:cubicBezTo>
                    <a:cubicBezTo>
                      <a:pt x="9173" y="28"/>
                      <a:pt x="9157" y="30"/>
                      <a:pt x="9139" y="34"/>
                    </a:cubicBezTo>
                    <a:cubicBezTo>
                      <a:pt x="9017" y="63"/>
                      <a:pt x="8543" y="953"/>
                      <a:pt x="8407" y="1247"/>
                    </a:cubicBezTo>
                    <a:cubicBezTo>
                      <a:pt x="8300" y="1471"/>
                      <a:pt x="8064" y="1992"/>
                      <a:pt x="7894" y="1992"/>
                    </a:cubicBezTo>
                    <a:cubicBezTo>
                      <a:pt x="7839" y="1992"/>
                      <a:pt x="7792" y="1939"/>
                      <a:pt x="7757" y="1807"/>
                    </a:cubicBezTo>
                    <a:cubicBezTo>
                      <a:pt x="7610" y="1258"/>
                      <a:pt x="7290" y="892"/>
                      <a:pt x="7136" y="853"/>
                    </a:cubicBezTo>
                    <a:cubicBezTo>
                      <a:pt x="7123" y="849"/>
                      <a:pt x="7110" y="848"/>
                      <a:pt x="7098" y="848"/>
                    </a:cubicBezTo>
                    <a:cubicBezTo>
                      <a:pt x="6965" y="848"/>
                      <a:pt x="6881" y="1029"/>
                      <a:pt x="6985" y="1151"/>
                    </a:cubicBezTo>
                    <a:cubicBezTo>
                      <a:pt x="7075" y="1262"/>
                      <a:pt x="7168" y="1492"/>
                      <a:pt x="7233" y="1664"/>
                    </a:cubicBezTo>
                    <a:cubicBezTo>
                      <a:pt x="7287" y="1811"/>
                      <a:pt x="7315" y="1961"/>
                      <a:pt x="7315" y="2116"/>
                    </a:cubicBezTo>
                    <a:cubicBezTo>
                      <a:pt x="7319" y="2612"/>
                      <a:pt x="7272" y="2920"/>
                      <a:pt x="7254" y="3010"/>
                    </a:cubicBezTo>
                    <a:lnTo>
                      <a:pt x="3224" y="8340"/>
                    </a:lnTo>
                    <a:lnTo>
                      <a:pt x="1555" y="7335"/>
                    </a:lnTo>
                    <a:lnTo>
                      <a:pt x="1" y="10034"/>
                    </a:lnTo>
                    <a:lnTo>
                      <a:pt x="2244" y="11304"/>
                    </a:lnTo>
                    <a:cubicBezTo>
                      <a:pt x="2639" y="11529"/>
                      <a:pt x="3069" y="11636"/>
                      <a:pt x="3494" y="11636"/>
                    </a:cubicBezTo>
                    <a:cubicBezTo>
                      <a:pt x="4341" y="11636"/>
                      <a:pt x="5166" y="11211"/>
                      <a:pt x="5647" y="10446"/>
                    </a:cubicBezTo>
                    <a:lnTo>
                      <a:pt x="9800" y="3031"/>
                    </a:lnTo>
                    <a:cubicBezTo>
                      <a:pt x="10094" y="2662"/>
                      <a:pt x="10367" y="2306"/>
                      <a:pt x="10517" y="2066"/>
                    </a:cubicBezTo>
                    <a:cubicBezTo>
                      <a:pt x="10966" y="1351"/>
                      <a:pt x="10902" y="1308"/>
                      <a:pt x="10812" y="1272"/>
                    </a:cubicBezTo>
                    <a:cubicBezTo>
                      <a:pt x="10803" y="1268"/>
                      <a:pt x="10793" y="1266"/>
                      <a:pt x="10783" y="1266"/>
                    </a:cubicBezTo>
                    <a:cubicBezTo>
                      <a:pt x="10553" y="1266"/>
                      <a:pt x="10105" y="2199"/>
                      <a:pt x="9972" y="2199"/>
                    </a:cubicBezTo>
                    <a:cubicBezTo>
                      <a:pt x="9953" y="2199"/>
                      <a:pt x="9941" y="2181"/>
                      <a:pt x="9936" y="2138"/>
                    </a:cubicBezTo>
                    <a:cubicBezTo>
                      <a:pt x="9896" y="1779"/>
                      <a:pt x="10844" y="598"/>
                      <a:pt x="10582" y="501"/>
                    </a:cubicBezTo>
                    <a:cubicBezTo>
                      <a:pt x="10567" y="496"/>
                      <a:pt x="10552" y="493"/>
                      <a:pt x="10536" y="493"/>
                    </a:cubicBezTo>
                    <a:cubicBezTo>
                      <a:pt x="10188" y="493"/>
                      <a:pt x="9647" y="1784"/>
                      <a:pt x="9591" y="1893"/>
                    </a:cubicBezTo>
                    <a:cubicBezTo>
                      <a:pt x="9571" y="1932"/>
                      <a:pt x="9537" y="1948"/>
                      <a:pt x="9504" y="1948"/>
                    </a:cubicBezTo>
                    <a:cubicBezTo>
                      <a:pt x="9443" y="1948"/>
                      <a:pt x="9385" y="1894"/>
                      <a:pt x="9422" y="1829"/>
                    </a:cubicBezTo>
                    <a:cubicBezTo>
                      <a:pt x="9505" y="1681"/>
                      <a:pt x="10352" y="135"/>
                      <a:pt x="10015" y="9"/>
                    </a:cubicBezTo>
                    <a:cubicBezTo>
                      <a:pt x="9999" y="3"/>
                      <a:pt x="9983" y="0"/>
                      <a:pt x="9968" y="0"/>
                    </a:cubicBezTo>
                    <a:close/>
                  </a:path>
                </a:pathLst>
              </a:custGeom>
              <a:solidFill>
                <a:srgbClr val="FFBE9D"/>
              </a:solidFill>
              <a:ln>
                <a:noFill/>
              </a:ln>
            </p:spPr>
            <p:txBody>
              <a:bodyPr spcFirstLastPara="1" wrap="square" lIns="121900" tIns="121900" rIns="121900" bIns="121900" anchor="ctr" anchorCtr="0">
                <a:noAutofit/>
              </a:bodyPr>
              <a:lstStyle/>
              <a:p>
                <a:endParaRPr sz="2400"/>
              </a:p>
            </p:txBody>
          </p:sp>
          <p:sp>
            <p:nvSpPr>
              <p:cNvPr id="593" name="Google Shape;593;p29"/>
              <p:cNvSpPr/>
              <p:nvPr/>
            </p:nvSpPr>
            <p:spPr>
              <a:xfrm flipH="1">
                <a:off x="8108534" y="2060426"/>
                <a:ext cx="254077" cy="497618"/>
              </a:xfrm>
              <a:custGeom>
                <a:avLst/>
                <a:gdLst/>
                <a:ahLst/>
                <a:cxnLst/>
                <a:rect l="l" t="t" r="r" b="b"/>
                <a:pathLst>
                  <a:path w="5246" h="10275" extrusionOk="0">
                    <a:moveTo>
                      <a:pt x="2880" y="0"/>
                    </a:moveTo>
                    <a:cubicBezTo>
                      <a:pt x="1946" y="0"/>
                      <a:pt x="1019" y="263"/>
                      <a:pt x="220" y="804"/>
                    </a:cubicBezTo>
                    <a:lnTo>
                      <a:pt x="1" y="951"/>
                    </a:lnTo>
                    <a:lnTo>
                      <a:pt x="72" y="8561"/>
                    </a:lnTo>
                    <a:cubicBezTo>
                      <a:pt x="84" y="9457"/>
                      <a:pt x="776" y="10201"/>
                      <a:pt x="1670" y="10269"/>
                    </a:cubicBezTo>
                    <a:cubicBezTo>
                      <a:pt x="1715" y="10272"/>
                      <a:pt x="1760" y="10274"/>
                      <a:pt x="1805" y="10274"/>
                    </a:cubicBezTo>
                    <a:cubicBezTo>
                      <a:pt x="2726" y="10274"/>
                      <a:pt x="3498" y="9545"/>
                      <a:pt x="3536" y="8611"/>
                    </a:cubicBezTo>
                    <a:cubicBezTo>
                      <a:pt x="3572" y="7667"/>
                      <a:pt x="3604" y="6712"/>
                      <a:pt x="3604" y="6712"/>
                    </a:cubicBezTo>
                    <a:cubicBezTo>
                      <a:pt x="3604" y="6712"/>
                      <a:pt x="5033" y="6579"/>
                      <a:pt x="5141" y="5165"/>
                    </a:cubicBezTo>
                    <a:cubicBezTo>
                      <a:pt x="5245" y="3750"/>
                      <a:pt x="5166" y="574"/>
                      <a:pt x="5166" y="574"/>
                    </a:cubicBezTo>
                    <a:lnTo>
                      <a:pt x="5209" y="560"/>
                    </a:lnTo>
                    <a:cubicBezTo>
                      <a:pt x="4476" y="190"/>
                      <a:pt x="3676" y="0"/>
                      <a:pt x="2880" y="0"/>
                    </a:cubicBezTo>
                    <a:close/>
                  </a:path>
                </a:pathLst>
              </a:custGeom>
              <a:solidFill>
                <a:srgbClr val="FFBE9D"/>
              </a:solidFill>
              <a:ln>
                <a:noFill/>
              </a:ln>
            </p:spPr>
            <p:txBody>
              <a:bodyPr spcFirstLastPara="1" wrap="square" lIns="121900" tIns="121900" rIns="121900" bIns="121900" anchor="ctr" anchorCtr="0">
                <a:noAutofit/>
              </a:bodyPr>
              <a:lstStyle/>
              <a:p>
                <a:endParaRPr sz="2400"/>
              </a:p>
            </p:txBody>
          </p:sp>
          <p:sp>
            <p:nvSpPr>
              <p:cNvPr id="594" name="Google Shape;594;p29"/>
              <p:cNvSpPr/>
              <p:nvPr/>
            </p:nvSpPr>
            <p:spPr>
              <a:xfrm flipH="1">
                <a:off x="8125245" y="2187557"/>
                <a:ext cx="22134" cy="20002"/>
              </a:xfrm>
              <a:custGeom>
                <a:avLst/>
                <a:gdLst/>
                <a:ahLst/>
                <a:cxnLst/>
                <a:rect l="l" t="t" r="r" b="b"/>
                <a:pathLst>
                  <a:path w="457" h="413" extrusionOk="0">
                    <a:moveTo>
                      <a:pt x="228" y="1"/>
                    </a:moveTo>
                    <a:cubicBezTo>
                      <a:pt x="176" y="1"/>
                      <a:pt x="124" y="21"/>
                      <a:pt x="83" y="60"/>
                    </a:cubicBezTo>
                    <a:cubicBezTo>
                      <a:pt x="4" y="138"/>
                      <a:pt x="0" y="267"/>
                      <a:pt x="79" y="350"/>
                    </a:cubicBezTo>
                    <a:cubicBezTo>
                      <a:pt x="119" y="392"/>
                      <a:pt x="173" y="413"/>
                      <a:pt x="227" y="413"/>
                    </a:cubicBezTo>
                    <a:cubicBezTo>
                      <a:pt x="280" y="413"/>
                      <a:pt x="333" y="393"/>
                      <a:pt x="374" y="354"/>
                    </a:cubicBezTo>
                    <a:cubicBezTo>
                      <a:pt x="452" y="275"/>
                      <a:pt x="457" y="146"/>
                      <a:pt x="377" y="63"/>
                    </a:cubicBezTo>
                    <a:cubicBezTo>
                      <a:pt x="336" y="22"/>
                      <a:pt x="282" y="1"/>
                      <a:pt x="228"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95" name="Google Shape;595;p29"/>
              <p:cNvSpPr/>
              <p:nvPr/>
            </p:nvSpPr>
            <p:spPr>
              <a:xfrm flipH="1">
                <a:off x="8116237" y="2182036"/>
                <a:ext cx="35501" cy="11139"/>
              </a:xfrm>
              <a:custGeom>
                <a:avLst/>
                <a:gdLst/>
                <a:ahLst/>
                <a:cxnLst/>
                <a:rect l="l" t="t" r="r" b="b"/>
                <a:pathLst>
                  <a:path w="733" h="230" extrusionOk="0">
                    <a:moveTo>
                      <a:pt x="350" y="1"/>
                    </a:moveTo>
                    <a:cubicBezTo>
                      <a:pt x="241" y="1"/>
                      <a:pt x="146" y="37"/>
                      <a:pt x="87" y="77"/>
                    </a:cubicBezTo>
                    <a:cubicBezTo>
                      <a:pt x="22" y="120"/>
                      <a:pt x="1" y="163"/>
                      <a:pt x="8" y="174"/>
                    </a:cubicBezTo>
                    <a:cubicBezTo>
                      <a:pt x="11" y="177"/>
                      <a:pt x="15" y="178"/>
                      <a:pt x="21" y="178"/>
                    </a:cubicBezTo>
                    <a:cubicBezTo>
                      <a:pt x="62" y="178"/>
                      <a:pt x="179" y="118"/>
                      <a:pt x="330" y="118"/>
                    </a:cubicBezTo>
                    <a:cubicBezTo>
                      <a:pt x="343" y="118"/>
                      <a:pt x="357" y="119"/>
                      <a:pt x="370" y="120"/>
                    </a:cubicBezTo>
                    <a:cubicBezTo>
                      <a:pt x="551" y="133"/>
                      <a:pt x="675" y="230"/>
                      <a:pt x="714" y="230"/>
                    </a:cubicBezTo>
                    <a:cubicBezTo>
                      <a:pt x="717" y="230"/>
                      <a:pt x="720" y="229"/>
                      <a:pt x="722" y="227"/>
                    </a:cubicBezTo>
                    <a:cubicBezTo>
                      <a:pt x="733" y="217"/>
                      <a:pt x="715" y="170"/>
                      <a:pt x="658" y="116"/>
                    </a:cubicBezTo>
                    <a:cubicBezTo>
                      <a:pt x="600" y="66"/>
                      <a:pt x="504" y="12"/>
                      <a:pt x="381" y="2"/>
                    </a:cubicBezTo>
                    <a:cubicBezTo>
                      <a:pt x="371" y="1"/>
                      <a:pt x="361" y="1"/>
                      <a:pt x="350"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96" name="Google Shape;596;p29"/>
              <p:cNvSpPr/>
              <p:nvPr/>
            </p:nvSpPr>
            <p:spPr>
              <a:xfrm flipH="1">
                <a:off x="8227291" y="2189688"/>
                <a:ext cx="22812" cy="19953"/>
              </a:xfrm>
              <a:custGeom>
                <a:avLst/>
                <a:gdLst/>
                <a:ahLst/>
                <a:cxnLst/>
                <a:rect l="l" t="t" r="r" b="b"/>
                <a:pathLst>
                  <a:path w="471" h="412" extrusionOk="0">
                    <a:moveTo>
                      <a:pt x="236" y="0"/>
                    </a:moveTo>
                    <a:cubicBezTo>
                      <a:pt x="172" y="0"/>
                      <a:pt x="108" y="30"/>
                      <a:pt x="68" y="87"/>
                    </a:cubicBezTo>
                    <a:cubicBezTo>
                      <a:pt x="0" y="180"/>
                      <a:pt x="25" y="310"/>
                      <a:pt x="118" y="374"/>
                    </a:cubicBezTo>
                    <a:cubicBezTo>
                      <a:pt x="155" y="399"/>
                      <a:pt x="196" y="411"/>
                      <a:pt x="237" y="411"/>
                    </a:cubicBezTo>
                    <a:cubicBezTo>
                      <a:pt x="301" y="411"/>
                      <a:pt x="364" y="381"/>
                      <a:pt x="406" y="324"/>
                    </a:cubicBezTo>
                    <a:cubicBezTo>
                      <a:pt x="471" y="231"/>
                      <a:pt x="449" y="105"/>
                      <a:pt x="355" y="37"/>
                    </a:cubicBezTo>
                    <a:cubicBezTo>
                      <a:pt x="319" y="12"/>
                      <a:pt x="278" y="0"/>
                      <a:pt x="236"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97" name="Google Shape;597;p29"/>
              <p:cNvSpPr/>
              <p:nvPr/>
            </p:nvSpPr>
            <p:spPr>
              <a:xfrm flipH="1">
                <a:off x="8219106" y="2184264"/>
                <a:ext cx="35743" cy="11042"/>
              </a:xfrm>
              <a:custGeom>
                <a:avLst/>
                <a:gdLst/>
                <a:ahLst/>
                <a:cxnLst/>
                <a:rect l="l" t="t" r="r" b="b"/>
                <a:pathLst>
                  <a:path w="738" h="228" extrusionOk="0">
                    <a:moveTo>
                      <a:pt x="340" y="0"/>
                    </a:moveTo>
                    <a:cubicBezTo>
                      <a:pt x="236" y="0"/>
                      <a:pt x="148" y="36"/>
                      <a:pt x="91" y="74"/>
                    </a:cubicBezTo>
                    <a:cubicBezTo>
                      <a:pt x="27" y="117"/>
                      <a:pt x="1" y="160"/>
                      <a:pt x="12" y="171"/>
                    </a:cubicBezTo>
                    <a:cubicBezTo>
                      <a:pt x="14" y="174"/>
                      <a:pt x="18" y="175"/>
                      <a:pt x="24" y="175"/>
                    </a:cubicBezTo>
                    <a:cubicBezTo>
                      <a:pt x="63" y="175"/>
                      <a:pt x="183" y="115"/>
                      <a:pt x="335" y="115"/>
                    </a:cubicBezTo>
                    <a:cubicBezTo>
                      <a:pt x="348" y="115"/>
                      <a:pt x="361" y="116"/>
                      <a:pt x="375" y="117"/>
                    </a:cubicBezTo>
                    <a:cubicBezTo>
                      <a:pt x="552" y="130"/>
                      <a:pt x="678" y="227"/>
                      <a:pt x="718" y="227"/>
                    </a:cubicBezTo>
                    <a:cubicBezTo>
                      <a:pt x="721" y="227"/>
                      <a:pt x="724" y="226"/>
                      <a:pt x="726" y="224"/>
                    </a:cubicBezTo>
                    <a:cubicBezTo>
                      <a:pt x="737" y="214"/>
                      <a:pt x="719" y="168"/>
                      <a:pt x="662" y="117"/>
                    </a:cubicBezTo>
                    <a:cubicBezTo>
                      <a:pt x="604" y="63"/>
                      <a:pt x="504" y="9"/>
                      <a:pt x="382" y="2"/>
                    </a:cubicBezTo>
                    <a:cubicBezTo>
                      <a:pt x="367" y="1"/>
                      <a:pt x="353" y="0"/>
                      <a:pt x="340"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98" name="Google Shape;598;p29"/>
              <p:cNvSpPr/>
              <p:nvPr/>
            </p:nvSpPr>
            <p:spPr>
              <a:xfrm flipH="1">
                <a:off x="8110277" y="2038196"/>
                <a:ext cx="255433" cy="208249"/>
              </a:xfrm>
              <a:custGeom>
                <a:avLst/>
                <a:gdLst/>
                <a:ahLst/>
                <a:cxnLst/>
                <a:rect l="l" t="t" r="r" b="b"/>
                <a:pathLst>
                  <a:path w="5274" h="4300" extrusionOk="0">
                    <a:moveTo>
                      <a:pt x="2832" y="0"/>
                    </a:moveTo>
                    <a:cubicBezTo>
                      <a:pt x="2374" y="0"/>
                      <a:pt x="1874" y="49"/>
                      <a:pt x="1350" y="175"/>
                    </a:cubicBezTo>
                    <a:cubicBezTo>
                      <a:pt x="1350" y="175"/>
                      <a:pt x="126" y="631"/>
                      <a:pt x="65" y="1281"/>
                    </a:cubicBezTo>
                    <a:cubicBezTo>
                      <a:pt x="0" y="1930"/>
                      <a:pt x="79" y="3007"/>
                      <a:pt x="79" y="3007"/>
                    </a:cubicBezTo>
                    <a:lnTo>
                      <a:pt x="154" y="3015"/>
                    </a:lnTo>
                    <a:lnTo>
                      <a:pt x="123" y="4299"/>
                    </a:lnTo>
                    <a:lnTo>
                      <a:pt x="600" y="4231"/>
                    </a:lnTo>
                    <a:lnTo>
                      <a:pt x="668" y="2630"/>
                    </a:lnTo>
                    <a:cubicBezTo>
                      <a:pt x="668" y="2630"/>
                      <a:pt x="1501" y="2056"/>
                      <a:pt x="1515" y="1163"/>
                    </a:cubicBezTo>
                    <a:cubicBezTo>
                      <a:pt x="1731" y="1134"/>
                      <a:pt x="2388" y="1054"/>
                      <a:pt x="3160" y="1054"/>
                    </a:cubicBezTo>
                    <a:cubicBezTo>
                      <a:pt x="3851" y="1054"/>
                      <a:pt x="4633" y="1118"/>
                      <a:pt x="5273" y="1338"/>
                    </a:cubicBezTo>
                    <a:lnTo>
                      <a:pt x="5273" y="1019"/>
                    </a:lnTo>
                    <a:cubicBezTo>
                      <a:pt x="5273" y="821"/>
                      <a:pt x="5129" y="423"/>
                      <a:pt x="4943" y="355"/>
                    </a:cubicBezTo>
                    <a:cubicBezTo>
                      <a:pt x="4535" y="205"/>
                      <a:pt x="3774" y="0"/>
                      <a:pt x="2832" y="0"/>
                    </a:cubicBezTo>
                    <a:close/>
                  </a:path>
                </a:pathLst>
              </a:custGeom>
              <a:solidFill>
                <a:srgbClr val="434343"/>
              </a:solidFill>
              <a:ln>
                <a:noFill/>
              </a:ln>
            </p:spPr>
            <p:txBody>
              <a:bodyPr spcFirstLastPara="1" wrap="square" lIns="121900" tIns="121900" rIns="121900" bIns="121900" anchor="ctr" anchorCtr="0">
                <a:noAutofit/>
              </a:bodyPr>
              <a:lstStyle/>
              <a:p>
                <a:endParaRPr sz="2400"/>
              </a:p>
            </p:txBody>
          </p:sp>
          <p:sp>
            <p:nvSpPr>
              <p:cNvPr id="599" name="Google Shape;599;p29"/>
              <p:cNvSpPr/>
              <p:nvPr/>
            </p:nvSpPr>
            <p:spPr>
              <a:xfrm flipH="1">
                <a:off x="8186995" y="2351061"/>
                <a:ext cx="87275" cy="52353"/>
              </a:xfrm>
              <a:custGeom>
                <a:avLst/>
                <a:gdLst/>
                <a:ahLst/>
                <a:cxnLst/>
                <a:rect l="l" t="t" r="r" b="b"/>
                <a:pathLst>
                  <a:path w="1802" h="1081" extrusionOk="0">
                    <a:moveTo>
                      <a:pt x="0" y="0"/>
                    </a:moveTo>
                    <a:cubicBezTo>
                      <a:pt x="1" y="1"/>
                      <a:pt x="337" y="1066"/>
                      <a:pt x="1770" y="1081"/>
                    </a:cubicBezTo>
                    <a:lnTo>
                      <a:pt x="1802" y="711"/>
                    </a:lnTo>
                    <a:cubicBezTo>
                      <a:pt x="1802" y="711"/>
                      <a:pt x="897" y="693"/>
                      <a:pt x="0" y="0"/>
                    </a:cubicBezTo>
                    <a:close/>
                  </a:path>
                </a:pathLst>
              </a:custGeom>
              <a:solidFill>
                <a:srgbClr val="EB996E"/>
              </a:solidFill>
              <a:ln>
                <a:noFill/>
              </a:ln>
            </p:spPr>
            <p:txBody>
              <a:bodyPr spcFirstLastPara="1" wrap="square" lIns="121900" tIns="121900" rIns="121900" bIns="121900" anchor="ctr" anchorCtr="0">
                <a:noAutofit/>
              </a:bodyPr>
              <a:lstStyle/>
              <a:p>
                <a:endParaRPr sz="2400"/>
              </a:p>
            </p:txBody>
          </p:sp>
          <p:sp>
            <p:nvSpPr>
              <p:cNvPr id="600" name="Google Shape;600;p29"/>
              <p:cNvSpPr/>
              <p:nvPr/>
            </p:nvSpPr>
            <p:spPr>
              <a:xfrm flipH="1">
                <a:off x="8220172" y="2167119"/>
                <a:ext cx="35888" cy="5521"/>
              </a:xfrm>
              <a:custGeom>
                <a:avLst/>
                <a:gdLst/>
                <a:ahLst/>
                <a:cxnLst/>
                <a:rect l="l" t="t" r="r" b="b"/>
                <a:pathLst>
                  <a:path w="741" h="114" extrusionOk="0">
                    <a:moveTo>
                      <a:pt x="554" y="1"/>
                    </a:moveTo>
                    <a:cubicBezTo>
                      <a:pt x="499" y="1"/>
                      <a:pt x="435" y="3"/>
                      <a:pt x="367" y="8"/>
                    </a:cubicBezTo>
                    <a:cubicBezTo>
                      <a:pt x="163" y="26"/>
                      <a:pt x="1" y="62"/>
                      <a:pt x="4" y="86"/>
                    </a:cubicBezTo>
                    <a:cubicBezTo>
                      <a:pt x="4" y="103"/>
                      <a:pt x="77" y="114"/>
                      <a:pt x="183" y="114"/>
                    </a:cubicBezTo>
                    <a:cubicBezTo>
                      <a:pt x="239" y="114"/>
                      <a:pt x="305" y="111"/>
                      <a:pt x="375" y="105"/>
                    </a:cubicBezTo>
                    <a:cubicBezTo>
                      <a:pt x="576" y="91"/>
                      <a:pt x="741" y="55"/>
                      <a:pt x="737" y="30"/>
                    </a:cubicBezTo>
                    <a:cubicBezTo>
                      <a:pt x="734" y="10"/>
                      <a:pt x="661" y="1"/>
                      <a:pt x="554"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01" name="Google Shape;601;p29"/>
              <p:cNvSpPr/>
              <p:nvPr/>
            </p:nvSpPr>
            <p:spPr>
              <a:xfrm flipH="1">
                <a:off x="8121855" y="2150992"/>
                <a:ext cx="35259" cy="8863"/>
              </a:xfrm>
              <a:custGeom>
                <a:avLst/>
                <a:gdLst/>
                <a:ahLst/>
                <a:cxnLst/>
                <a:rect l="l" t="t" r="r" b="b"/>
                <a:pathLst>
                  <a:path w="728" h="183" extrusionOk="0">
                    <a:moveTo>
                      <a:pt x="409" y="1"/>
                    </a:moveTo>
                    <a:cubicBezTo>
                      <a:pt x="390" y="1"/>
                      <a:pt x="371" y="2"/>
                      <a:pt x="352" y="3"/>
                    </a:cubicBezTo>
                    <a:cubicBezTo>
                      <a:pt x="130" y="22"/>
                      <a:pt x="0" y="161"/>
                      <a:pt x="22" y="179"/>
                    </a:cubicBezTo>
                    <a:cubicBezTo>
                      <a:pt x="24" y="182"/>
                      <a:pt x="27" y="183"/>
                      <a:pt x="31" y="183"/>
                    </a:cubicBezTo>
                    <a:cubicBezTo>
                      <a:pt x="67" y="183"/>
                      <a:pt x="194" y="113"/>
                      <a:pt x="363" y="101"/>
                    </a:cubicBezTo>
                    <a:cubicBezTo>
                      <a:pt x="392" y="97"/>
                      <a:pt x="421" y="96"/>
                      <a:pt x="448" y="96"/>
                    </a:cubicBezTo>
                    <a:cubicBezTo>
                      <a:pt x="563" y="96"/>
                      <a:pt x="655" y="121"/>
                      <a:pt x="693" y="121"/>
                    </a:cubicBezTo>
                    <a:cubicBezTo>
                      <a:pt x="703" y="121"/>
                      <a:pt x="709" y="119"/>
                      <a:pt x="711" y="115"/>
                    </a:cubicBezTo>
                    <a:cubicBezTo>
                      <a:pt x="728" y="95"/>
                      <a:pt x="601" y="1"/>
                      <a:pt x="409"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02" name="Google Shape;602;p29"/>
              <p:cNvSpPr/>
              <p:nvPr/>
            </p:nvSpPr>
            <p:spPr>
              <a:xfrm flipH="1">
                <a:off x="8173241" y="2285291"/>
                <a:ext cx="42475" cy="14965"/>
              </a:xfrm>
              <a:custGeom>
                <a:avLst/>
                <a:gdLst/>
                <a:ahLst/>
                <a:cxnLst/>
                <a:rect l="l" t="t" r="r" b="b"/>
                <a:pathLst>
                  <a:path w="877" h="309" extrusionOk="0">
                    <a:moveTo>
                      <a:pt x="31" y="0"/>
                    </a:moveTo>
                    <a:cubicBezTo>
                      <a:pt x="29" y="0"/>
                      <a:pt x="27" y="1"/>
                      <a:pt x="26" y="2"/>
                    </a:cubicBezTo>
                    <a:cubicBezTo>
                      <a:pt x="1" y="15"/>
                      <a:pt x="134" y="209"/>
                      <a:pt x="399" y="282"/>
                    </a:cubicBezTo>
                    <a:cubicBezTo>
                      <a:pt x="469" y="301"/>
                      <a:pt x="536" y="309"/>
                      <a:pt x="596" y="309"/>
                    </a:cubicBezTo>
                    <a:cubicBezTo>
                      <a:pt x="763" y="309"/>
                      <a:pt x="877" y="250"/>
                      <a:pt x="866" y="231"/>
                    </a:cubicBezTo>
                    <a:cubicBezTo>
                      <a:pt x="864" y="224"/>
                      <a:pt x="849" y="223"/>
                      <a:pt x="823" y="223"/>
                    </a:cubicBezTo>
                    <a:cubicBezTo>
                      <a:pt x="798" y="223"/>
                      <a:pt x="763" y="224"/>
                      <a:pt x="720" y="224"/>
                    </a:cubicBezTo>
                    <a:cubicBezTo>
                      <a:pt x="641" y="224"/>
                      <a:pt x="536" y="219"/>
                      <a:pt x="425" y="188"/>
                    </a:cubicBezTo>
                    <a:cubicBezTo>
                      <a:pt x="205" y="131"/>
                      <a:pt x="65" y="0"/>
                      <a:pt x="31"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603" name="Google Shape;603;p29"/>
              <p:cNvSpPr/>
              <p:nvPr/>
            </p:nvSpPr>
            <p:spPr>
              <a:xfrm flipH="1">
                <a:off x="8315292" y="1999451"/>
                <a:ext cx="80495" cy="77682"/>
              </a:xfrm>
              <a:custGeom>
                <a:avLst/>
                <a:gdLst/>
                <a:ahLst/>
                <a:cxnLst/>
                <a:rect l="l" t="t" r="r" b="b"/>
                <a:pathLst>
                  <a:path w="1662" h="1604" extrusionOk="0">
                    <a:moveTo>
                      <a:pt x="1415" y="1366"/>
                    </a:moveTo>
                    <a:lnTo>
                      <a:pt x="1369" y="1399"/>
                    </a:lnTo>
                    <a:lnTo>
                      <a:pt x="1369" y="1399"/>
                    </a:lnTo>
                    <a:cubicBezTo>
                      <a:pt x="1385" y="1389"/>
                      <a:pt x="1400" y="1378"/>
                      <a:pt x="1415" y="1366"/>
                    </a:cubicBezTo>
                    <a:close/>
                    <a:moveTo>
                      <a:pt x="769" y="0"/>
                    </a:moveTo>
                    <a:cubicBezTo>
                      <a:pt x="731" y="0"/>
                      <a:pt x="692" y="3"/>
                      <a:pt x="654" y="10"/>
                    </a:cubicBezTo>
                    <a:cubicBezTo>
                      <a:pt x="331" y="60"/>
                      <a:pt x="65" y="351"/>
                      <a:pt x="33" y="677"/>
                    </a:cubicBezTo>
                    <a:cubicBezTo>
                      <a:pt x="0" y="1000"/>
                      <a:pt x="197" y="1330"/>
                      <a:pt x="489" y="1474"/>
                    </a:cubicBezTo>
                    <a:cubicBezTo>
                      <a:pt x="602" y="1530"/>
                      <a:pt x="728" y="1556"/>
                      <a:pt x="854" y="1556"/>
                    </a:cubicBezTo>
                    <a:cubicBezTo>
                      <a:pt x="981" y="1556"/>
                      <a:pt x="1109" y="1529"/>
                      <a:pt x="1226" y="1478"/>
                    </a:cubicBezTo>
                    <a:lnTo>
                      <a:pt x="1226" y="1478"/>
                    </a:lnTo>
                    <a:cubicBezTo>
                      <a:pt x="1181" y="1521"/>
                      <a:pt x="1135" y="1563"/>
                      <a:pt x="1088" y="1603"/>
                    </a:cubicBezTo>
                    <a:lnTo>
                      <a:pt x="1369" y="1399"/>
                    </a:lnTo>
                    <a:lnTo>
                      <a:pt x="1369" y="1399"/>
                    </a:lnTo>
                    <a:cubicBezTo>
                      <a:pt x="1324" y="1430"/>
                      <a:pt x="1276" y="1456"/>
                      <a:pt x="1226" y="1478"/>
                    </a:cubicBezTo>
                    <a:lnTo>
                      <a:pt x="1226" y="1478"/>
                    </a:lnTo>
                    <a:cubicBezTo>
                      <a:pt x="1343" y="1366"/>
                      <a:pt x="1450" y="1244"/>
                      <a:pt x="1526" y="1101"/>
                    </a:cubicBezTo>
                    <a:cubicBezTo>
                      <a:pt x="1627" y="904"/>
                      <a:pt x="1662" y="656"/>
                      <a:pt x="1565" y="455"/>
                    </a:cubicBezTo>
                    <a:cubicBezTo>
                      <a:pt x="1497" y="311"/>
                      <a:pt x="1365" y="200"/>
                      <a:pt x="1224" y="124"/>
                    </a:cubicBezTo>
                    <a:cubicBezTo>
                      <a:pt x="1083" y="50"/>
                      <a:pt x="926" y="0"/>
                      <a:pt x="769" y="0"/>
                    </a:cubicBezTo>
                    <a:close/>
                  </a:path>
                </a:pathLst>
              </a:custGeom>
              <a:solidFill>
                <a:srgbClr val="434343"/>
              </a:solidFill>
              <a:ln>
                <a:noFill/>
              </a:ln>
            </p:spPr>
            <p:txBody>
              <a:bodyPr spcFirstLastPara="1" wrap="square" lIns="121900" tIns="121900" rIns="121900" bIns="121900" anchor="ctr" anchorCtr="0">
                <a:noAutofit/>
              </a:bodyPr>
              <a:lstStyle/>
              <a:p>
                <a:endParaRPr sz="2400"/>
              </a:p>
            </p:txBody>
          </p:sp>
          <p:sp>
            <p:nvSpPr>
              <p:cNvPr id="604" name="Google Shape;604;p29"/>
              <p:cNvSpPr/>
              <p:nvPr/>
            </p:nvSpPr>
            <p:spPr>
              <a:xfrm flipH="1">
                <a:off x="8355587" y="2171817"/>
                <a:ext cx="47900" cy="78892"/>
              </a:xfrm>
              <a:custGeom>
                <a:avLst/>
                <a:gdLst/>
                <a:ahLst/>
                <a:cxnLst/>
                <a:rect l="l" t="t" r="r" b="b"/>
                <a:pathLst>
                  <a:path w="989" h="1629" extrusionOk="0">
                    <a:moveTo>
                      <a:pt x="750" y="0"/>
                    </a:moveTo>
                    <a:cubicBezTo>
                      <a:pt x="486" y="0"/>
                      <a:pt x="75" y="118"/>
                      <a:pt x="38" y="826"/>
                    </a:cubicBezTo>
                    <a:cubicBezTo>
                      <a:pt x="1" y="1497"/>
                      <a:pt x="402" y="1628"/>
                      <a:pt x="694" y="1628"/>
                    </a:cubicBezTo>
                    <a:cubicBezTo>
                      <a:pt x="856" y="1628"/>
                      <a:pt x="984" y="1588"/>
                      <a:pt x="985" y="1576"/>
                    </a:cubicBezTo>
                    <a:cubicBezTo>
                      <a:pt x="989" y="1555"/>
                      <a:pt x="981" y="618"/>
                      <a:pt x="977" y="213"/>
                    </a:cubicBezTo>
                    <a:cubicBezTo>
                      <a:pt x="977" y="101"/>
                      <a:pt x="888" y="4"/>
                      <a:pt x="773" y="1"/>
                    </a:cubicBezTo>
                    <a:cubicBezTo>
                      <a:pt x="766" y="0"/>
                      <a:pt x="758" y="0"/>
                      <a:pt x="750" y="0"/>
                    </a:cubicBezTo>
                    <a:close/>
                  </a:path>
                </a:pathLst>
              </a:custGeom>
              <a:solidFill>
                <a:srgbClr val="FFBE9D"/>
              </a:solidFill>
              <a:ln>
                <a:noFill/>
              </a:ln>
            </p:spPr>
            <p:txBody>
              <a:bodyPr spcFirstLastPara="1" wrap="square" lIns="121900" tIns="121900" rIns="121900" bIns="121900" anchor="ctr" anchorCtr="0">
                <a:noAutofit/>
              </a:bodyPr>
              <a:lstStyle/>
              <a:p>
                <a:endParaRPr sz="2400"/>
              </a:p>
            </p:txBody>
          </p:sp>
          <p:sp>
            <p:nvSpPr>
              <p:cNvPr id="605" name="Google Shape;605;p29"/>
              <p:cNvSpPr/>
              <p:nvPr/>
            </p:nvSpPr>
            <p:spPr>
              <a:xfrm flipH="1">
                <a:off x="8366727" y="2187945"/>
                <a:ext cx="21940" cy="44168"/>
              </a:xfrm>
              <a:custGeom>
                <a:avLst/>
                <a:gdLst/>
                <a:ahLst/>
                <a:cxnLst/>
                <a:rect l="l" t="t" r="r" b="b"/>
                <a:pathLst>
                  <a:path w="453" h="912" extrusionOk="0">
                    <a:moveTo>
                      <a:pt x="295" y="1"/>
                    </a:moveTo>
                    <a:cubicBezTo>
                      <a:pt x="291" y="1"/>
                      <a:pt x="287" y="1"/>
                      <a:pt x="284" y="1"/>
                    </a:cubicBezTo>
                    <a:cubicBezTo>
                      <a:pt x="201" y="1"/>
                      <a:pt x="126" y="73"/>
                      <a:pt x="83" y="152"/>
                    </a:cubicBezTo>
                    <a:cubicBezTo>
                      <a:pt x="40" y="231"/>
                      <a:pt x="7" y="332"/>
                      <a:pt x="4" y="440"/>
                    </a:cubicBezTo>
                    <a:cubicBezTo>
                      <a:pt x="0" y="647"/>
                      <a:pt x="98" y="852"/>
                      <a:pt x="244" y="902"/>
                    </a:cubicBezTo>
                    <a:cubicBezTo>
                      <a:pt x="267" y="909"/>
                      <a:pt x="289" y="912"/>
                      <a:pt x="310" y="912"/>
                    </a:cubicBezTo>
                    <a:cubicBezTo>
                      <a:pt x="354" y="912"/>
                      <a:pt x="391" y="899"/>
                      <a:pt x="413" y="884"/>
                    </a:cubicBezTo>
                    <a:cubicBezTo>
                      <a:pt x="446" y="859"/>
                      <a:pt x="453" y="838"/>
                      <a:pt x="449" y="834"/>
                    </a:cubicBezTo>
                    <a:cubicBezTo>
                      <a:pt x="449" y="834"/>
                      <a:pt x="449" y="834"/>
                      <a:pt x="448" y="834"/>
                    </a:cubicBezTo>
                    <a:cubicBezTo>
                      <a:pt x="443" y="834"/>
                      <a:pt x="428" y="850"/>
                      <a:pt x="399" y="859"/>
                    </a:cubicBezTo>
                    <a:cubicBezTo>
                      <a:pt x="382" y="865"/>
                      <a:pt x="360" y="870"/>
                      <a:pt x="335" y="870"/>
                    </a:cubicBezTo>
                    <a:cubicBezTo>
                      <a:pt x="313" y="870"/>
                      <a:pt x="288" y="866"/>
                      <a:pt x="262" y="856"/>
                    </a:cubicBezTo>
                    <a:cubicBezTo>
                      <a:pt x="155" y="809"/>
                      <a:pt x="72" y="630"/>
                      <a:pt x="80" y="440"/>
                    </a:cubicBezTo>
                    <a:cubicBezTo>
                      <a:pt x="80" y="346"/>
                      <a:pt x="105" y="256"/>
                      <a:pt x="144" y="185"/>
                    </a:cubicBezTo>
                    <a:cubicBezTo>
                      <a:pt x="180" y="109"/>
                      <a:pt x="230" y="59"/>
                      <a:pt x="287" y="52"/>
                    </a:cubicBezTo>
                    <a:cubicBezTo>
                      <a:pt x="294" y="50"/>
                      <a:pt x="301" y="50"/>
                      <a:pt x="307" y="50"/>
                    </a:cubicBezTo>
                    <a:cubicBezTo>
                      <a:pt x="351" y="50"/>
                      <a:pt x="382" y="81"/>
                      <a:pt x="392" y="109"/>
                    </a:cubicBezTo>
                    <a:cubicBezTo>
                      <a:pt x="403" y="138"/>
                      <a:pt x="395" y="160"/>
                      <a:pt x="403" y="160"/>
                    </a:cubicBezTo>
                    <a:cubicBezTo>
                      <a:pt x="403" y="160"/>
                      <a:pt x="403" y="160"/>
                      <a:pt x="404" y="160"/>
                    </a:cubicBezTo>
                    <a:cubicBezTo>
                      <a:pt x="409" y="160"/>
                      <a:pt x="424" y="141"/>
                      <a:pt x="421" y="102"/>
                    </a:cubicBezTo>
                    <a:cubicBezTo>
                      <a:pt x="417" y="80"/>
                      <a:pt x="406" y="55"/>
                      <a:pt x="381" y="34"/>
                    </a:cubicBezTo>
                    <a:cubicBezTo>
                      <a:pt x="362" y="14"/>
                      <a:pt x="328" y="1"/>
                      <a:pt x="295" y="1"/>
                    </a:cubicBezTo>
                    <a:close/>
                  </a:path>
                </a:pathLst>
              </a:custGeom>
              <a:solidFill>
                <a:srgbClr val="EB996E"/>
              </a:solidFill>
              <a:ln>
                <a:noFill/>
              </a:ln>
            </p:spPr>
            <p:txBody>
              <a:bodyPr spcFirstLastPara="1" wrap="square" lIns="121900" tIns="121900" rIns="121900" bIns="121900" anchor="ctr" anchorCtr="0">
                <a:noAutofit/>
              </a:bodyPr>
              <a:lstStyle/>
              <a:p>
                <a:endParaRPr sz="2400"/>
              </a:p>
            </p:txBody>
          </p:sp>
          <p:sp>
            <p:nvSpPr>
              <p:cNvPr id="606" name="Google Shape;606;p29"/>
              <p:cNvSpPr/>
              <p:nvPr/>
            </p:nvSpPr>
            <p:spPr>
              <a:xfrm flipH="1">
                <a:off x="7720053" y="2405110"/>
                <a:ext cx="955428" cy="792751"/>
              </a:xfrm>
              <a:custGeom>
                <a:avLst/>
                <a:gdLst/>
                <a:ahLst/>
                <a:cxnLst/>
                <a:rect l="l" t="t" r="r" b="b"/>
                <a:pathLst>
                  <a:path w="19727" h="16369" extrusionOk="0">
                    <a:moveTo>
                      <a:pt x="10287" y="1"/>
                    </a:moveTo>
                    <a:cubicBezTo>
                      <a:pt x="9167" y="112"/>
                      <a:pt x="8586" y="1436"/>
                      <a:pt x="8586" y="1436"/>
                    </a:cubicBezTo>
                    <a:cubicBezTo>
                      <a:pt x="8123" y="316"/>
                      <a:pt x="6378" y="152"/>
                      <a:pt x="6378" y="152"/>
                    </a:cubicBezTo>
                    <a:lnTo>
                      <a:pt x="6378" y="152"/>
                    </a:lnTo>
                    <a:lnTo>
                      <a:pt x="6411" y="1310"/>
                    </a:lnTo>
                    <a:cubicBezTo>
                      <a:pt x="5851" y="1346"/>
                      <a:pt x="5008" y="1490"/>
                      <a:pt x="4584" y="1644"/>
                    </a:cubicBezTo>
                    <a:cubicBezTo>
                      <a:pt x="3611" y="1996"/>
                      <a:pt x="2757" y="2470"/>
                      <a:pt x="2092" y="3248"/>
                    </a:cubicBezTo>
                    <a:cubicBezTo>
                      <a:pt x="1536" y="3899"/>
                      <a:pt x="1199" y="4706"/>
                      <a:pt x="1070" y="5553"/>
                    </a:cubicBezTo>
                    <a:lnTo>
                      <a:pt x="0" y="12474"/>
                    </a:lnTo>
                    <a:lnTo>
                      <a:pt x="3877" y="12843"/>
                    </a:lnTo>
                    <a:lnTo>
                      <a:pt x="4501" y="7588"/>
                    </a:lnTo>
                    <a:lnTo>
                      <a:pt x="4584" y="11526"/>
                    </a:lnTo>
                    <a:lnTo>
                      <a:pt x="4627" y="15794"/>
                    </a:lnTo>
                    <a:lnTo>
                      <a:pt x="14699" y="16368"/>
                    </a:lnTo>
                    <a:lnTo>
                      <a:pt x="14699" y="16368"/>
                    </a:lnTo>
                    <a:lnTo>
                      <a:pt x="14027" y="11677"/>
                    </a:lnTo>
                    <a:lnTo>
                      <a:pt x="13482" y="6831"/>
                    </a:lnTo>
                    <a:lnTo>
                      <a:pt x="13482" y="6831"/>
                    </a:lnTo>
                    <a:lnTo>
                      <a:pt x="17527" y="9110"/>
                    </a:lnTo>
                    <a:lnTo>
                      <a:pt x="19727" y="6296"/>
                    </a:lnTo>
                    <a:cubicBezTo>
                      <a:pt x="19727" y="6296"/>
                      <a:pt x="14763" y="2962"/>
                      <a:pt x="14278" y="2682"/>
                    </a:cubicBezTo>
                    <a:cubicBezTo>
                      <a:pt x="12067" y="1389"/>
                      <a:pt x="10947" y="1296"/>
                      <a:pt x="10280" y="1260"/>
                    </a:cubicBezTo>
                    <a:lnTo>
                      <a:pt x="10287" y="1"/>
                    </a:lnTo>
                    <a:close/>
                  </a:path>
                </a:pathLst>
              </a:custGeom>
              <a:solidFill>
                <a:srgbClr val="FFD966"/>
              </a:solidFill>
              <a:ln>
                <a:noFill/>
              </a:ln>
            </p:spPr>
            <p:txBody>
              <a:bodyPr spcFirstLastPara="1" wrap="square" lIns="121900" tIns="121900" rIns="121900" bIns="121900" anchor="ctr" anchorCtr="0">
                <a:noAutofit/>
              </a:bodyPr>
              <a:lstStyle/>
              <a:p>
                <a:endParaRPr sz="2400"/>
              </a:p>
            </p:txBody>
          </p:sp>
          <p:sp>
            <p:nvSpPr>
              <p:cNvPr id="607" name="Google Shape;607;p29"/>
              <p:cNvSpPr/>
              <p:nvPr/>
            </p:nvSpPr>
            <p:spPr>
              <a:xfrm flipH="1">
                <a:off x="8407070" y="2495676"/>
                <a:ext cx="61025" cy="275567"/>
              </a:xfrm>
              <a:custGeom>
                <a:avLst/>
                <a:gdLst/>
                <a:ahLst/>
                <a:cxnLst/>
                <a:rect l="l" t="t" r="r" b="b"/>
                <a:pathLst>
                  <a:path w="1260" h="5690" extrusionOk="0">
                    <a:moveTo>
                      <a:pt x="18" y="0"/>
                    </a:moveTo>
                    <a:cubicBezTo>
                      <a:pt x="0" y="22"/>
                      <a:pt x="359" y="141"/>
                      <a:pt x="689" y="596"/>
                    </a:cubicBezTo>
                    <a:cubicBezTo>
                      <a:pt x="855" y="823"/>
                      <a:pt x="1001" y="1128"/>
                      <a:pt x="1080" y="1486"/>
                    </a:cubicBezTo>
                    <a:cubicBezTo>
                      <a:pt x="1160" y="1845"/>
                      <a:pt x="1163" y="2258"/>
                      <a:pt x="1102" y="2678"/>
                    </a:cubicBezTo>
                    <a:cubicBezTo>
                      <a:pt x="969" y="3529"/>
                      <a:pt x="661" y="4254"/>
                      <a:pt x="499" y="4796"/>
                    </a:cubicBezTo>
                    <a:cubicBezTo>
                      <a:pt x="413" y="5069"/>
                      <a:pt x="352" y="5291"/>
                      <a:pt x="320" y="5445"/>
                    </a:cubicBezTo>
                    <a:cubicBezTo>
                      <a:pt x="284" y="5599"/>
                      <a:pt x="273" y="5686"/>
                      <a:pt x="280" y="5690"/>
                    </a:cubicBezTo>
                    <a:cubicBezTo>
                      <a:pt x="287" y="5690"/>
                      <a:pt x="312" y="5607"/>
                      <a:pt x="355" y="5453"/>
                    </a:cubicBezTo>
                    <a:cubicBezTo>
                      <a:pt x="403" y="5302"/>
                      <a:pt x="471" y="5087"/>
                      <a:pt x="564" y="4817"/>
                    </a:cubicBezTo>
                    <a:cubicBezTo>
                      <a:pt x="657" y="4552"/>
                      <a:pt x="776" y="4236"/>
                      <a:pt x="894" y="3881"/>
                    </a:cubicBezTo>
                    <a:cubicBezTo>
                      <a:pt x="1016" y="3525"/>
                      <a:pt x="1135" y="3127"/>
                      <a:pt x="1195" y="2692"/>
                    </a:cubicBezTo>
                    <a:cubicBezTo>
                      <a:pt x="1260" y="2261"/>
                      <a:pt x="1256" y="1838"/>
                      <a:pt x="1167" y="1465"/>
                    </a:cubicBezTo>
                    <a:cubicBezTo>
                      <a:pt x="1080" y="1095"/>
                      <a:pt x="923" y="783"/>
                      <a:pt x="747" y="557"/>
                    </a:cubicBezTo>
                    <a:cubicBezTo>
                      <a:pt x="567" y="327"/>
                      <a:pt x="381" y="184"/>
                      <a:pt x="244" y="104"/>
                    </a:cubicBezTo>
                    <a:cubicBezTo>
                      <a:pt x="173" y="65"/>
                      <a:pt x="118" y="36"/>
                      <a:pt x="80" y="22"/>
                    </a:cubicBezTo>
                    <a:cubicBezTo>
                      <a:pt x="40" y="8"/>
                      <a:pt x="18" y="0"/>
                      <a:pt x="18"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08" name="Google Shape;608;p29"/>
              <p:cNvSpPr/>
              <p:nvPr/>
            </p:nvSpPr>
            <p:spPr>
              <a:xfrm flipH="1">
                <a:off x="8016273" y="2499309"/>
                <a:ext cx="35985" cy="288643"/>
              </a:xfrm>
              <a:custGeom>
                <a:avLst/>
                <a:gdLst/>
                <a:ahLst/>
                <a:cxnLst/>
                <a:rect l="l" t="t" r="r" b="b"/>
                <a:pathLst>
                  <a:path w="743" h="5960" extrusionOk="0">
                    <a:moveTo>
                      <a:pt x="7" y="1"/>
                    </a:moveTo>
                    <a:cubicBezTo>
                      <a:pt x="7" y="1"/>
                      <a:pt x="7" y="1"/>
                      <a:pt x="7" y="1"/>
                    </a:cubicBezTo>
                    <a:cubicBezTo>
                      <a:pt x="0" y="1"/>
                      <a:pt x="7" y="87"/>
                      <a:pt x="25" y="234"/>
                    </a:cubicBezTo>
                    <a:cubicBezTo>
                      <a:pt x="47" y="407"/>
                      <a:pt x="72" y="622"/>
                      <a:pt x="104" y="873"/>
                    </a:cubicBezTo>
                    <a:cubicBezTo>
                      <a:pt x="172" y="1433"/>
                      <a:pt x="259" y="2169"/>
                      <a:pt x="359" y="2980"/>
                    </a:cubicBezTo>
                    <a:cubicBezTo>
                      <a:pt x="456" y="3795"/>
                      <a:pt x="545" y="4530"/>
                      <a:pt x="614" y="5087"/>
                    </a:cubicBezTo>
                    <a:cubicBezTo>
                      <a:pt x="646" y="5342"/>
                      <a:pt x="675" y="5557"/>
                      <a:pt x="696" y="5726"/>
                    </a:cubicBezTo>
                    <a:cubicBezTo>
                      <a:pt x="714" y="5877"/>
                      <a:pt x="728" y="5959"/>
                      <a:pt x="736" y="5959"/>
                    </a:cubicBezTo>
                    <a:cubicBezTo>
                      <a:pt x="743" y="5959"/>
                      <a:pt x="739" y="5877"/>
                      <a:pt x="732" y="5723"/>
                    </a:cubicBezTo>
                    <a:cubicBezTo>
                      <a:pt x="725" y="5572"/>
                      <a:pt x="707" y="5352"/>
                      <a:pt x="682" y="5080"/>
                    </a:cubicBezTo>
                    <a:cubicBezTo>
                      <a:pt x="635" y="4542"/>
                      <a:pt x="552" y="3795"/>
                      <a:pt x="456" y="2969"/>
                    </a:cubicBezTo>
                    <a:cubicBezTo>
                      <a:pt x="355" y="2148"/>
                      <a:pt x="254" y="1401"/>
                      <a:pt x="168" y="866"/>
                    </a:cubicBezTo>
                    <a:cubicBezTo>
                      <a:pt x="129" y="597"/>
                      <a:pt x="90" y="382"/>
                      <a:pt x="60" y="231"/>
                    </a:cubicBezTo>
                    <a:cubicBezTo>
                      <a:pt x="33" y="83"/>
                      <a:pt x="15" y="1"/>
                      <a:pt x="7"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09" name="Google Shape;609;p29"/>
              <p:cNvSpPr/>
              <p:nvPr/>
            </p:nvSpPr>
            <p:spPr>
              <a:xfrm flipH="1">
                <a:off x="8275432" y="2450296"/>
                <a:ext cx="90617" cy="42279"/>
              </a:xfrm>
              <a:custGeom>
                <a:avLst/>
                <a:gdLst/>
                <a:ahLst/>
                <a:cxnLst/>
                <a:rect l="l" t="t" r="r" b="b"/>
                <a:pathLst>
                  <a:path w="1871" h="873" extrusionOk="0">
                    <a:moveTo>
                      <a:pt x="1697" y="1"/>
                    </a:moveTo>
                    <a:cubicBezTo>
                      <a:pt x="1642" y="1"/>
                      <a:pt x="1576" y="12"/>
                      <a:pt x="1508" y="44"/>
                    </a:cubicBezTo>
                    <a:cubicBezTo>
                      <a:pt x="1400" y="90"/>
                      <a:pt x="1296" y="198"/>
                      <a:pt x="1228" y="334"/>
                    </a:cubicBezTo>
                    <a:cubicBezTo>
                      <a:pt x="1195" y="403"/>
                      <a:pt x="1167" y="478"/>
                      <a:pt x="1145" y="554"/>
                    </a:cubicBezTo>
                    <a:cubicBezTo>
                      <a:pt x="1120" y="629"/>
                      <a:pt x="1109" y="726"/>
                      <a:pt x="1074" y="761"/>
                    </a:cubicBezTo>
                    <a:cubicBezTo>
                      <a:pt x="1066" y="771"/>
                      <a:pt x="1058" y="775"/>
                      <a:pt x="1048" y="775"/>
                    </a:cubicBezTo>
                    <a:cubicBezTo>
                      <a:pt x="1039" y="775"/>
                      <a:pt x="1028" y="772"/>
                      <a:pt x="1013" y="765"/>
                    </a:cubicBezTo>
                    <a:cubicBezTo>
                      <a:pt x="976" y="751"/>
                      <a:pt x="940" y="733"/>
                      <a:pt x="905" y="718"/>
                    </a:cubicBezTo>
                    <a:cubicBezTo>
                      <a:pt x="832" y="686"/>
                      <a:pt x="764" y="654"/>
                      <a:pt x="696" y="622"/>
                    </a:cubicBezTo>
                    <a:cubicBezTo>
                      <a:pt x="574" y="568"/>
                      <a:pt x="456" y="514"/>
                      <a:pt x="341" y="463"/>
                    </a:cubicBezTo>
                    <a:cubicBezTo>
                      <a:pt x="160" y="386"/>
                      <a:pt x="37" y="340"/>
                      <a:pt x="12" y="340"/>
                    </a:cubicBezTo>
                    <a:cubicBezTo>
                      <a:pt x="9" y="340"/>
                      <a:pt x="8" y="341"/>
                      <a:pt x="7" y="342"/>
                    </a:cubicBezTo>
                    <a:cubicBezTo>
                      <a:pt x="0" y="356"/>
                      <a:pt x="118" y="425"/>
                      <a:pt x="312" y="525"/>
                    </a:cubicBezTo>
                    <a:cubicBezTo>
                      <a:pt x="423" y="582"/>
                      <a:pt x="539" y="640"/>
                      <a:pt x="657" y="700"/>
                    </a:cubicBezTo>
                    <a:cubicBezTo>
                      <a:pt x="725" y="736"/>
                      <a:pt x="794" y="769"/>
                      <a:pt x="865" y="804"/>
                    </a:cubicBezTo>
                    <a:cubicBezTo>
                      <a:pt x="901" y="819"/>
                      <a:pt x="933" y="837"/>
                      <a:pt x="976" y="855"/>
                    </a:cubicBezTo>
                    <a:cubicBezTo>
                      <a:pt x="998" y="866"/>
                      <a:pt x="1023" y="873"/>
                      <a:pt x="1056" y="873"/>
                    </a:cubicBezTo>
                    <a:cubicBezTo>
                      <a:pt x="1091" y="869"/>
                      <a:pt x="1124" y="851"/>
                      <a:pt x="1142" y="829"/>
                    </a:cubicBezTo>
                    <a:cubicBezTo>
                      <a:pt x="1185" y="783"/>
                      <a:pt x="1195" y="736"/>
                      <a:pt x="1206" y="697"/>
                    </a:cubicBezTo>
                    <a:cubicBezTo>
                      <a:pt x="1217" y="657"/>
                      <a:pt x="1224" y="618"/>
                      <a:pt x="1235" y="582"/>
                    </a:cubicBezTo>
                    <a:cubicBezTo>
                      <a:pt x="1256" y="506"/>
                      <a:pt x="1278" y="435"/>
                      <a:pt x="1311" y="374"/>
                    </a:cubicBezTo>
                    <a:cubicBezTo>
                      <a:pt x="1364" y="245"/>
                      <a:pt x="1450" y="152"/>
                      <a:pt x="1540" y="105"/>
                    </a:cubicBezTo>
                    <a:cubicBezTo>
                      <a:pt x="1619" y="59"/>
                      <a:pt x="1689" y="47"/>
                      <a:pt x="1745" y="47"/>
                    </a:cubicBezTo>
                    <a:cubicBezTo>
                      <a:pt x="1809" y="47"/>
                      <a:pt x="1852" y="64"/>
                      <a:pt x="1863" y="64"/>
                    </a:cubicBezTo>
                    <a:cubicBezTo>
                      <a:pt x="1865" y="64"/>
                      <a:pt x="1866" y="63"/>
                      <a:pt x="1866" y="62"/>
                    </a:cubicBezTo>
                    <a:cubicBezTo>
                      <a:pt x="1871" y="58"/>
                      <a:pt x="1845" y="29"/>
                      <a:pt x="1780" y="11"/>
                    </a:cubicBezTo>
                    <a:cubicBezTo>
                      <a:pt x="1758" y="5"/>
                      <a:pt x="1729" y="1"/>
                      <a:pt x="1697"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10" name="Google Shape;610;p29"/>
              <p:cNvSpPr/>
              <p:nvPr/>
            </p:nvSpPr>
            <p:spPr>
              <a:xfrm flipH="1">
                <a:off x="8175662" y="2446277"/>
                <a:ext cx="68338" cy="49108"/>
              </a:xfrm>
              <a:custGeom>
                <a:avLst/>
                <a:gdLst/>
                <a:ahLst/>
                <a:cxnLst/>
                <a:rect l="l" t="t" r="r" b="b"/>
                <a:pathLst>
                  <a:path w="1411" h="1014" extrusionOk="0">
                    <a:moveTo>
                      <a:pt x="29" y="0"/>
                    </a:moveTo>
                    <a:cubicBezTo>
                      <a:pt x="12" y="0"/>
                      <a:pt x="3" y="3"/>
                      <a:pt x="3" y="5"/>
                    </a:cubicBezTo>
                    <a:cubicBezTo>
                      <a:pt x="0" y="23"/>
                      <a:pt x="126" y="37"/>
                      <a:pt x="262" y="170"/>
                    </a:cubicBezTo>
                    <a:cubicBezTo>
                      <a:pt x="401" y="296"/>
                      <a:pt x="502" y="543"/>
                      <a:pt x="545" y="838"/>
                    </a:cubicBezTo>
                    <a:cubicBezTo>
                      <a:pt x="552" y="869"/>
                      <a:pt x="557" y="906"/>
                      <a:pt x="563" y="934"/>
                    </a:cubicBezTo>
                    <a:lnTo>
                      <a:pt x="578" y="1013"/>
                    </a:lnTo>
                    <a:lnTo>
                      <a:pt x="638" y="967"/>
                    </a:lnTo>
                    <a:cubicBezTo>
                      <a:pt x="1080" y="632"/>
                      <a:pt x="1410" y="360"/>
                      <a:pt x="1396" y="339"/>
                    </a:cubicBezTo>
                    <a:cubicBezTo>
                      <a:pt x="1396" y="338"/>
                      <a:pt x="1395" y="337"/>
                      <a:pt x="1393" y="337"/>
                    </a:cubicBezTo>
                    <a:cubicBezTo>
                      <a:pt x="1354" y="337"/>
                      <a:pt x="1039" y="551"/>
                      <a:pt x="645" y="841"/>
                    </a:cubicBezTo>
                    <a:lnTo>
                      <a:pt x="645" y="841"/>
                    </a:lnTo>
                    <a:cubicBezTo>
                      <a:pt x="644" y="834"/>
                      <a:pt x="643" y="827"/>
                      <a:pt x="643" y="819"/>
                    </a:cubicBezTo>
                    <a:cubicBezTo>
                      <a:pt x="613" y="672"/>
                      <a:pt x="578" y="529"/>
                      <a:pt x="524" y="407"/>
                    </a:cubicBezTo>
                    <a:cubicBezTo>
                      <a:pt x="466" y="281"/>
                      <a:pt x="388" y="185"/>
                      <a:pt x="308" y="120"/>
                    </a:cubicBezTo>
                    <a:cubicBezTo>
                      <a:pt x="186" y="19"/>
                      <a:pt x="77" y="0"/>
                      <a:pt x="29"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11" name="Google Shape;611;p29"/>
              <p:cNvSpPr/>
              <p:nvPr/>
            </p:nvSpPr>
            <p:spPr>
              <a:xfrm flipH="1">
                <a:off x="8248311" y="2475335"/>
                <a:ext cx="15014" cy="131148"/>
              </a:xfrm>
              <a:custGeom>
                <a:avLst/>
                <a:gdLst/>
                <a:ahLst/>
                <a:cxnLst/>
                <a:rect l="l" t="t" r="r" b="b"/>
                <a:pathLst>
                  <a:path w="310" h="2708" extrusionOk="0">
                    <a:moveTo>
                      <a:pt x="15" y="1"/>
                    </a:moveTo>
                    <a:cubicBezTo>
                      <a:pt x="0" y="4"/>
                      <a:pt x="4" y="155"/>
                      <a:pt x="22" y="403"/>
                    </a:cubicBezTo>
                    <a:cubicBezTo>
                      <a:pt x="40" y="647"/>
                      <a:pt x="68" y="988"/>
                      <a:pt x="104" y="1361"/>
                    </a:cubicBezTo>
                    <a:cubicBezTo>
                      <a:pt x="172" y="2000"/>
                      <a:pt x="241" y="2535"/>
                      <a:pt x="277" y="2671"/>
                    </a:cubicBezTo>
                    <a:lnTo>
                      <a:pt x="280" y="2675"/>
                    </a:lnTo>
                    <a:cubicBezTo>
                      <a:pt x="291" y="2696"/>
                      <a:pt x="298" y="2707"/>
                      <a:pt x="302" y="2707"/>
                    </a:cubicBezTo>
                    <a:cubicBezTo>
                      <a:pt x="305" y="2703"/>
                      <a:pt x="305" y="2693"/>
                      <a:pt x="298" y="2668"/>
                    </a:cubicBezTo>
                    <a:lnTo>
                      <a:pt x="302" y="2668"/>
                    </a:lnTo>
                    <a:cubicBezTo>
                      <a:pt x="309" y="2531"/>
                      <a:pt x="270" y="1992"/>
                      <a:pt x="202" y="1350"/>
                    </a:cubicBezTo>
                    <a:cubicBezTo>
                      <a:pt x="166" y="977"/>
                      <a:pt x="123" y="635"/>
                      <a:pt x="90" y="395"/>
                    </a:cubicBezTo>
                    <a:cubicBezTo>
                      <a:pt x="58" y="151"/>
                      <a:pt x="29" y="1"/>
                      <a:pt x="15"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12" name="Google Shape;612;p29"/>
              <p:cNvSpPr/>
              <p:nvPr/>
            </p:nvSpPr>
            <p:spPr>
              <a:xfrm flipH="1">
                <a:off x="8495167" y="2979504"/>
                <a:ext cx="156195" cy="39519"/>
              </a:xfrm>
              <a:custGeom>
                <a:avLst/>
                <a:gdLst/>
                <a:ahLst/>
                <a:cxnLst/>
                <a:rect l="l" t="t" r="r" b="b"/>
                <a:pathLst>
                  <a:path w="3225" h="816" extrusionOk="0">
                    <a:moveTo>
                      <a:pt x="47" y="1"/>
                    </a:moveTo>
                    <a:cubicBezTo>
                      <a:pt x="19" y="1"/>
                      <a:pt x="4" y="3"/>
                      <a:pt x="4" y="7"/>
                    </a:cubicBezTo>
                    <a:cubicBezTo>
                      <a:pt x="1" y="21"/>
                      <a:pt x="184" y="54"/>
                      <a:pt x="478" y="110"/>
                    </a:cubicBezTo>
                    <a:cubicBezTo>
                      <a:pt x="773" y="172"/>
                      <a:pt x="1178" y="254"/>
                      <a:pt x="1624" y="365"/>
                    </a:cubicBezTo>
                    <a:cubicBezTo>
                      <a:pt x="2065" y="477"/>
                      <a:pt x="2464" y="595"/>
                      <a:pt x="2751" y="682"/>
                    </a:cubicBezTo>
                    <a:cubicBezTo>
                      <a:pt x="3009" y="763"/>
                      <a:pt x="3181" y="816"/>
                      <a:pt x="3212" y="816"/>
                    </a:cubicBezTo>
                    <a:cubicBezTo>
                      <a:pt x="3215" y="816"/>
                      <a:pt x="3217" y="815"/>
                      <a:pt x="3217" y="814"/>
                    </a:cubicBezTo>
                    <a:cubicBezTo>
                      <a:pt x="3224" y="800"/>
                      <a:pt x="3052" y="725"/>
                      <a:pt x="2772" y="617"/>
                    </a:cubicBezTo>
                    <a:cubicBezTo>
                      <a:pt x="2489" y="513"/>
                      <a:pt x="2090" y="384"/>
                      <a:pt x="1645" y="272"/>
                    </a:cubicBezTo>
                    <a:cubicBezTo>
                      <a:pt x="1200" y="161"/>
                      <a:pt x="787" y="85"/>
                      <a:pt x="489" y="46"/>
                    </a:cubicBezTo>
                    <a:cubicBezTo>
                      <a:pt x="275" y="15"/>
                      <a:pt x="118" y="1"/>
                      <a:pt x="47"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13" name="Google Shape;613;p29"/>
              <p:cNvSpPr/>
              <p:nvPr/>
            </p:nvSpPr>
            <p:spPr>
              <a:xfrm flipH="1">
                <a:off x="8493811" y="2960180"/>
                <a:ext cx="142392" cy="59666"/>
              </a:xfrm>
              <a:custGeom>
                <a:avLst/>
                <a:gdLst/>
                <a:ahLst/>
                <a:cxnLst/>
                <a:rect l="l" t="t" r="r" b="b"/>
                <a:pathLst>
                  <a:path w="2940" h="1232" extrusionOk="0">
                    <a:moveTo>
                      <a:pt x="17" y="1"/>
                    </a:moveTo>
                    <a:cubicBezTo>
                      <a:pt x="9" y="1"/>
                      <a:pt x="4" y="2"/>
                      <a:pt x="4" y="4"/>
                    </a:cubicBezTo>
                    <a:cubicBezTo>
                      <a:pt x="1" y="18"/>
                      <a:pt x="173" y="75"/>
                      <a:pt x="449" y="165"/>
                    </a:cubicBezTo>
                    <a:cubicBezTo>
                      <a:pt x="725" y="255"/>
                      <a:pt x="1109" y="377"/>
                      <a:pt x="1526" y="524"/>
                    </a:cubicBezTo>
                    <a:cubicBezTo>
                      <a:pt x="1734" y="600"/>
                      <a:pt x="1931" y="671"/>
                      <a:pt x="2114" y="736"/>
                    </a:cubicBezTo>
                    <a:cubicBezTo>
                      <a:pt x="2297" y="804"/>
                      <a:pt x="2459" y="862"/>
                      <a:pt x="2585" y="930"/>
                    </a:cubicBezTo>
                    <a:cubicBezTo>
                      <a:pt x="2835" y="1060"/>
                      <a:pt x="2912" y="1232"/>
                      <a:pt x="2925" y="1232"/>
                    </a:cubicBezTo>
                    <a:cubicBezTo>
                      <a:pt x="2926" y="1232"/>
                      <a:pt x="2926" y="1231"/>
                      <a:pt x="2926" y="1231"/>
                    </a:cubicBezTo>
                    <a:cubicBezTo>
                      <a:pt x="2940" y="1231"/>
                      <a:pt x="2883" y="1031"/>
                      <a:pt x="2617" y="872"/>
                    </a:cubicBezTo>
                    <a:cubicBezTo>
                      <a:pt x="2491" y="789"/>
                      <a:pt x="2326" y="725"/>
                      <a:pt x="2146" y="653"/>
                    </a:cubicBezTo>
                    <a:cubicBezTo>
                      <a:pt x="1967" y="582"/>
                      <a:pt x="1770" y="506"/>
                      <a:pt x="1558" y="435"/>
                    </a:cubicBezTo>
                    <a:cubicBezTo>
                      <a:pt x="1138" y="287"/>
                      <a:pt x="751" y="173"/>
                      <a:pt x="467" y="97"/>
                    </a:cubicBezTo>
                    <a:cubicBezTo>
                      <a:pt x="228" y="36"/>
                      <a:pt x="62" y="1"/>
                      <a:pt x="17"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14" name="Google Shape;614;p29"/>
              <p:cNvSpPr/>
              <p:nvPr/>
            </p:nvSpPr>
            <p:spPr>
              <a:xfrm flipH="1">
                <a:off x="7734980" y="2699911"/>
                <a:ext cx="77250" cy="110469"/>
              </a:xfrm>
              <a:custGeom>
                <a:avLst/>
                <a:gdLst/>
                <a:ahLst/>
                <a:cxnLst/>
                <a:rect l="l" t="t" r="r" b="b"/>
                <a:pathLst>
                  <a:path w="1595" h="2281" extrusionOk="0">
                    <a:moveTo>
                      <a:pt x="1572" y="0"/>
                    </a:moveTo>
                    <a:cubicBezTo>
                      <a:pt x="1555" y="0"/>
                      <a:pt x="1446" y="107"/>
                      <a:pt x="1285" y="288"/>
                    </a:cubicBezTo>
                    <a:cubicBezTo>
                      <a:pt x="1121" y="478"/>
                      <a:pt x="902" y="751"/>
                      <a:pt x="687" y="1067"/>
                    </a:cubicBezTo>
                    <a:cubicBezTo>
                      <a:pt x="467" y="1382"/>
                      <a:pt x="291" y="1684"/>
                      <a:pt x="177" y="1907"/>
                    </a:cubicBezTo>
                    <a:cubicBezTo>
                      <a:pt x="58" y="2129"/>
                      <a:pt x="1" y="2273"/>
                      <a:pt x="11" y="2280"/>
                    </a:cubicBezTo>
                    <a:cubicBezTo>
                      <a:pt x="11" y="2280"/>
                      <a:pt x="12" y="2280"/>
                      <a:pt x="12" y="2280"/>
                    </a:cubicBezTo>
                    <a:cubicBezTo>
                      <a:pt x="42" y="2280"/>
                      <a:pt x="335" y="1742"/>
                      <a:pt x="765" y="1121"/>
                    </a:cubicBezTo>
                    <a:cubicBezTo>
                      <a:pt x="1192" y="493"/>
                      <a:pt x="1595" y="22"/>
                      <a:pt x="1573" y="1"/>
                    </a:cubicBezTo>
                    <a:cubicBezTo>
                      <a:pt x="1573" y="1"/>
                      <a:pt x="1572" y="0"/>
                      <a:pt x="1572"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15" name="Google Shape;615;p29"/>
              <p:cNvSpPr/>
              <p:nvPr/>
            </p:nvSpPr>
            <p:spPr>
              <a:xfrm flipH="1">
                <a:off x="7738128" y="2702332"/>
                <a:ext cx="88196" cy="85963"/>
              </a:xfrm>
              <a:custGeom>
                <a:avLst/>
                <a:gdLst/>
                <a:ahLst/>
                <a:cxnLst/>
                <a:rect l="l" t="t" r="r" b="b"/>
                <a:pathLst>
                  <a:path w="1821" h="1775" extrusionOk="0">
                    <a:moveTo>
                      <a:pt x="1799" y="0"/>
                    </a:moveTo>
                    <a:cubicBezTo>
                      <a:pt x="1777" y="0"/>
                      <a:pt x="1650" y="58"/>
                      <a:pt x="1465" y="166"/>
                    </a:cubicBezTo>
                    <a:cubicBezTo>
                      <a:pt x="1268" y="288"/>
                      <a:pt x="1006" y="479"/>
                      <a:pt x="754" y="729"/>
                    </a:cubicBezTo>
                    <a:cubicBezTo>
                      <a:pt x="499" y="981"/>
                      <a:pt x="306" y="1239"/>
                      <a:pt x="184" y="1437"/>
                    </a:cubicBezTo>
                    <a:cubicBezTo>
                      <a:pt x="58" y="1634"/>
                      <a:pt x="1" y="1767"/>
                      <a:pt x="12" y="1774"/>
                    </a:cubicBezTo>
                    <a:cubicBezTo>
                      <a:pt x="12" y="1775"/>
                      <a:pt x="13" y="1775"/>
                      <a:pt x="13" y="1775"/>
                    </a:cubicBezTo>
                    <a:cubicBezTo>
                      <a:pt x="48" y="1775"/>
                      <a:pt x="327" y="1282"/>
                      <a:pt x="823" y="798"/>
                    </a:cubicBezTo>
                    <a:cubicBezTo>
                      <a:pt x="1318" y="306"/>
                      <a:pt x="1821" y="27"/>
                      <a:pt x="1803" y="2"/>
                    </a:cubicBezTo>
                    <a:cubicBezTo>
                      <a:pt x="1803" y="1"/>
                      <a:pt x="1801" y="0"/>
                      <a:pt x="1799"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16" name="Google Shape;616;p29"/>
              <p:cNvSpPr/>
              <p:nvPr/>
            </p:nvSpPr>
            <p:spPr>
              <a:xfrm flipH="1">
                <a:off x="8307785" y="2605131"/>
                <a:ext cx="42136" cy="39906"/>
              </a:xfrm>
              <a:custGeom>
                <a:avLst/>
                <a:gdLst/>
                <a:ahLst/>
                <a:cxnLst/>
                <a:rect l="l" t="t" r="r" b="b"/>
                <a:pathLst>
                  <a:path w="870" h="824" extrusionOk="0">
                    <a:moveTo>
                      <a:pt x="451" y="1"/>
                    </a:moveTo>
                    <a:cubicBezTo>
                      <a:pt x="401" y="1"/>
                      <a:pt x="348" y="16"/>
                      <a:pt x="302" y="38"/>
                    </a:cubicBezTo>
                    <a:lnTo>
                      <a:pt x="234" y="74"/>
                    </a:lnTo>
                    <a:cubicBezTo>
                      <a:pt x="148" y="113"/>
                      <a:pt x="77" y="181"/>
                      <a:pt x="52" y="271"/>
                    </a:cubicBezTo>
                    <a:cubicBezTo>
                      <a:pt x="1" y="458"/>
                      <a:pt x="80" y="695"/>
                      <a:pt x="249" y="784"/>
                    </a:cubicBezTo>
                    <a:cubicBezTo>
                      <a:pt x="301" y="811"/>
                      <a:pt x="357" y="824"/>
                      <a:pt x="415" y="824"/>
                    </a:cubicBezTo>
                    <a:cubicBezTo>
                      <a:pt x="608" y="824"/>
                      <a:pt x="807" y="684"/>
                      <a:pt x="837" y="490"/>
                    </a:cubicBezTo>
                    <a:cubicBezTo>
                      <a:pt x="870" y="278"/>
                      <a:pt x="704" y="52"/>
                      <a:pt x="499" y="6"/>
                    </a:cubicBezTo>
                    <a:cubicBezTo>
                      <a:pt x="484" y="2"/>
                      <a:pt x="468" y="1"/>
                      <a:pt x="451"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617" name="Google Shape;617;p29"/>
              <p:cNvSpPr/>
              <p:nvPr/>
            </p:nvSpPr>
            <p:spPr>
              <a:xfrm flipH="1">
                <a:off x="8571303" y="2808493"/>
                <a:ext cx="42330" cy="39858"/>
              </a:xfrm>
              <a:custGeom>
                <a:avLst/>
                <a:gdLst/>
                <a:ahLst/>
                <a:cxnLst/>
                <a:rect l="l" t="t" r="r" b="b"/>
                <a:pathLst>
                  <a:path w="874" h="823" extrusionOk="0">
                    <a:moveTo>
                      <a:pt x="448" y="1"/>
                    </a:moveTo>
                    <a:cubicBezTo>
                      <a:pt x="398" y="1"/>
                      <a:pt x="347" y="15"/>
                      <a:pt x="302" y="38"/>
                    </a:cubicBezTo>
                    <a:lnTo>
                      <a:pt x="234" y="71"/>
                    </a:lnTo>
                    <a:cubicBezTo>
                      <a:pt x="148" y="110"/>
                      <a:pt x="76" y="182"/>
                      <a:pt x="51" y="272"/>
                    </a:cubicBezTo>
                    <a:cubicBezTo>
                      <a:pt x="1" y="454"/>
                      <a:pt x="80" y="691"/>
                      <a:pt x="249" y="781"/>
                    </a:cubicBezTo>
                    <a:cubicBezTo>
                      <a:pt x="301" y="810"/>
                      <a:pt x="359" y="823"/>
                      <a:pt x="418" y="823"/>
                    </a:cubicBezTo>
                    <a:cubicBezTo>
                      <a:pt x="610" y="823"/>
                      <a:pt x="807" y="682"/>
                      <a:pt x="837" y="487"/>
                    </a:cubicBezTo>
                    <a:cubicBezTo>
                      <a:pt x="873" y="278"/>
                      <a:pt x="704" y="49"/>
                      <a:pt x="500" y="6"/>
                    </a:cubicBezTo>
                    <a:cubicBezTo>
                      <a:pt x="483" y="2"/>
                      <a:pt x="466" y="1"/>
                      <a:pt x="448"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618" name="Google Shape;618;p29"/>
              <p:cNvSpPr/>
              <p:nvPr/>
            </p:nvSpPr>
            <p:spPr>
              <a:xfrm flipH="1">
                <a:off x="7945853" y="2606293"/>
                <a:ext cx="42136" cy="39906"/>
              </a:xfrm>
              <a:custGeom>
                <a:avLst/>
                <a:gdLst/>
                <a:ahLst/>
                <a:cxnLst/>
                <a:rect l="l" t="t" r="r" b="b"/>
                <a:pathLst>
                  <a:path w="870" h="824" extrusionOk="0">
                    <a:moveTo>
                      <a:pt x="446" y="1"/>
                    </a:moveTo>
                    <a:cubicBezTo>
                      <a:pt x="396" y="1"/>
                      <a:pt x="347" y="15"/>
                      <a:pt x="302" y="39"/>
                    </a:cubicBezTo>
                    <a:lnTo>
                      <a:pt x="234" y="71"/>
                    </a:lnTo>
                    <a:cubicBezTo>
                      <a:pt x="148" y="111"/>
                      <a:pt x="76" y="182"/>
                      <a:pt x="51" y="272"/>
                    </a:cubicBezTo>
                    <a:cubicBezTo>
                      <a:pt x="1" y="456"/>
                      <a:pt x="80" y="692"/>
                      <a:pt x="249" y="782"/>
                    </a:cubicBezTo>
                    <a:cubicBezTo>
                      <a:pt x="301" y="810"/>
                      <a:pt x="359" y="823"/>
                      <a:pt x="418" y="823"/>
                    </a:cubicBezTo>
                    <a:cubicBezTo>
                      <a:pt x="610" y="823"/>
                      <a:pt x="807" y="683"/>
                      <a:pt x="837" y="487"/>
                    </a:cubicBezTo>
                    <a:cubicBezTo>
                      <a:pt x="870" y="279"/>
                      <a:pt x="704" y="50"/>
                      <a:pt x="499" y="7"/>
                    </a:cubicBezTo>
                    <a:cubicBezTo>
                      <a:pt x="481" y="3"/>
                      <a:pt x="463" y="1"/>
                      <a:pt x="446"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619" name="Google Shape;619;p29"/>
              <p:cNvSpPr/>
              <p:nvPr/>
            </p:nvSpPr>
            <p:spPr>
              <a:xfrm flipH="1">
                <a:off x="8026880" y="3084357"/>
                <a:ext cx="42282" cy="39955"/>
              </a:xfrm>
              <a:custGeom>
                <a:avLst/>
                <a:gdLst/>
                <a:ahLst/>
                <a:cxnLst/>
                <a:rect l="l" t="t" r="r" b="b"/>
                <a:pathLst>
                  <a:path w="873" h="825" extrusionOk="0">
                    <a:moveTo>
                      <a:pt x="452" y="1"/>
                    </a:moveTo>
                    <a:cubicBezTo>
                      <a:pt x="401" y="1"/>
                      <a:pt x="348" y="17"/>
                      <a:pt x="302" y="39"/>
                    </a:cubicBezTo>
                    <a:lnTo>
                      <a:pt x="234" y="71"/>
                    </a:lnTo>
                    <a:cubicBezTo>
                      <a:pt x="148" y="114"/>
                      <a:pt x="76" y="182"/>
                      <a:pt x="51" y="271"/>
                    </a:cubicBezTo>
                    <a:cubicBezTo>
                      <a:pt x="0" y="458"/>
                      <a:pt x="80" y="692"/>
                      <a:pt x="248" y="785"/>
                    </a:cubicBezTo>
                    <a:cubicBezTo>
                      <a:pt x="300" y="812"/>
                      <a:pt x="357" y="825"/>
                      <a:pt x="415" y="825"/>
                    </a:cubicBezTo>
                    <a:cubicBezTo>
                      <a:pt x="608" y="825"/>
                      <a:pt x="806" y="684"/>
                      <a:pt x="837" y="491"/>
                    </a:cubicBezTo>
                    <a:cubicBezTo>
                      <a:pt x="873" y="279"/>
                      <a:pt x="704" y="53"/>
                      <a:pt x="500" y="6"/>
                    </a:cubicBezTo>
                    <a:cubicBezTo>
                      <a:pt x="484" y="2"/>
                      <a:pt x="468" y="1"/>
                      <a:pt x="452"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620" name="Google Shape;620;p29"/>
              <p:cNvSpPr/>
              <p:nvPr/>
            </p:nvSpPr>
            <p:spPr>
              <a:xfrm flipH="1">
                <a:off x="8335585" y="3084357"/>
                <a:ext cx="42330" cy="39955"/>
              </a:xfrm>
              <a:custGeom>
                <a:avLst/>
                <a:gdLst/>
                <a:ahLst/>
                <a:cxnLst/>
                <a:rect l="l" t="t" r="r" b="b"/>
                <a:pathLst>
                  <a:path w="874" h="825" extrusionOk="0">
                    <a:moveTo>
                      <a:pt x="454" y="1"/>
                    </a:moveTo>
                    <a:cubicBezTo>
                      <a:pt x="403" y="1"/>
                      <a:pt x="352" y="17"/>
                      <a:pt x="306" y="39"/>
                    </a:cubicBezTo>
                    <a:lnTo>
                      <a:pt x="234" y="71"/>
                    </a:lnTo>
                    <a:cubicBezTo>
                      <a:pt x="151" y="114"/>
                      <a:pt x="80" y="182"/>
                      <a:pt x="55" y="271"/>
                    </a:cubicBezTo>
                    <a:cubicBezTo>
                      <a:pt x="1" y="458"/>
                      <a:pt x="80" y="692"/>
                      <a:pt x="252" y="785"/>
                    </a:cubicBezTo>
                    <a:cubicBezTo>
                      <a:pt x="304" y="812"/>
                      <a:pt x="361" y="825"/>
                      <a:pt x="419" y="825"/>
                    </a:cubicBezTo>
                    <a:cubicBezTo>
                      <a:pt x="612" y="825"/>
                      <a:pt x="811" y="684"/>
                      <a:pt x="841" y="491"/>
                    </a:cubicBezTo>
                    <a:cubicBezTo>
                      <a:pt x="873" y="279"/>
                      <a:pt x="704" y="53"/>
                      <a:pt x="504" y="6"/>
                    </a:cubicBezTo>
                    <a:cubicBezTo>
                      <a:pt x="487" y="2"/>
                      <a:pt x="471" y="1"/>
                      <a:pt x="454" y="1"/>
                    </a:cubicBezTo>
                    <a:close/>
                  </a:path>
                </a:pathLst>
              </a:custGeom>
              <a:solidFill>
                <a:srgbClr val="FAFAFA"/>
              </a:solidFill>
              <a:ln>
                <a:noFill/>
              </a:ln>
            </p:spPr>
            <p:txBody>
              <a:bodyPr spcFirstLastPara="1" wrap="square" lIns="121900" tIns="121900" rIns="121900" bIns="121900" anchor="ctr" anchorCtr="0">
                <a:noAutofit/>
              </a:bodyPr>
              <a:lstStyle/>
              <a:p>
                <a:endParaRPr sz="2400"/>
              </a:p>
            </p:txBody>
          </p:sp>
          <p:sp>
            <p:nvSpPr>
              <p:cNvPr id="621" name="Google Shape;621;p29"/>
              <p:cNvSpPr/>
              <p:nvPr/>
            </p:nvSpPr>
            <p:spPr>
              <a:xfrm flipH="1">
                <a:off x="8212519" y="2910732"/>
                <a:ext cx="42330" cy="39858"/>
              </a:xfrm>
              <a:custGeom>
                <a:avLst/>
                <a:gdLst/>
                <a:ahLst/>
                <a:cxnLst/>
                <a:rect l="l" t="t" r="r" b="b"/>
                <a:pathLst>
                  <a:path w="874" h="823" extrusionOk="0">
                    <a:moveTo>
                      <a:pt x="449" y="0"/>
                    </a:moveTo>
                    <a:cubicBezTo>
                      <a:pt x="398" y="0"/>
                      <a:pt x="347" y="14"/>
                      <a:pt x="302" y="38"/>
                    </a:cubicBezTo>
                    <a:lnTo>
                      <a:pt x="234" y="70"/>
                    </a:lnTo>
                    <a:cubicBezTo>
                      <a:pt x="148" y="109"/>
                      <a:pt x="77" y="181"/>
                      <a:pt x="52" y="271"/>
                    </a:cubicBezTo>
                    <a:cubicBezTo>
                      <a:pt x="1" y="454"/>
                      <a:pt x="80" y="691"/>
                      <a:pt x="252" y="781"/>
                    </a:cubicBezTo>
                    <a:cubicBezTo>
                      <a:pt x="305" y="809"/>
                      <a:pt x="363" y="822"/>
                      <a:pt x="421" y="822"/>
                    </a:cubicBezTo>
                    <a:cubicBezTo>
                      <a:pt x="612" y="822"/>
                      <a:pt x="807" y="682"/>
                      <a:pt x="837" y="486"/>
                    </a:cubicBezTo>
                    <a:cubicBezTo>
                      <a:pt x="874" y="278"/>
                      <a:pt x="705" y="49"/>
                      <a:pt x="504" y="6"/>
                    </a:cubicBezTo>
                    <a:cubicBezTo>
                      <a:pt x="486" y="2"/>
                      <a:pt x="468" y="0"/>
                      <a:pt x="449"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622" name="Google Shape;622;p29"/>
              <p:cNvSpPr/>
              <p:nvPr/>
            </p:nvSpPr>
            <p:spPr>
              <a:xfrm flipH="1">
                <a:off x="8151689" y="2708047"/>
                <a:ext cx="23683" cy="22423"/>
              </a:xfrm>
              <a:custGeom>
                <a:avLst/>
                <a:gdLst/>
                <a:ahLst/>
                <a:cxnLst/>
                <a:rect l="l" t="t" r="r" b="b"/>
                <a:pathLst>
                  <a:path w="489" h="463" extrusionOk="0">
                    <a:moveTo>
                      <a:pt x="251" y="1"/>
                    </a:moveTo>
                    <a:cubicBezTo>
                      <a:pt x="223" y="1"/>
                      <a:pt x="195" y="10"/>
                      <a:pt x="169" y="23"/>
                    </a:cubicBezTo>
                    <a:lnTo>
                      <a:pt x="130" y="41"/>
                    </a:lnTo>
                    <a:cubicBezTo>
                      <a:pt x="83" y="63"/>
                      <a:pt x="44" y="102"/>
                      <a:pt x="29" y="152"/>
                    </a:cubicBezTo>
                    <a:cubicBezTo>
                      <a:pt x="1" y="257"/>
                      <a:pt x="44" y="389"/>
                      <a:pt x="140" y="439"/>
                    </a:cubicBezTo>
                    <a:cubicBezTo>
                      <a:pt x="170" y="455"/>
                      <a:pt x="203" y="463"/>
                      <a:pt x="236" y="463"/>
                    </a:cubicBezTo>
                    <a:cubicBezTo>
                      <a:pt x="343" y="463"/>
                      <a:pt x="454" y="384"/>
                      <a:pt x="470" y="275"/>
                    </a:cubicBezTo>
                    <a:cubicBezTo>
                      <a:pt x="489" y="156"/>
                      <a:pt x="395" y="30"/>
                      <a:pt x="281" y="5"/>
                    </a:cubicBezTo>
                    <a:cubicBezTo>
                      <a:pt x="271" y="2"/>
                      <a:pt x="261" y="1"/>
                      <a:pt x="251"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623" name="Google Shape;623;p29"/>
              <p:cNvSpPr/>
              <p:nvPr/>
            </p:nvSpPr>
            <p:spPr>
              <a:xfrm flipH="1">
                <a:off x="8117448" y="2554666"/>
                <a:ext cx="23683" cy="22472"/>
              </a:xfrm>
              <a:custGeom>
                <a:avLst/>
                <a:gdLst/>
                <a:ahLst/>
                <a:cxnLst/>
                <a:rect l="l" t="t" r="r" b="b"/>
                <a:pathLst>
                  <a:path w="489" h="464" extrusionOk="0">
                    <a:moveTo>
                      <a:pt x="257" y="1"/>
                    </a:moveTo>
                    <a:cubicBezTo>
                      <a:pt x="228" y="1"/>
                      <a:pt x="198" y="10"/>
                      <a:pt x="169" y="24"/>
                    </a:cubicBezTo>
                    <a:lnTo>
                      <a:pt x="130" y="42"/>
                    </a:lnTo>
                    <a:cubicBezTo>
                      <a:pt x="83" y="64"/>
                      <a:pt x="43" y="104"/>
                      <a:pt x="30" y="154"/>
                    </a:cubicBezTo>
                    <a:cubicBezTo>
                      <a:pt x="0" y="258"/>
                      <a:pt x="43" y="390"/>
                      <a:pt x="141" y="440"/>
                    </a:cubicBezTo>
                    <a:cubicBezTo>
                      <a:pt x="170" y="457"/>
                      <a:pt x="203" y="464"/>
                      <a:pt x="236" y="464"/>
                    </a:cubicBezTo>
                    <a:cubicBezTo>
                      <a:pt x="343" y="464"/>
                      <a:pt x="454" y="385"/>
                      <a:pt x="471" y="276"/>
                    </a:cubicBezTo>
                    <a:cubicBezTo>
                      <a:pt x="489" y="157"/>
                      <a:pt x="396" y="28"/>
                      <a:pt x="280" y="3"/>
                    </a:cubicBezTo>
                    <a:cubicBezTo>
                      <a:pt x="273" y="1"/>
                      <a:pt x="265" y="1"/>
                      <a:pt x="257"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624" name="Google Shape;624;p29"/>
              <p:cNvSpPr/>
              <p:nvPr/>
            </p:nvSpPr>
            <p:spPr>
              <a:xfrm flipH="1">
                <a:off x="8336457" y="2823846"/>
                <a:ext cx="23732" cy="22423"/>
              </a:xfrm>
              <a:custGeom>
                <a:avLst/>
                <a:gdLst/>
                <a:ahLst/>
                <a:cxnLst/>
                <a:rect l="l" t="t" r="r" b="b"/>
                <a:pathLst>
                  <a:path w="490" h="463" extrusionOk="0">
                    <a:moveTo>
                      <a:pt x="251" y="0"/>
                    </a:moveTo>
                    <a:cubicBezTo>
                      <a:pt x="224" y="0"/>
                      <a:pt x="196" y="9"/>
                      <a:pt x="170" y="23"/>
                    </a:cubicBezTo>
                    <a:lnTo>
                      <a:pt x="134" y="41"/>
                    </a:lnTo>
                    <a:cubicBezTo>
                      <a:pt x="83" y="62"/>
                      <a:pt x="44" y="102"/>
                      <a:pt x="30" y="152"/>
                    </a:cubicBezTo>
                    <a:cubicBezTo>
                      <a:pt x="1" y="256"/>
                      <a:pt x="44" y="389"/>
                      <a:pt x="141" y="439"/>
                    </a:cubicBezTo>
                    <a:cubicBezTo>
                      <a:pt x="171" y="455"/>
                      <a:pt x="203" y="462"/>
                      <a:pt x="236" y="462"/>
                    </a:cubicBezTo>
                    <a:cubicBezTo>
                      <a:pt x="344" y="462"/>
                      <a:pt x="455" y="384"/>
                      <a:pt x="471" y="274"/>
                    </a:cubicBezTo>
                    <a:cubicBezTo>
                      <a:pt x="489" y="155"/>
                      <a:pt x="396" y="29"/>
                      <a:pt x="281" y="4"/>
                    </a:cubicBezTo>
                    <a:cubicBezTo>
                      <a:pt x="271" y="2"/>
                      <a:pt x="261" y="0"/>
                      <a:pt x="251"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625" name="Google Shape;625;p29"/>
              <p:cNvSpPr/>
              <p:nvPr/>
            </p:nvSpPr>
            <p:spPr>
              <a:xfrm flipH="1">
                <a:off x="8526988" y="2603823"/>
                <a:ext cx="23829" cy="22375"/>
              </a:xfrm>
              <a:custGeom>
                <a:avLst/>
                <a:gdLst/>
                <a:ahLst/>
                <a:cxnLst/>
                <a:rect l="l" t="t" r="r" b="b"/>
                <a:pathLst>
                  <a:path w="492" h="462" extrusionOk="0">
                    <a:moveTo>
                      <a:pt x="253" y="1"/>
                    </a:moveTo>
                    <a:cubicBezTo>
                      <a:pt x="224" y="1"/>
                      <a:pt x="196" y="8"/>
                      <a:pt x="172" y="22"/>
                    </a:cubicBezTo>
                    <a:lnTo>
                      <a:pt x="133" y="40"/>
                    </a:lnTo>
                    <a:cubicBezTo>
                      <a:pt x="86" y="61"/>
                      <a:pt x="43" y="101"/>
                      <a:pt x="28" y="154"/>
                    </a:cubicBezTo>
                    <a:cubicBezTo>
                      <a:pt x="0" y="255"/>
                      <a:pt x="47" y="388"/>
                      <a:pt x="140" y="438"/>
                    </a:cubicBezTo>
                    <a:cubicBezTo>
                      <a:pt x="170" y="454"/>
                      <a:pt x="203" y="461"/>
                      <a:pt x="236" y="461"/>
                    </a:cubicBezTo>
                    <a:cubicBezTo>
                      <a:pt x="344" y="461"/>
                      <a:pt x="453" y="383"/>
                      <a:pt x="470" y="276"/>
                    </a:cubicBezTo>
                    <a:cubicBezTo>
                      <a:pt x="491" y="158"/>
                      <a:pt x="395" y="28"/>
                      <a:pt x="283" y="3"/>
                    </a:cubicBezTo>
                    <a:cubicBezTo>
                      <a:pt x="273" y="2"/>
                      <a:pt x="263" y="1"/>
                      <a:pt x="253"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626" name="Google Shape;626;p29"/>
              <p:cNvSpPr/>
              <p:nvPr/>
            </p:nvSpPr>
            <p:spPr>
              <a:xfrm flipH="1">
                <a:off x="8177213" y="3063145"/>
                <a:ext cx="23732" cy="22375"/>
              </a:xfrm>
              <a:custGeom>
                <a:avLst/>
                <a:gdLst/>
                <a:ahLst/>
                <a:cxnLst/>
                <a:rect l="l" t="t" r="r" b="b"/>
                <a:pathLst>
                  <a:path w="490" h="462" extrusionOk="0">
                    <a:moveTo>
                      <a:pt x="256" y="0"/>
                    </a:moveTo>
                    <a:cubicBezTo>
                      <a:pt x="227" y="0"/>
                      <a:pt x="198" y="10"/>
                      <a:pt x="170" y="20"/>
                    </a:cubicBezTo>
                    <a:lnTo>
                      <a:pt x="130" y="38"/>
                    </a:lnTo>
                    <a:cubicBezTo>
                      <a:pt x="84" y="63"/>
                      <a:pt x="44" y="103"/>
                      <a:pt x="29" y="154"/>
                    </a:cubicBezTo>
                    <a:cubicBezTo>
                      <a:pt x="1" y="257"/>
                      <a:pt x="44" y="391"/>
                      <a:pt x="141" y="441"/>
                    </a:cubicBezTo>
                    <a:cubicBezTo>
                      <a:pt x="170" y="455"/>
                      <a:pt x="201" y="462"/>
                      <a:pt x="233" y="462"/>
                    </a:cubicBezTo>
                    <a:cubicBezTo>
                      <a:pt x="341" y="462"/>
                      <a:pt x="455" y="384"/>
                      <a:pt x="471" y="275"/>
                    </a:cubicBezTo>
                    <a:cubicBezTo>
                      <a:pt x="489" y="157"/>
                      <a:pt x="395" y="28"/>
                      <a:pt x="281" y="3"/>
                    </a:cubicBezTo>
                    <a:cubicBezTo>
                      <a:pt x="273" y="1"/>
                      <a:pt x="264" y="0"/>
                      <a:pt x="256" y="0"/>
                    </a:cubicBezTo>
                    <a:close/>
                  </a:path>
                </a:pathLst>
              </a:custGeom>
              <a:solidFill>
                <a:srgbClr val="FAFAFA"/>
              </a:solidFill>
              <a:ln>
                <a:noFill/>
              </a:ln>
            </p:spPr>
            <p:txBody>
              <a:bodyPr spcFirstLastPara="1" wrap="square" lIns="121900" tIns="121900" rIns="121900" bIns="121900" anchor="ctr" anchorCtr="0">
                <a:noAutofit/>
              </a:bodyPr>
              <a:lstStyle/>
              <a:p>
                <a:endParaRPr sz="2400"/>
              </a:p>
            </p:txBody>
          </p:sp>
          <p:sp>
            <p:nvSpPr>
              <p:cNvPr id="627" name="Google Shape;627;p29"/>
              <p:cNvSpPr/>
              <p:nvPr/>
            </p:nvSpPr>
            <p:spPr>
              <a:xfrm flipH="1">
                <a:off x="8084417" y="2897365"/>
                <a:ext cx="23683" cy="22423"/>
              </a:xfrm>
              <a:custGeom>
                <a:avLst/>
                <a:gdLst/>
                <a:ahLst/>
                <a:cxnLst/>
                <a:rect l="l" t="t" r="r" b="b"/>
                <a:pathLst>
                  <a:path w="489" h="463" extrusionOk="0">
                    <a:moveTo>
                      <a:pt x="250" y="1"/>
                    </a:moveTo>
                    <a:cubicBezTo>
                      <a:pt x="223" y="1"/>
                      <a:pt x="196" y="10"/>
                      <a:pt x="169" y="23"/>
                    </a:cubicBezTo>
                    <a:lnTo>
                      <a:pt x="133" y="41"/>
                    </a:lnTo>
                    <a:cubicBezTo>
                      <a:pt x="83" y="62"/>
                      <a:pt x="44" y="102"/>
                      <a:pt x="29" y="153"/>
                    </a:cubicBezTo>
                    <a:cubicBezTo>
                      <a:pt x="1" y="256"/>
                      <a:pt x="44" y="389"/>
                      <a:pt x="141" y="439"/>
                    </a:cubicBezTo>
                    <a:cubicBezTo>
                      <a:pt x="170" y="455"/>
                      <a:pt x="203" y="463"/>
                      <a:pt x="235" y="463"/>
                    </a:cubicBezTo>
                    <a:cubicBezTo>
                      <a:pt x="343" y="463"/>
                      <a:pt x="454" y="384"/>
                      <a:pt x="471" y="274"/>
                    </a:cubicBezTo>
                    <a:cubicBezTo>
                      <a:pt x="489" y="156"/>
                      <a:pt x="395" y="27"/>
                      <a:pt x="281" y="5"/>
                    </a:cubicBezTo>
                    <a:cubicBezTo>
                      <a:pt x="271" y="2"/>
                      <a:pt x="260" y="1"/>
                      <a:pt x="250"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628" name="Google Shape;628;p29"/>
              <p:cNvSpPr/>
              <p:nvPr/>
            </p:nvSpPr>
            <p:spPr>
              <a:xfrm flipH="1">
                <a:off x="7857555" y="3164991"/>
                <a:ext cx="593008" cy="1690546"/>
              </a:xfrm>
              <a:custGeom>
                <a:avLst/>
                <a:gdLst/>
                <a:ahLst/>
                <a:cxnLst/>
                <a:rect l="l" t="t" r="r" b="b"/>
                <a:pathLst>
                  <a:path w="12244" h="34907" extrusionOk="0">
                    <a:moveTo>
                      <a:pt x="1" y="0"/>
                    </a:moveTo>
                    <a:lnTo>
                      <a:pt x="1" y="34907"/>
                    </a:lnTo>
                    <a:lnTo>
                      <a:pt x="5062" y="34713"/>
                    </a:lnTo>
                    <a:lnTo>
                      <a:pt x="5496" y="4799"/>
                    </a:lnTo>
                    <a:lnTo>
                      <a:pt x="7212" y="34832"/>
                    </a:lnTo>
                    <a:lnTo>
                      <a:pt x="12244" y="34713"/>
                    </a:lnTo>
                    <a:lnTo>
                      <a:pt x="10055" y="611"/>
                    </a:lnTo>
                    <a:lnTo>
                      <a:pt x="1" y="0"/>
                    </a:lnTo>
                    <a:close/>
                  </a:path>
                </a:pathLst>
              </a:custGeom>
              <a:solidFill>
                <a:srgbClr val="434343"/>
              </a:solidFill>
              <a:ln>
                <a:noFill/>
              </a:ln>
            </p:spPr>
            <p:txBody>
              <a:bodyPr spcFirstLastPara="1" wrap="square" lIns="121900" tIns="121900" rIns="121900" bIns="121900" anchor="ctr" anchorCtr="0">
                <a:noAutofit/>
              </a:bodyPr>
              <a:lstStyle/>
              <a:p>
                <a:endParaRPr sz="2400"/>
              </a:p>
            </p:txBody>
          </p:sp>
          <p:sp>
            <p:nvSpPr>
              <p:cNvPr id="629" name="Google Shape;629;p29"/>
              <p:cNvSpPr/>
              <p:nvPr/>
            </p:nvSpPr>
            <p:spPr>
              <a:xfrm flipH="1">
                <a:off x="8316988" y="3177442"/>
                <a:ext cx="4940" cy="1671271"/>
              </a:xfrm>
              <a:custGeom>
                <a:avLst/>
                <a:gdLst/>
                <a:ahLst/>
                <a:cxnLst/>
                <a:rect l="l" t="t" r="r" b="b"/>
                <a:pathLst>
                  <a:path w="102" h="34509" extrusionOk="0">
                    <a:moveTo>
                      <a:pt x="47" y="1"/>
                    </a:moveTo>
                    <a:cubicBezTo>
                      <a:pt x="22" y="1"/>
                      <a:pt x="1" y="7725"/>
                      <a:pt x="1" y="17254"/>
                    </a:cubicBezTo>
                    <a:cubicBezTo>
                      <a:pt x="4" y="26784"/>
                      <a:pt x="26" y="34508"/>
                      <a:pt x="51" y="34508"/>
                    </a:cubicBezTo>
                    <a:cubicBezTo>
                      <a:pt x="80" y="34508"/>
                      <a:pt x="102" y="26784"/>
                      <a:pt x="98" y="17254"/>
                    </a:cubicBezTo>
                    <a:cubicBezTo>
                      <a:pt x="98" y="7725"/>
                      <a:pt x="77" y="1"/>
                      <a:pt x="47" y="1"/>
                    </a:cubicBezTo>
                    <a:close/>
                  </a:path>
                </a:pathLst>
              </a:custGeom>
              <a:solidFill>
                <a:srgbClr val="FFF2CC"/>
              </a:solidFill>
              <a:ln w="9525" cap="flat" cmpd="sng">
                <a:solidFill>
                  <a:srgbClr val="FFF2CC"/>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630" name="Google Shape;630;p29"/>
              <p:cNvSpPr/>
              <p:nvPr/>
            </p:nvSpPr>
            <p:spPr>
              <a:xfrm flipH="1">
                <a:off x="7980481" y="3191729"/>
                <a:ext cx="90084" cy="1656984"/>
              </a:xfrm>
              <a:custGeom>
                <a:avLst/>
                <a:gdLst/>
                <a:ahLst/>
                <a:cxnLst/>
                <a:rect l="l" t="t" r="r" b="b"/>
                <a:pathLst>
                  <a:path w="1860" h="34214" extrusionOk="0">
                    <a:moveTo>
                      <a:pt x="1" y="0"/>
                    </a:moveTo>
                    <a:lnTo>
                      <a:pt x="1" y="90"/>
                    </a:lnTo>
                    <a:cubicBezTo>
                      <a:pt x="1" y="151"/>
                      <a:pt x="4" y="237"/>
                      <a:pt x="4" y="348"/>
                    </a:cubicBezTo>
                    <a:cubicBezTo>
                      <a:pt x="12" y="582"/>
                      <a:pt x="22" y="915"/>
                      <a:pt x="37" y="1346"/>
                    </a:cubicBezTo>
                    <a:cubicBezTo>
                      <a:pt x="65" y="2211"/>
                      <a:pt x="115" y="3468"/>
                      <a:pt x="184" y="5015"/>
                    </a:cubicBezTo>
                    <a:cubicBezTo>
                      <a:pt x="320" y="8112"/>
                      <a:pt x="536" y="12390"/>
                      <a:pt x="801" y="17114"/>
                    </a:cubicBezTo>
                    <a:cubicBezTo>
                      <a:pt x="1067" y="21838"/>
                      <a:pt x="1321" y="26112"/>
                      <a:pt x="1520" y="29206"/>
                    </a:cubicBezTo>
                    <a:cubicBezTo>
                      <a:pt x="1620" y="30750"/>
                      <a:pt x="1699" y="31999"/>
                      <a:pt x="1756" y="32871"/>
                    </a:cubicBezTo>
                    <a:cubicBezTo>
                      <a:pt x="1785" y="33298"/>
                      <a:pt x="1810" y="33636"/>
                      <a:pt x="1828" y="33865"/>
                    </a:cubicBezTo>
                    <a:cubicBezTo>
                      <a:pt x="1835" y="33976"/>
                      <a:pt x="1843" y="34062"/>
                      <a:pt x="1846" y="34123"/>
                    </a:cubicBezTo>
                    <a:cubicBezTo>
                      <a:pt x="1853" y="34185"/>
                      <a:pt x="1856" y="34213"/>
                      <a:pt x="1856" y="34213"/>
                    </a:cubicBezTo>
                    <a:cubicBezTo>
                      <a:pt x="1856" y="34213"/>
                      <a:pt x="1860" y="34181"/>
                      <a:pt x="1856" y="34123"/>
                    </a:cubicBezTo>
                    <a:cubicBezTo>
                      <a:pt x="1853" y="34062"/>
                      <a:pt x="1850" y="33976"/>
                      <a:pt x="1846" y="33865"/>
                    </a:cubicBezTo>
                    <a:cubicBezTo>
                      <a:pt x="1835" y="33632"/>
                      <a:pt x="1817" y="33298"/>
                      <a:pt x="1792" y="32867"/>
                    </a:cubicBezTo>
                    <a:cubicBezTo>
                      <a:pt x="1745" y="31999"/>
                      <a:pt x="1674" y="30746"/>
                      <a:pt x="1588" y="29203"/>
                    </a:cubicBezTo>
                    <a:cubicBezTo>
                      <a:pt x="1412" y="26102"/>
                      <a:pt x="1167" y="21830"/>
                      <a:pt x="898" y="17110"/>
                    </a:cubicBezTo>
                    <a:cubicBezTo>
                      <a:pt x="632" y="12383"/>
                      <a:pt x="407" y="8108"/>
                      <a:pt x="252" y="5010"/>
                    </a:cubicBezTo>
                    <a:cubicBezTo>
                      <a:pt x="177" y="3468"/>
                      <a:pt x="115" y="2215"/>
                      <a:pt x="72" y="1346"/>
                    </a:cubicBezTo>
                    <a:cubicBezTo>
                      <a:pt x="55" y="915"/>
                      <a:pt x="37" y="582"/>
                      <a:pt x="26" y="348"/>
                    </a:cubicBezTo>
                    <a:cubicBezTo>
                      <a:pt x="19" y="237"/>
                      <a:pt x="16" y="151"/>
                      <a:pt x="12" y="90"/>
                    </a:cubicBezTo>
                    <a:cubicBezTo>
                      <a:pt x="8" y="29"/>
                      <a:pt x="1" y="0"/>
                      <a:pt x="1" y="0"/>
                    </a:cubicBezTo>
                    <a:close/>
                  </a:path>
                </a:pathLst>
              </a:custGeom>
              <a:solidFill>
                <a:srgbClr val="FFF2CC"/>
              </a:solidFill>
              <a:ln w="9525" cap="flat" cmpd="sng">
                <a:solidFill>
                  <a:srgbClr val="FFF2CC"/>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631" name="Google Shape;631;p29"/>
              <p:cNvSpPr/>
              <p:nvPr/>
            </p:nvSpPr>
            <p:spPr>
              <a:xfrm flipH="1">
                <a:off x="8159680" y="3181268"/>
                <a:ext cx="26493" cy="182823"/>
              </a:xfrm>
              <a:custGeom>
                <a:avLst/>
                <a:gdLst/>
                <a:ahLst/>
                <a:cxnLst/>
                <a:rect l="l" t="t" r="r" b="b"/>
                <a:pathLst>
                  <a:path w="547" h="3775" extrusionOk="0">
                    <a:moveTo>
                      <a:pt x="464" y="1"/>
                    </a:moveTo>
                    <a:cubicBezTo>
                      <a:pt x="450" y="1"/>
                      <a:pt x="443" y="223"/>
                      <a:pt x="439" y="586"/>
                    </a:cubicBezTo>
                    <a:cubicBezTo>
                      <a:pt x="435" y="945"/>
                      <a:pt x="435" y="1440"/>
                      <a:pt x="443" y="1989"/>
                    </a:cubicBezTo>
                    <a:cubicBezTo>
                      <a:pt x="450" y="2262"/>
                      <a:pt x="453" y="2524"/>
                      <a:pt x="457" y="2764"/>
                    </a:cubicBezTo>
                    <a:cubicBezTo>
                      <a:pt x="464" y="3001"/>
                      <a:pt x="446" y="3210"/>
                      <a:pt x="378" y="3371"/>
                    </a:cubicBezTo>
                    <a:cubicBezTo>
                      <a:pt x="314" y="3533"/>
                      <a:pt x="213" y="3641"/>
                      <a:pt x="133" y="3694"/>
                    </a:cubicBezTo>
                    <a:cubicBezTo>
                      <a:pt x="55" y="3752"/>
                      <a:pt x="1" y="3766"/>
                      <a:pt x="4" y="3773"/>
                    </a:cubicBezTo>
                    <a:cubicBezTo>
                      <a:pt x="4" y="3774"/>
                      <a:pt x="7" y="3774"/>
                      <a:pt x="12" y="3774"/>
                    </a:cubicBezTo>
                    <a:cubicBezTo>
                      <a:pt x="30" y="3774"/>
                      <a:pt x="81" y="3766"/>
                      <a:pt x="155" y="3727"/>
                    </a:cubicBezTo>
                    <a:cubicBezTo>
                      <a:pt x="245" y="3676"/>
                      <a:pt x="363" y="3568"/>
                      <a:pt x="443" y="3400"/>
                    </a:cubicBezTo>
                    <a:cubicBezTo>
                      <a:pt x="521" y="3228"/>
                      <a:pt x="547" y="3001"/>
                      <a:pt x="547" y="2764"/>
                    </a:cubicBezTo>
                    <a:cubicBezTo>
                      <a:pt x="547" y="2524"/>
                      <a:pt x="543" y="2262"/>
                      <a:pt x="539" y="1989"/>
                    </a:cubicBezTo>
                    <a:cubicBezTo>
                      <a:pt x="532" y="1440"/>
                      <a:pt x="521" y="945"/>
                      <a:pt x="507" y="582"/>
                    </a:cubicBezTo>
                    <a:cubicBezTo>
                      <a:pt x="493" y="223"/>
                      <a:pt x="478" y="1"/>
                      <a:pt x="464" y="1"/>
                    </a:cubicBezTo>
                    <a:close/>
                  </a:path>
                </a:pathLst>
              </a:custGeom>
              <a:solidFill>
                <a:srgbClr val="FFF2CC"/>
              </a:solidFill>
              <a:ln w="9525" cap="flat" cmpd="sng">
                <a:solidFill>
                  <a:srgbClr val="FFF2CC"/>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632" name="Google Shape;632;p29"/>
              <p:cNvSpPr/>
              <p:nvPr/>
            </p:nvSpPr>
            <p:spPr>
              <a:xfrm flipH="1">
                <a:off x="8189224" y="3198606"/>
                <a:ext cx="25572" cy="24651"/>
              </a:xfrm>
              <a:custGeom>
                <a:avLst/>
                <a:gdLst/>
                <a:ahLst/>
                <a:cxnLst/>
                <a:rect l="l" t="t" r="r" b="b"/>
                <a:pathLst>
                  <a:path w="528" h="509" extrusionOk="0">
                    <a:moveTo>
                      <a:pt x="217" y="61"/>
                    </a:moveTo>
                    <a:cubicBezTo>
                      <a:pt x="262" y="61"/>
                      <a:pt x="317" y="76"/>
                      <a:pt x="366" y="120"/>
                    </a:cubicBezTo>
                    <a:cubicBezTo>
                      <a:pt x="441" y="178"/>
                      <a:pt x="456" y="307"/>
                      <a:pt x="355" y="375"/>
                    </a:cubicBezTo>
                    <a:cubicBezTo>
                      <a:pt x="319" y="401"/>
                      <a:pt x="276" y="415"/>
                      <a:pt x="236" y="415"/>
                    </a:cubicBezTo>
                    <a:cubicBezTo>
                      <a:pt x="204" y="415"/>
                      <a:pt x="174" y="406"/>
                      <a:pt x="151" y="389"/>
                    </a:cubicBezTo>
                    <a:cubicBezTo>
                      <a:pt x="100" y="354"/>
                      <a:pt x="78" y="281"/>
                      <a:pt x="78" y="228"/>
                    </a:cubicBezTo>
                    <a:cubicBezTo>
                      <a:pt x="82" y="143"/>
                      <a:pt x="121" y="96"/>
                      <a:pt x="140" y="72"/>
                    </a:cubicBezTo>
                    <a:lnTo>
                      <a:pt x="140" y="72"/>
                    </a:lnTo>
                    <a:lnTo>
                      <a:pt x="147" y="74"/>
                    </a:lnTo>
                    <a:cubicBezTo>
                      <a:pt x="174" y="78"/>
                      <a:pt x="195" y="81"/>
                      <a:pt x="207" y="81"/>
                    </a:cubicBezTo>
                    <a:cubicBezTo>
                      <a:pt x="215" y="81"/>
                      <a:pt x="219" y="80"/>
                      <a:pt x="219" y="77"/>
                    </a:cubicBezTo>
                    <a:cubicBezTo>
                      <a:pt x="221" y="74"/>
                      <a:pt x="216" y="68"/>
                      <a:pt x="206" y="61"/>
                    </a:cubicBezTo>
                    <a:lnTo>
                      <a:pt x="206" y="61"/>
                    </a:lnTo>
                    <a:cubicBezTo>
                      <a:pt x="209" y="61"/>
                      <a:pt x="213" y="61"/>
                      <a:pt x="217" y="61"/>
                    </a:cubicBezTo>
                    <a:close/>
                    <a:moveTo>
                      <a:pt x="257" y="0"/>
                    </a:moveTo>
                    <a:cubicBezTo>
                      <a:pt x="209" y="0"/>
                      <a:pt x="168" y="15"/>
                      <a:pt x="143" y="34"/>
                    </a:cubicBezTo>
                    <a:lnTo>
                      <a:pt x="104" y="62"/>
                    </a:lnTo>
                    <a:lnTo>
                      <a:pt x="109" y="64"/>
                    </a:lnTo>
                    <a:lnTo>
                      <a:pt x="109" y="64"/>
                    </a:lnTo>
                    <a:cubicBezTo>
                      <a:pt x="104" y="67"/>
                      <a:pt x="99" y="70"/>
                      <a:pt x="93" y="74"/>
                    </a:cubicBezTo>
                    <a:cubicBezTo>
                      <a:pt x="61" y="99"/>
                      <a:pt x="25" y="149"/>
                      <a:pt x="10" y="221"/>
                    </a:cubicBezTo>
                    <a:cubicBezTo>
                      <a:pt x="0" y="289"/>
                      <a:pt x="14" y="393"/>
                      <a:pt x="100" y="461"/>
                    </a:cubicBezTo>
                    <a:cubicBezTo>
                      <a:pt x="139" y="494"/>
                      <a:pt x="190" y="509"/>
                      <a:pt x="243" y="509"/>
                    </a:cubicBezTo>
                    <a:cubicBezTo>
                      <a:pt x="302" y="509"/>
                      <a:pt x="364" y="490"/>
                      <a:pt x="413" y="454"/>
                    </a:cubicBezTo>
                    <a:cubicBezTo>
                      <a:pt x="481" y="407"/>
                      <a:pt x="527" y="321"/>
                      <a:pt x="520" y="238"/>
                    </a:cubicBezTo>
                    <a:cubicBezTo>
                      <a:pt x="517" y="156"/>
                      <a:pt x="466" y="95"/>
                      <a:pt x="416" y="56"/>
                    </a:cubicBezTo>
                    <a:cubicBezTo>
                      <a:pt x="363" y="15"/>
                      <a:pt x="307" y="0"/>
                      <a:pt x="257" y="0"/>
                    </a:cubicBezTo>
                    <a:close/>
                  </a:path>
                </a:pathLst>
              </a:custGeom>
              <a:solidFill>
                <a:srgbClr val="FFF2CC"/>
              </a:solidFill>
              <a:ln w="9525" cap="flat" cmpd="sng">
                <a:solidFill>
                  <a:srgbClr val="FFF2CC"/>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633" name="Google Shape;633;p29"/>
              <p:cNvSpPr/>
              <p:nvPr/>
            </p:nvSpPr>
            <p:spPr>
              <a:xfrm flipH="1">
                <a:off x="8016411" y="2913589"/>
                <a:ext cx="669289" cy="285204"/>
              </a:xfrm>
              <a:custGeom>
                <a:avLst/>
                <a:gdLst/>
                <a:ahLst/>
                <a:cxnLst/>
                <a:rect l="l" t="t" r="r" b="b"/>
                <a:pathLst>
                  <a:path w="13819" h="5889" extrusionOk="0">
                    <a:moveTo>
                      <a:pt x="12124" y="1"/>
                    </a:moveTo>
                    <a:cubicBezTo>
                      <a:pt x="11688" y="1"/>
                      <a:pt x="11071" y="405"/>
                      <a:pt x="10828" y="632"/>
                    </a:cubicBezTo>
                    <a:cubicBezTo>
                      <a:pt x="10739" y="718"/>
                      <a:pt x="10689" y="833"/>
                      <a:pt x="10663" y="959"/>
                    </a:cubicBezTo>
                    <a:lnTo>
                      <a:pt x="4088" y="2344"/>
                    </a:lnTo>
                    <a:lnTo>
                      <a:pt x="420" y="1971"/>
                    </a:lnTo>
                    <a:cubicBezTo>
                      <a:pt x="420" y="1971"/>
                      <a:pt x="344" y="2603"/>
                      <a:pt x="161" y="3797"/>
                    </a:cubicBezTo>
                    <a:cubicBezTo>
                      <a:pt x="0" y="4851"/>
                      <a:pt x="1610" y="5888"/>
                      <a:pt x="2758" y="5888"/>
                    </a:cubicBezTo>
                    <a:cubicBezTo>
                      <a:pt x="2839" y="5888"/>
                      <a:pt x="2917" y="5883"/>
                      <a:pt x="2993" y="5873"/>
                    </a:cubicBezTo>
                    <a:cubicBezTo>
                      <a:pt x="4044" y="5725"/>
                      <a:pt x="10473" y="3898"/>
                      <a:pt x="11564" y="3586"/>
                    </a:cubicBezTo>
                    <a:cubicBezTo>
                      <a:pt x="11668" y="3554"/>
                      <a:pt x="11722" y="3539"/>
                      <a:pt x="11722" y="3539"/>
                    </a:cubicBezTo>
                    <a:lnTo>
                      <a:pt x="11722" y="3532"/>
                    </a:lnTo>
                    <a:cubicBezTo>
                      <a:pt x="12077" y="3410"/>
                      <a:pt x="12921" y="3105"/>
                      <a:pt x="13010" y="2954"/>
                    </a:cubicBezTo>
                    <a:cubicBezTo>
                      <a:pt x="13122" y="2760"/>
                      <a:pt x="13093" y="1239"/>
                      <a:pt x="13093" y="1239"/>
                    </a:cubicBezTo>
                    <a:lnTo>
                      <a:pt x="13696" y="969"/>
                    </a:lnTo>
                    <a:cubicBezTo>
                      <a:pt x="13696" y="969"/>
                      <a:pt x="13818" y="729"/>
                      <a:pt x="13682" y="553"/>
                    </a:cubicBezTo>
                    <a:cubicBezTo>
                      <a:pt x="13649" y="511"/>
                      <a:pt x="13532" y="495"/>
                      <a:pt x="13371" y="495"/>
                    </a:cubicBezTo>
                    <a:cubicBezTo>
                      <a:pt x="12860" y="495"/>
                      <a:pt x="11916" y="657"/>
                      <a:pt x="11916" y="657"/>
                    </a:cubicBezTo>
                    <a:lnTo>
                      <a:pt x="12511" y="205"/>
                    </a:lnTo>
                    <a:cubicBezTo>
                      <a:pt x="12428" y="59"/>
                      <a:pt x="12289" y="1"/>
                      <a:pt x="12124" y="1"/>
                    </a:cubicBezTo>
                    <a:close/>
                  </a:path>
                </a:pathLst>
              </a:custGeom>
              <a:solidFill>
                <a:srgbClr val="FFBE9D"/>
              </a:solidFill>
              <a:ln>
                <a:noFill/>
              </a:ln>
            </p:spPr>
            <p:txBody>
              <a:bodyPr spcFirstLastPara="1" wrap="square" lIns="121900" tIns="121900" rIns="121900" bIns="121900" anchor="ctr" anchorCtr="0">
                <a:noAutofit/>
              </a:bodyPr>
              <a:lstStyle/>
              <a:p>
                <a:endParaRPr sz="2400"/>
              </a:p>
            </p:txBody>
          </p:sp>
        </p:grpSp>
        <p:sp>
          <p:nvSpPr>
            <p:cNvPr id="634" name="Google Shape;634;p29"/>
            <p:cNvSpPr/>
            <p:nvPr/>
          </p:nvSpPr>
          <p:spPr>
            <a:xfrm rot="-5400000">
              <a:off x="8133000" y="2006075"/>
              <a:ext cx="87600" cy="27900"/>
            </a:xfrm>
            <a:prstGeom prst="rtTriangle">
              <a:avLst/>
            </a:prstGeom>
            <a:solidFill>
              <a:srgbClr val="DD7E6B"/>
            </a:solidFill>
            <a:ln>
              <a:noFill/>
            </a:ln>
          </p:spPr>
          <p:txBody>
            <a:bodyPr spcFirstLastPara="1" wrap="square" lIns="121900" tIns="121900" rIns="121900" bIns="121900" anchor="ctr" anchorCtr="0">
              <a:noAutofit/>
            </a:bodyPr>
            <a:lstStyle/>
            <a:p>
              <a:endParaRPr sz="2400"/>
            </a:p>
          </p:txBody>
        </p:sp>
      </p:grpSp>
      <p:grpSp>
        <p:nvGrpSpPr>
          <p:cNvPr id="640" name="Google Shape;640;p29"/>
          <p:cNvGrpSpPr/>
          <p:nvPr/>
        </p:nvGrpSpPr>
        <p:grpSpPr>
          <a:xfrm>
            <a:off x="376573" y="5441140"/>
            <a:ext cx="1201482" cy="835671"/>
            <a:chOff x="4694531" y="2250235"/>
            <a:chExt cx="1090502" cy="1018186"/>
          </a:xfrm>
        </p:grpSpPr>
        <p:sp>
          <p:nvSpPr>
            <p:cNvPr id="641" name="Google Shape;641;p29"/>
            <p:cNvSpPr/>
            <p:nvPr/>
          </p:nvSpPr>
          <p:spPr>
            <a:xfrm>
              <a:off x="4694531" y="2250235"/>
              <a:ext cx="1090502" cy="1018186"/>
            </a:xfrm>
            <a:custGeom>
              <a:avLst/>
              <a:gdLst/>
              <a:ahLst/>
              <a:cxnLst/>
              <a:rect l="l" t="t" r="r" b="b"/>
              <a:pathLst>
                <a:path w="24565" h="22936" extrusionOk="0">
                  <a:moveTo>
                    <a:pt x="12304" y="1"/>
                  </a:moveTo>
                  <a:cubicBezTo>
                    <a:pt x="11753" y="1"/>
                    <a:pt x="11196" y="40"/>
                    <a:pt x="10635" y="122"/>
                  </a:cubicBezTo>
                  <a:cubicBezTo>
                    <a:pt x="4354" y="1033"/>
                    <a:pt x="0" y="6855"/>
                    <a:pt x="912" y="13122"/>
                  </a:cubicBezTo>
                  <a:cubicBezTo>
                    <a:pt x="1738" y="18828"/>
                    <a:pt x="6647" y="22935"/>
                    <a:pt x="12259" y="22935"/>
                  </a:cubicBezTo>
                  <a:cubicBezTo>
                    <a:pt x="12812" y="22935"/>
                    <a:pt x="13371" y="22895"/>
                    <a:pt x="13934" y="22813"/>
                  </a:cubicBezTo>
                  <a:cubicBezTo>
                    <a:pt x="20211" y="21901"/>
                    <a:pt x="24565" y="16083"/>
                    <a:pt x="23657" y="9816"/>
                  </a:cubicBezTo>
                  <a:cubicBezTo>
                    <a:pt x="22827" y="4109"/>
                    <a:pt x="17918" y="1"/>
                    <a:pt x="12304" y="1"/>
                  </a:cubicBezTo>
                  <a:close/>
                </a:path>
              </a:pathLst>
            </a:custGeom>
            <a:solidFill>
              <a:srgbClr val="FFE599"/>
            </a:solidFill>
            <a:ln>
              <a:noFill/>
            </a:ln>
          </p:spPr>
          <p:txBody>
            <a:bodyPr spcFirstLastPara="1" wrap="square" lIns="121900" tIns="121900" rIns="121900" bIns="121900" anchor="ctr" anchorCtr="0">
              <a:noAutofit/>
            </a:bodyPr>
            <a:lstStyle/>
            <a:p>
              <a:endParaRPr sz="2400"/>
            </a:p>
          </p:txBody>
        </p:sp>
        <p:sp>
          <p:nvSpPr>
            <p:cNvPr id="642" name="Google Shape;642;p29"/>
            <p:cNvSpPr/>
            <p:nvPr/>
          </p:nvSpPr>
          <p:spPr>
            <a:xfrm>
              <a:off x="4824199" y="2371334"/>
              <a:ext cx="831161" cy="775937"/>
            </a:xfrm>
            <a:custGeom>
              <a:avLst/>
              <a:gdLst/>
              <a:ahLst/>
              <a:cxnLst/>
              <a:rect l="l" t="t" r="r" b="b"/>
              <a:pathLst>
                <a:path w="18723" h="17479" extrusionOk="0">
                  <a:moveTo>
                    <a:pt x="9375" y="1"/>
                  </a:moveTo>
                  <a:cubicBezTo>
                    <a:pt x="8956" y="1"/>
                    <a:pt x="8532" y="31"/>
                    <a:pt x="8106" y="92"/>
                  </a:cubicBezTo>
                  <a:cubicBezTo>
                    <a:pt x="3320" y="789"/>
                    <a:pt x="0" y="5226"/>
                    <a:pt x="697" y="9999"/>
                  </a:cubicBezTo>
                  <a:cubicBezTo>
                    <a:pt x="1328" y="14348"/>
                    <a:pt x="5067" y="17478"/>
                    <a:pt x="9342" y="17478"/>
                  </a:cubicBezTo>
                  <a:cubicBezTo>
                    <a:pt x="9763" y="17478"/>
                    <a:pt x="10189" y="17448"/>
                    <a:pt x="10617" y="17386"/>
                  </a:cubicBezTo>
                  <a:cubicBezTo>
                    <a:pt x="15406" y="16690"/>
                    <a:pt x="18723" y="12257"/>
                    <a:pt x="18029" y="7479"/>
                  </a:cubicBezTo>
                  <a:cubicBezTo>
                    <a:pt x="17395" y="3131"/>
                    <a:pt x="13655" y="1"/>
                    <a:pt x="9375" y="1"/>
                  </a:cubicBezTo>
                  <a:close/>
                </a:path>
              </a:pathLst>
            </a:custGeom>
            <a:solidFill>
              <a:srgbClr val="FFF2CC"/>
            </a:solidFill>
            <a:ln>
              <a:noFill/>
            </a:ln>
          </p:spPr>
          <p:txBody>
            <a:bodyPr spcFirstLastPara="1" wrap="square" lIns="121900" tIns="121900" rIns="121900" bIns="121900" anchor="ctr" anchorCtr="0">
              <a:noAutofit/>
            </a:bodyPr>
            <a:lstStyle/>
            <a:p>
              <a:endParaRPr sz="2400"/>
            </a:p>
          </p:txBody>
        </p:sp>
        <p:sp>
          <p:nvSpPr>
            <p:cNvPr id="643" name="Google Shape;643;p29"/>
            <p:cNvSpPr/>
            <p:nvPr/>
          </p:nvSpPr>
          <p:spPr>
            <a:xfrm>
              <a:off x="4841911" y="2356596"/>
              <a:ext cx="782507" cy="470782"/>
            </a:xfrm>
            <a:custGeom>
              <a:avLst/>
              <a:gdLst/>
              <a:ahLst/>
              <a:cxnLst/>
              <a:rect l="l" t="t" r="r" b="b"/>
              <a:pathLst>
                <a:path w="17627" h="10605" extrusionOk="0">
                  <a:moveTo>
                    <a:pt x="8959" y="0"/>
                  </a:moveTo>
                  <a:cubicBezTo>
                    <a:pt x="8916" y="0"/>
                    <a:pt x="8873" y="1"/>
                    <a:pt x="8830" y="1"/>
                  </a:cubicBezTo>
                  <a:cubicBezTo>
                    <a:pt x="8348" y="12"/>
                    <a:pt x="7864" y="55"/>
                    <a:pt x="7379" y="141"/>
                  </a:cubicBezTo>
                  <a:cubicBezTo>
                    <a:pt x="6895" y="227"/>
                    <a:pt x="6421" y="353"/>
                    <a:pt x="5969" y="511"/>
                  </a:cubicBezTo>
                  <a:cubicBezTo>
                    <a:pt x="5513" y="665"/>
                    <a:pt x="5083" y="866"/>
                    <a:pt x="4673" y="1085"/>
                  </a:cubicBezTo>
                  <a:cubicBezTo>
                    <a:pt x="4264" y="1301"/>
                    <a:pt x="3880" y="1556"/>
                    <a:pt x="3524" y="1824"/>
                  </a:cubicBezTo>
                  <a:cubicBezTo>
                    <a:pt x="3169" y="2094"/>
                    <a:pt x="2843" y="2384"/>
                    <a:pt x="2545" y="2689"/>
                  </a:cubicBezTo>
                  <a:cubicBezTo>
                    <a:pt x="1949" y="3296"/>
                    <a:pt x="1478" y="3964"/>
                    <a:pt x="1112" y="4620"/>
                  </a:cubicBezTo>
                  <a:cubicBezTo>
                    <a:pt x="750" y="5281"/>
                    <a:pt x="499" y="5941"/>
                    <a:pt x="334" y="6559"/>
                  </a:cubicBezTo>
                  <a:cubicBezTo>
                    <a:pt x="0" y="7793"/>
                    <a:pt x="14" y="8842"/>
                    <a:pt x="90" y="9538"/>
                  </a:cubicBezTo>
                  <a:cubicBezTo>
                    <a:pt x="172" y="10235"/>
                    <a:pt x="303" y="10604"/>
                    <a:pt x="340" y="10604"/>
                  </a:cubicBezTo>
                  <a:cubicBezTo>
                    <a:pt x="341" y="10604"/>
                    <a:pt x="341" y="10604"/>
                    <a:pt x="341" y="10604"/>
                  </a:cubicBezTo>
                  <a:cubicBezTo>
                    <a:pt x="395" y="10593"/>
                    <a:pt x="352" y="10209"/>
                    <a:pt x="352" y="9524"/>
                  </a:cubicBezTo>
                  <a:cubicBezTo>
                    <a:pt x="355" y="8842"/>
                    <a:pt x="416" y="7844"/>
                    <a:pt x="786" y="6691"/>
                  </a:cubicBezTo>
                  <a:cubicBezTo>
                    <a:pt x="973" y="6118"/>
                    <a:pt x="1235" y="5503"/>
                    <a:pt x="1594" y="4894"/>
                  </a:cubicBezTo>
                  <a:cubicBezTo>
                    <a:pt x="1960" y="4291"/>
                    <a:pt x="2416" y="3680"/>
                    <a:pt x="2982" y="3124"/>
                  </a:cubicBezTo>
                  <a:cubicBezTo>
                    <a:pt x="3266" y="2848"/>
                    <a:pt x="3575" y="2578"/>
                    <a:pt x="3908" y="2338"/>
                  </a:cubicBezTo>
                  <a:cubicBezTo>
                    <a:pt x="4246" y="2090"/>
                    <a:pt x="4601" y="1860"/>
                    <a:pt x="4985" y="1663"/>
                  </a:cubicBezTo>
                  <a:cubicBezTo>
                    <a:pt x="5366" y="1462"/>
                    <a:pt x="5764" y="1282"/>
                    <a:pt x="6188" y="1139"/>
                  </a:cubicBezTo>
                  <a:cubicBezTo>
                    <a:pt x="6608" y="996"/>
                    <a:pt x="7046" y="880"/>
                    <a:pt x="7495" y="798"/>
                  </a:cubicBezTo>
                  <a:cubicBezTo>
                    <a:pt x="7947" y="722"/>
                    <a:pt x="8396" y="679"/>
                    <a:pt x="8840" y="669"/>
                  </a:cubicBezTo>
                  <a:cubicBezTo>
                    <a:pt x="8899" y="668"/>
                    <a:pt x="8958" y="667"/>
                    <a:pt x="9016" y="667"/>
                  </a:cubicBezTo>
                  <a:cubicBezTo>
                    <a:pt x="9401" y="667"/>
                    <a:pt x="9780" y="698"/>
                    <a:pt x="10150" y="744"/>
                  </a:cubicBezTo>
                  <a:cubicBezTo>
                    <a:pt x="10578" y="798"/>
                    <a:pt x="10994" y="895"/>
                    <a:pt x="11393" y="1009"/>
                  </a:cubicBezTo>
                  <a:cubicBezTo>
                    <a:pt x="11791" y="1121"/>
                    <a:pt x="12171" y="1268"/>
                    <a:pt x="12531" y="1430"/>
                  </a:cubicBezTo>
                  <a:cubicBezTo>
                    <a:pt x="13255" y="1753"/>
                    <a:pt x="13894" y="2169"/>
                    <a:pt x="14447" y="2614"/>
                  </a:cubicBezTo>
                  <a:cubicBezTo>
                    <a:pt x="14993" y="3063"/>
                    <a:pt x="15448" y="3547"/>
                    <a:pt x="15821" y="4021"/>
                  </a:cubicBezTo>
                  <a:cubicBezTo>
                    <a:pt x="16568" y="4976"/>
                    <a:pt x="16970" y="5895"/>
                    <a:pt x="17207" y="6534"/>
                  </a:cubicBezTo>
                  <a:cubicBezTo>
                    <a:pt x="17442" y="7171"/>
                    <a:pt x="17536" y="7543"/>
                    <a:pt x="17586" y="7543"/>
                  </a:cubicBezTo>
                  <a:cubicBezTo>
                    <a:pt x="17586" y="7543"/>
                    <a:pt x="17587" y="7543"/>
                    <a:pt x="17587" y="7542"/>
                  </a:cubicBezTo>
                  <a:cubicBezTo>
                    <a:pt x="17627" y="7535"/>
                    <a:pt x="17623" y="7144"/>
                    <a:pt x="17458" y="6454"/>
                  </a:cubicBezTo>
                  <a:cubicBezTo>
                    <a:pt x="17290" y="5773"/>
                    <a:pt x="16941" y="4786"/>
                    <a:pt x="16205" y="3741"/>
                  </a:cubicBezTo>
                  <a:cubicBezTo>
                    <a:pt x="15836" y="3221"/>
                    <a:pt x="15373" y="2686"/>
                    <a:pt x="14806" y="2190"/>
                  </a:cubicBezTo>
                  <a:cubicBezTo>
                    <a:pt x="14235" y="1699"/>
                    <a:pt x="13564" y="1236"/>
                    <a:pt x="12792" y="870"/>
                  </a:cubicBezTo>
                  <a:cubicBezTo>
                    <a:pt x="12408" y="686"/>
                    <a:pt x="12002" y="525"/>
                    <a:pt x="11575" y="396"/>
                  </a:cubicBezTo>
                  <a:cubicBezTo>
                    <a:pt x="11148" y="267"/>
                    <a:pt x="10703" y="159"/>
                    <a:pt x="10243" y="95"/>
                  </a:cubicBezTo>
                  <a:cubicBezTo>
                    <a:pt x="9825" y="36"/>
                    <a:pt x="9395" y="0"/>
                    <a:pt x="8959" y="0"/>
                  </a:cubicBezTo>
                  <a:close/>
                </a:path>
              </a:pathLst>
            </a:custGeom>
            <a:solidFill>
              <a:srgbClr val="FFD966"/>
            </a:solidFill>
            <a:ln>
              <a:noFill/>
            </a:ln>
          </p:spPr>
          <p:txBody>
            <a:bodyPr spcFirstLastPara="1" wrap="square" lIns="121900" tIns="121900" rIns="121900" bIns="121900" anchor="ctr" anchorCtr="0">
              <a:noAutofit/>
            </a:bodyPr>
            <a:lstStyle/>
            <a:p>
              <a:endParaRPr sz="2400"/>
            </a:p>
          </p:txBody>
        </p:sp>
      </p:grpSp>
      <p:sp>
        <p:nvSpPr>
          <p:cNvPr id="4" name="Rectangle 3"/>
          <p:cNvSpPr/>
          <p:nvPr/>
        </p:nvSpPr>
        <p:spPr>
          <a:xfrm>
            <a:off x="646857" y="5644886"/>
            <a:ext cx="646331" cy="369332"/>
          </a:xfrm>
          <a:prstGeom prst="rect">
            <a:avLst/>
          </a:prstGeom>
        </p:spPr>
        <p:txBody>
          <a:bodyPr wrap="none">
            <a:spAutoFit/>
          </a:bodyPr>
          <a:lstStyle/>
          <a:p>
            <a:r>
              <a:rPr lang="en-US" dirty="0">
                <a:latin typeface="Times New Roman" panose="02020603050405020304" pitchFamily="18" charset="0"/>
                <a:ea typeface="SimSun" panose="02010600030101010101" pitchFamily="2" charset="-122"/>
              </a:rPr>
              <a:t>DNS</a:t>
            </a:r>
            <a:endParaRPr lang="en-US" dirty="0"/>
          </a:p>
        </p:txBody>
      </p:sp>
      <p:grpSp>
        <p:nvGrpSpPr>
          <p:cNvPr id="141" name="Google Shape;372;p26"/>
          <p:cNvGrpSpPr/>
          <p:nvPr/>
        </p:nvGrpSpPr>
        <p:grpSpPr>
          <a:xfrm>
            <a:off x="-27981" y="4984146"/>
            <a:ext cx="2500375" cy="1861361"/>
            <a:chOff x="2729825" y="2787050"/>
            <a:chExt cx="3419550" cy="2545625"/>
          </a:xfrm>
        </p:grpSpPr>
        <p:sp>
          <p:nvSpPr>
            <p:cNvPr id="142" name="Google Shape;373;p26"/>
            <p:cNvSpPr/>
            <p:nvPr/>
          </p:nvSpPr>
          <p:spPr>
            <a:xfrm>
              <a:off x="4430425" y="4552400"/>
              <a:ext cx="1709725" cy="772725"/>
            </a:xfrm>
            <a:custGeom>
              <a:avLst/>
              <a:gdLst/>
              <a:ahLst/>
              <a:cxnLst/>
              <a:rect l="l" t="t" r="r" b="b"/>
              <a:pathLst>
                <a:path w="68389" h="30909" extrusionOk="0">
                  <a:moveTo>
                    <a:pt x="68388" y="1"/>
                  </a:moveTo>
                  <a:lnTo>
                    <a:pt x="988" y="25476"/>
                  </a:lnTo>
                  <a:lnTo>
                    <a:pt x="0" y="30908"/>
                  </a:lnTo>
                  <a:lnTo>
                    <a:pt x="67894" y="5435"/>
                  </a:lnTo>
                  <a:lnTo>
                    <a:pt x="68388" y="1"/>
                  </a:lnTo>
                  <a:close/>
                </a:path>
              </a:pathLst>
            </a:custGeom>
            <a:solidFill>
              <a:srgbClr val="C6FF00"/>
            </a:solidFill>
            <a:ln>
              <a:noFill/>
            </a:ln>
          </p:spPr>
          <p:txBody>
            <a:bodyPr spcFirstLastPara="1" wrap="square" lIns="121900" tIns="121900" rIns="121900" bIns="121900" anchor="ctr" anchorCtr="0">
              <a:noAutofit/>
            </a:bodyPr>
            <a:lstStyle/>
            <a:p>
              <a:endParaRPr sz="2400"/>
            </a:p>
          </p:txBody>
        </p:sp>
        <p:sp>
          <p:nvSpPr>
            <p:cNvPr id="143" name="Google Shape;374;p26"/>
            <p:cNvSpPr/>
            <p:nvPr/>
          </p:nvSpPr>
          <p:spPr>
            <a:xfrm>
              <a:off x="4422150" y="4544825"/>
              <a:ext cx="1725925" cy="787850"/>
            </a:xfrm>
            <a:custGeom>
              <a:avLst/>
              <a:gdLst/>
              <a:ahLst/>
              <a:cxnLst/>
              <a:rect l="l" t="t" r="r" b="b"/>
              <a:pathLst>
                <a:path w="69037" h="31514" extrusionOk="0">
                  <a:moveTo>
                    <a:pt x="68374" y="757"/>
                  </a:moveTo>
                  <a:lnTo>
                    <a:pt x="67941" y="5521"/>
                  </a:lnTo>
                  <a:lnTo>
                    <a:pt x="724" y="30742"/>
                  </a:lnTo>
                  <a:lnTo>
                    <a:pt x="724" y="30742"/>
                  </a:lnTo>
                  <a:lnTo>
                    <a:pt x="1585" y="26001"/>
                  </a:lnTo>
                  <a:lnTo>
                    <a:pt x="68374" y="757"/>
                  </a:lnTo>
                  <a:close/>
                  <a:moveTo>
                    <a:pt x="68720" y="1"/>
                  </a:moveTo>
                  <a:cubicBezTo>
                    <a:pt x="68685" y="1"/>
                    <a:pt x="68648" y="7"/>
                    <a:pt x="68612" y="21"/>
                  </a:cubicBezTo>
                  <a:lnTo>
                    <a:pt x="1212" y="25496"/>
                  </a:lnTo>
                  <a:cubicBezTo>
                    <a:pt x="1112" y="25532"/>
                    <a:pt x="1041" y="25620"/>
                    <a:pt x="1021" y="25725"/>
                  </a:cubicBezTo>
                  <a:lnTo>
                    <a:pt x="35" y="31158"/>
                  </a:lnTo>
                  <a:cubicBezTo>
                    <a:pt x="0" y="31343"/>
                    <a:pt x="143" y="31514"/>
                    <a:pt x="331" y="31514"/>
                  </a:cubicBezTo>
                  <a:cubicBezTo>
                    <a:pt x="367" y="31514"/>
                    <a:pt x="403" y="31507"/>
                    <a:pt x="437" y="31495"/>
                  </a:cubicBezTo>
                  <a:lnTo>
                    <a:pt x="68330" y="6019"/>
                  </a:lnTo>
                  <a:cubicBezTo>
                    <a:pt x="68440" y="5979"/>
                    <a:pt x="68514" y="5880"/>
                    <a:pt x="68526" y="5764"/>
                  </a:cubicBezTo>
                  <a:lnTo>
                    <a:pt x="69019" y="331"/>
                  </a:lnTo>
                  <a:cubicBezTo>
                    <a:pt x="69036" y="147"/>
                    <a:pt x="68890" y="1"/>
                    <a:pt x="68720"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44" name="Google Shape;375;p26"/>
            <p:cNvSpPr/>
            <p:nvPr/>
          </p:nvSpPr>
          <p:spPr>
            <a:xfrm>
              <a:off x="4471675" y="4721000"/>
              <a:ext cx="1414175" cy="525075"/>
            </a:xfrm>
            <a:custGeom>
              <a:avLst/>
              <a:gdLst/>
              <a:ahLst/>
              <a:cxnLst/>
              <a:rect l="l" t="t" r="r" b="b"/>
              <a:pathLst>
                <a:path w="56567" h="21003" extrusionOk="0">
                  <a:moveTo>
                    <a:pt x="56396" y="0"/>
                  </a:moveTo>
                  <a:cubicBezTo>
                    <a:pt x="56379" y="0"/>
                    <a:pt x="56361" y="3"/>
                    <a:pt x="56343" y="10"/>
                  </a:cubicBezTo>
                  <a:lnTo>
                    <a:pt x="159" y="20710"/>
                  </a:lnTo>
                  <a:cubicBezTo>
                    <a:pt x="1" y="20768"/>
                    <a:pt x="43" y="21002"/>
                    <a:pt x="211" y="21003"/>
                  </a:cubicBezTo>
                  <a:cubicBezTo>
                    <a:pt x="230" y="21003"/>
                    <a:pt x="247" y="20999"/>
                    <a:pt x="264" y="20992"/>
                  </a:cubicBezTo>
                  <a:lnTo>
                    <a:pt x="56448" y="293"/>
                  </a:lnTo>
                  <a:cubicBezTo>
                    <a:pt x="56526" y="264"/>
                    <a:pt x="56566" y="178"/>
                    <a:pt x="56538" y="99"/>
                  </a:cubicBezTo>
                  <a:cubicBezTo>
                    <a:pt x="56515" y="38"/>
                    <a:pt x="56457" y="0"/>
                    <a:pt x="56396"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45" name="Google Shape;376;p26"/>
            <p:cNvSpPr/>
            <p:nvPr/>
          </p:nvSpPr>
          <p:spPr>
            <a:xfrm>
              <a:off x="4434700" y="4948950"/>
              <a:ext cx="908950" cy="340225"/>
            </a:xfrm>
            <a:custGeom>
              <a:avLst/>
              <a:gdLst/>
              <a:ahLst/>
              <a:cxnLst/>
              <a:rect l="l" t="t" r="r" b="b"/>
              <a:pathLst>
                <a:path w="36358" h="13609" extrusionOk="0">
                  <a:moveTo>
                    <a:pt x="36187" y="0"/>
                  </a:moveTo>
                  <a:cubicBezTo>
                    <a:pt x="36171" y="0"/>
                    <a:pt x="36154" y="3"/>
                    <a:pt x="36137" y="9"/>
                  </a:cubicBezTo>
                  <a:lnTo>
                    <a:pt x="159" y="13315"/>
                  </a:lnTo>
                  <a:cubicBezTo>
                    <a:pt x="1" y="13374"/>
                    <a:pt x="42" y="13609"/>
                    <a:pt x="211" y="13609"/>
                  </a:cubicBezTo>
                  <a:cubicBezTo>
                    <a:pt x="230" y="13609"/>
                    <a:pt x="247" y="13605"/>
                    <a:pt x="264" y="13599"/>
                  </a:cubicBezTo>
                  <a:lnTo>
                    <a:pt x="36242" y="293"/>
                  </a:lnTo>
                  <a:cubicBezTo>
                    <a:pt x="36319" y="263"/>
                    <a:pt x="36358" y="177"/>
                    <a:pt x="36329" y="100"/>
                  </a:cubicBezTo>
                  <a:cubicBezTo>
                    <a:pt x="36306" y="38"/>
                    <a:pt x="36249" y="0"/>
                    <a:pt x="36187"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46" name="Google Shape;377;p26"/>
            <p:cNvSpPr/>
            <p:nvPr/>
          </p:nvSpPr>
          <p:spPr>
            <a:xfrm>
              <a:off x="2731550" y="3426875"/>
              <a:ext cx="1731425" cy="1905800"/>
            </a:xfrm>
            <a:custGeom>
              <a:avLst/>
              <a:gdLst/>
              <a:ahLst/>
              <a:cxnLst/>
              <a:rect l="l" t="t" r="r" b="b"/>
              <a:pathLst>
                <a:path w="69257" h="76232" extrusionOk="0">
                  <a:moveTo>
                    <a:pt x="605" y="1044"/>
                  </a:moveTo>
                  <a:lnTo>
                    <a:pt x="68618" y="70595"/>
                  </a:lnTo>
                  <a:lnTo>
                    <a:pt x="67762" y="75301"/>
                  </a:lnTo>
                  <a:lnTo>
                    <a:pt x="604" y="6602"/>
                  </a:lnTo>
                  <a:lnTo>
                    <a:pt x="605" y="1044"/>
                  </a:lnTo>
                  <a:close/>
                  <a:moveTo>
                    <a:pt x="305" y="0"/>
                  </a:moveTo>
                  <a:cubicBezTo>
                    <a:pt x="150" y="0"/>
                    <a:pt x="0" y="121"/>
                    <a:pt x="0" y="303"/>
                  </a:cubicBezTo>
                  <a:lnTo>
                    <a:pt x="0" y="6725"/>
                  </a:lnTo>
                  <a:cubicBezTo>
                    <a:pt x="0" y="6803"/>
                    <a:pt x="31" y="6879"/>
                    <a:pt x="86" y="6935"/>
                  </a:cubicBezTo>
                  <a:lnTo>
                    <a:pt x="67739" y="76141"/>
                  </a:lnTo>
                  <a:cubicBezTo>
                    <a:pt x="67797" y="76199"/>
                    <a:pt x="67873" y="76231"/>
                    <a:pt x="67955" y="76232"/>
                  </a:cubicBezTo>
                  <a:lnTo>
                    <a:pt x="67955" y="76232"/>
                  </a:lnTo>
                  <a:cubicBezTo>
                    <a:pt x="68101" y="76231"/>
                    <a:pt x="68225" y="76127"/>
                    <a:pt x="68251" y="75983"/>
                  </a:cubicBezTo>
                  <a:lnTo>
                    <a:pt x="69239" y="70549"/>
                  </a:lnTo>
                  <a:cubicBezTo>
                    <a:pt x="69256" y="70453"/>
                    <a:pt x="69226" y="70354"/>
                    <a:pt x="69158" y="70284"/>
                  </a:cubicBezTo>
                  <a:lnTo>
                    <a:pt x="518" y="92"/>
                  </a:lnTo>
                  <a:cubicBezTo>
                    <a:pt x="456" y="29"/>
                    <a:pt x="380" y="0"/>
                    <a:pt x="305" y="0"/>
                  </a:cubicBezTo>
                  <a:close/>
                  <a:moveTo>
                    <a:pt x="67955" y="76232"/>
                  </a:moveTo>
                  <a:cubicBezTo>
                    <a:pt x="67955" y="76232"/>
                    <a:pt x="67954" y="76232"/>
                    <a:pt x="67954" y="76232"/>
                  </a:cubicBezTo>
                  <a:lnTo>
                    <a:pt x="67955" y="76232"/>
                  </a:lnTo>
                  <a:cubicBezTo>
                    <a:pt x="67955" y="76232"/>
                    <a:pt x="67955" y="76232"/>
                    <a:pt x="67955" y="76232"/>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47" name="Google Shape;378;p26"/>
            <p:cNvSpPr/>
            <p:nvPr/>
          </p:nvSpPr>
          <p:spPr>
            <a:xfrm>
              <a:off x="2760150" y="3556625"/>
              <a:ext cx="1013400" cy="1011775"/>
            </a:xfrm>
            <a:custGeom>
              <a:avLst/>
              <a:gdLst/>
              <a:ahLst/>
              <a:cxnLst/>
              <a:rect l="l" t="t" r="r" b="b"/>
              <a:pathLst>
                <a:path w="40536" h="40471" extrusionOk="0">
                  <a:moveTo>
                    <a:pt x="165" y="1"/>
                  </a:moveTo>
                  <a:cubicBezTo>
                    <a:pt x="127" y="1"/>
                    <a:pt x="88" y="16"/>
                    <a:pt x="59" y="45"/>
                  </a:cubicBezTo>
                  <a:cubicBezTo>
                    <a:pt x="0" y="104"/>
                    <a:pt x="0" y="200"/>
                    <a:pt x="59" y="259"/>
                  </a:cubicBezTo>
                  <a:lnTo>
                    <a:pt x="40226" y="40426"/>
                  </a:lnTo>
                  <a:cubicBezTo>
                    <a:pt x="40255" y="40454"/>
                    <a:pt x="40294" y="40470"/>
                    <a:pt x="40333" y="40470"/>
                  </a:cubicBezTo>
                  <a:cubicBezTo>
                    <a:pt x="40467" y="40470"/>
                    <a:pt x="40535" y="40308"/>
                    <a:pt x="40440" y="40213"/>
                  </a:cubicBezTo>
                  <a:lnTo>
                    <a:pt x="273" y="45"/>
                  </a:lnTo>
                  <a:cubicBezTo>
                    <a:pt x="243" y="16"/>
                    <a:pt x="204" y="1"/>
                    <a:pt x="165"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48" name="Google Shape;379;p26"/>
            <p:cNvSpPr/>
            <p:nvPr/>
          </p:nvSpPr>
          <p:spPr>
            <a:xfrm>
              <a:off x="3234375" y="3987775"/>
              <a:ext cx="1056625" cy="1079625"/>
            </a:xfrm>
            <a:custGeom>
              <a:avLst/>
              <a:gdLst/>
              <a:ahLst/>
              <a:cxnLst/>
              <a:rect l="l" t="t" r="r" b="b"/>
              <a:pathLst>
                <a:path w="42265" h="43185" extrusionOk="0">
                  <a:moveTo>
                    <a:pt x="167" y="0"/>
                  </a:moveTo>
                  <a:cubicBezTo>
                    <a:pt x="129" y="0"/>
                    <a:pt x="91" y="14"/>
                    <a:pt x="61" y="44"/>
                  </a:cubicBezTo>
                  <a:cubicBezTo>
                    <a:pt x="0" y="103"/>
                    <a:pt x="2" y="202"/>
                    <a:pt x="64" y="261"/>
                  </a:cubicBezTo>
                  <a:lnTo>
                    <a:pt x="41956" y="43139"/>
                  </a:lnTo>
                  <a:cubicBezTo>
                    <a:pt x="41984" y="43169"/>
                    <a:pt x="42023" y="43185"/>
                    <a:pt x="42064" y="43185"/>
                  </a:cubicBezTo>
                  <a:cubicBezTo>
                    <a:pt x="42197" y="43185"/>
                    <a:pt x="42265" y="43024"/>
                    <a:pt x="42172" y="42928"/>
                  </a:cubicBezTo>
                  <a:lnTo>
                    <a:pt x="280" y="51"/>
                  </a:lnTo>
                  <a:cubicBezTo>
                    <a:pt x="250" y="17"/>
                    <a:pt x="208" y="0"/>
                    <a:pt x="167"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49" name="Google Shape;380;p26"/>
            <p:cNvSpPr/>
            <p:nvPr/>
          </p:nvSpPr>
          <p:spPr>
            <a:xfrm>
              <a:off x="2739100" y="2878775"/>
              <a:ext cx="3401050" cy="2310525"/>
            </a:xfrm>
            <a:custGeom>
              <a:avLst/>
              <a:gdLst/>
              <a:ahLst/>
              <a:cxnLst/>
              <a:rect l="l" t="t" r="r" b="b"/>
              <a:pathLst>
                <a:path w="136042" h="92421" extrusionOk="0">
                  <a:moveTo>
                    <a:pt x="66188" y="0"/>
                  </a:moveTo>
                  <a:lnTo>
                    <a:pt x="1" y="22227"/>
                  </a:lnTo>
                  <a:lnTo>
                    <a:pt x="68641" y="92421"/>
                  </a:lnTo>
                  <a:lnTo>
                    <a:pt x="136041" y="66946"/>
                  </a:lnTo>
                  <a:lnTo>
                    <a:pt x="66188" y="0"/>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150" name="Google Shape;381;p26"/>
            <p:cNvSpPr/>
            <p:nvPr/>
          </p:nvSpPr>
          <p:spPr>
            <a:xfrm>
              <a:off x="2729825" y="2871200"/>
              <a:ext cx="3419550" cy="2325625"/>
            </a:xfrm>
            <a:custGeom>
              <a:avLst/>
              <a:gdLst/>
              <a:ahLst/>
              <a:cxnLst/>
              <a:rect l="l" t="t" r="r" b="b"/>
              <a:pathLst>
                <a:path w="136782" h="93025" extrusionOk="0">
                  <a:moveTo>
                    <a:pt x="66482" y="647"/>
                  </a:moveTo>
                  <a:lnTo>
                    <a:pt x="135858" y="67136"/>
                  </a:lnTo>
                  <a:lnTo>
                    <a:pt x="69089" y="92371"/>
                  </a:lnTo>
                  <a:lnTo>
                    <a:pt x="924" y="22662"/>
                  </a:lnTo>
                  <a:lnTo>
                    <a:pt x="66482" y="647"/>
                  </a:lnTo>
                  <a:close/>
                  <a:moveTo>
                    <a:pt x="66560" y="0"/>
                  </a:moveTo>
                  <a:cubicBezTo>
                    <a:pt x="66527" y="0"/>
                    <a:pt x="66494" y="6"/>
                    <a:pt x="66463" y="17"/>
                  </a:cubicBezTo>
                  <a:lnTo>
                    <a:pt x="276" y="22244"/>
                  </a:lnTo>
                  <a:cubicBezTo>
                    <a:pt x="64" y="22315"/>
                    <a:pt x="0" y="22582"/>
                    <a:pt x="156" y="22742"/>
                  </a:cubicBezTo>
                  <a:lnTo>
                    <a:pt x="68796" y="92934"/>
                  </a:lnTo>
                  <a:cubicBezTo>
                    <a:pt x="68852" y="92993"/>
                    <a:pt x="68931" y="93025"/>
                    <a:pt x="69012" y="93025"/>
                  </a:cubicBezTo>
                  <a:cubicBezTo>
                    <a:pt x="69048" y="93025"/>
                    <a:pt x="69085" y="93018"/>
                    <a:pt x="69119" y="93005"/>
                  </a:cubicBezTo>
                  <a:lnTo>
                    <a:pt x="136519" y="67532"/>
                  </a:lnTo>
                  <a:cubicBezTo>
                    <a:pt x="136727" y="67452"/>
                    <a:pt x="136781" y="67184"/>
                    <a:pt x="136621" y="67032"/>
                  </a:cubicBezTo>
                  <a:lnTo>
                    <a:pt x="66767" y="85"/>
                  </a:lnTo>
                  <a:cubicBezTo>
                    <a:pt x="66711" y="30"/>
                    <a:pt x="66636" y="0"/>
                    <a:pt x="66560"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51" name="Google Shape;384;p26"/>
            <p:cNvSpPr/>
            <p:nvPr/>
          </p:nvSpPr>
          <p:spPr>
            <a:xfrm>
              <a:off x="2924050" y="3207600"/>
              <a:ext cx="147750" cy="239450"/>
            </a:xfrm>
            <a:custGeom>
              <a:avLst/>
              <a:gdLst/>
              <a:ahLst/>
              <a:cxnLst/>
              <a:rect l="l" t="t" r="r" b="b"/>
              <a:pathLst>
                <a:path w="5910" h="9578" extrusionOk="0">
                  <a:moveTo>
                    <a:pt x="1141" y="1"/>
                  </a:moveTo>
                  <a:cubicBezTo>
                    <a:pt x="666" y="1"/>
                    <a:pt x="234" y="327"/>
                    <a:pt x="126" y="810"/>
                  </a:cubicBezTo>
                  <a:cubicBezTo>
                    <a:pt x="0" y="1368"/>
                    <a:pt x="352" y="1922"/>
                    <a:pt x="910" y="2048"/>
                  </a:cubicBezTo>
                  <a:cubicBezTo>
                    <a:pt x="2294" y="2358"/>
                    <a:pt x="3386" y="3619"/>
                    <a:pt x="3627" y="5186"/>
                  </a:cubicBezTo>
                  <a:cubicBezTo>
                    <a:pt x="3783" y="6185"/>
                    <a:pt x="3578" y="7174"/>
                    <a:pt x="3052" y="7971"/>
                  </a:cubicBezTo>
                  <a:cubicBezTo>
                    <a:pt x="2842" y="8289"/>
                    <a:pt x="2824" y="8697"/>
                    <a:pt x="3004" y="9033"/>
                  </a:cubicBezTo>
                  <a:cubicBezTo>
                    <a:pt x="3185" y="9369"/>
                    <a:pt x="3535" y="9578"/>
                    <a:pt x="3916" y="9578"/>
                  </a:cubicBezTo>
                  <a:cubicBezTo>
                    <a:pt x="3917" y="9578"/>
                    <a:pt x="3918" y="9578"/>
                    <a:pt x="3920" y="9578"/>
                  </a:cubicBezTo>
                  <a:cubicBezTo>
                    <a:pt x="4268" y="9578"/>
                    <a:pt x="4592" y="9402"/>
                    <a:pt x="4783" y="9112"/>
                  </a:cubicBezTo>
                  <a:cubicBezTo>
                    <a:pt x="5592" y="7885"/>
                    <a:pt x="5909" y="6379"/>
                    <a:pt x="5677" y="4870"/>
                  </a:cubicBezTo>
                  <a:cubicBezTo>
                    <a:pt x="5306" y="2467"/>
                    <a:pt x="3572" y="520"/>
                    <a:pt x="1364" y="25"/>
                  </a:cubicBezTo>
                  <a:cubicBezTo>
                    <a:pt x="1289" y="8"/>
                    <a:pt x="1214" y="1"/>
                    <a:pt x="114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52" name="Google Shape;385;p26"/>
            <p:cNvSpPr/>
            <p:nvPr/>
          </p:nvSpPr>
          <p:spPr>
            <a:xfrm>
              <a:off x="3166700" y="3118625"/>
              <a:ext cx="147750" cy="239475"/>
            </a:xfrm>
            <a:custGeom>
              <a:avLst/>
              <a:gdLst/>
              <a:ahLst/>
              <a:cxnLst/>
              <a:rect l="l" t="t" r="r" b="b"/>
              <a:pathLst>
                <a:path w="5910" h="9579" extrusionOk="0">
                  <a:moveTo>
                    <a:pt x="1136" y="0"/>
                  </a:moveTo>
                  <a:cubicBezTo>
                    <a:pt x="662" y="0"/>
                    <a:pt x="234" y="328"/>
                    <a:pt x="126" y="810"/>
                  </a:cubicBezTo>
                  <a:cubicBezTo>
                    <a:pt x="0" y="1368"/>
                    <a:pt x="352" y="1922"/>
                    <a:pt x="910" y="2047"/>
                  </a:cubicBezTo>
                  <a:cubicBezTo>
                    <a:pt x="2293" y="2358"/>
                    <a:pt x="3386" y="3619"/>
                    <a:pt x="3627" y="5186"/>
                  </a:cubicBezTo>
                  <a:cubicBezTo>
                    <a:pt x="3782" y="6186"/>
                    <a:pt x="3577" y="7175"/>
                    <a:pt x="3052" y="7971"/>
                  </a:cubicBezTo>
                  <a:cubicBezTo>
                    <a:pt x="2842" y="8290"/>
                    <a:pt x="2824" y="8698"/>
                    <a:pt x="3004" y="9032"/>
                  </a:cubicBezTo>
                  <a:cubicBezTo>
                    <a:pt x="3185" y="9368"/>
                    <a:pt x="3535" y="9579"/>
                    <a:pt x="3916" y="9579"/>
                  </a:cubicBezTo>
                  <a:cubicBezTo>
                    <a:pt x="4265" y="9579"/>
                    <a:pt x="4590" y="9404"/>
                    <a:pt x="4782" y="9113"/>
                  </a:cubicBezTo>
                  <a:cubicBezTo>
                    <a:pt x="5592" y="7886"/>
                    <a:pt x="5909" y="6379"/>
                    <a:pt x="5677" y="4870"/>
                  </a:cubicBezTo>
                  <a:cubicBezTo>
                    <a:pt x="5305" y="2468"/>
                    <a:pt x="3573" y="521"/>
                    <a:pt x="1364" y="26"/>
                  </a:cubicBezTo>
                  <a:cubicBezTo>
                    <a:pt x="1288" y="9"/>
                    <a:pt x="1212" y="0"/>
                    <a:pt x="1136"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53" name="Google Shape;386;p26"/>
            <p:cNvSpPr/>
            <p:nvPr/>
          </p:nvSpPr>
          <p:spPr>
            <a:xfrm>
              <a:off x="4132125" y="2787050"/>
              <a:ext cx="147475" cy="239450"/>
            </a:xfrm>
            <a:custGeom>
              <a:avLst/>
              <a:gdLst/>
              <a:ahLst/>
              <a:cxnLst/>
              <a:rect l="l" t="t" r="r" b="b"/>
              <a:pathLst>
                <a:path w="5899" h="9578" extrusionOk="0">
                  <a:moveTo>
                    <a:pt x="1136" y="1"/>
                  </a:moveTo>
                  <a:cubicBezTo>
                    <a:pt x="661" y="1"/>
                    <a:pt x="233" y="329"/>
                    <a:pt x="124" y="811"/>
                  </a:cubicBezTo>
                  <a:cubicBezTo>
                    <a:pt x="0" y="1366"/>
                    <a:pt x="346" y="1918"/>
                    <a:pt x="899" y="2046"/>
                  </a:cubicBezTo>
                  <a:cubicBezTo>
                    <a:pt x="2284" y="2357"/>
                    <a:pt x="3375" y="3618"/>
                    <a:pt x="3617" y="5185"/>
                  </a:cubicBezTo>
                  <a:cubicBezTo>
                    <a:pt x="3772" y="6185"/>
                    <a:pt x="3567" y="7174"/>
                    <a:pt x="3042" y="7970"/>
                  </a:cubicBezTo>
                  <a:cubicBezTo>
                    <a:pt x="2831" y="8289"/>
                    <a:pt x="2813" y="8696"/>
                    <a:pt x="2994" y="9031"/>
                  </a:cubicBezTo>
                  <a:cubicBezTo>
                    <a:pt x="3174" y="9367"/>
                    <a:pt x="3525" y="9577"/>
                    <a:pt x="3905" y="9578"/>
                  </a:cubicBezTo>
                  <a:cubicBezTo>
                    <a:pt x="4254" y="9578"/>
                    <a:pt x="4579" y="9403"/>
                    <a:pt x="4770" y="9112"/>
                  </a:cubicBezTo>
                  <a:cubicBezTo>
                    <a:pt x="5580" y="7885"/>
                    <a:pt x="5898" y="6378"/>
                    <a:pt x="5665" y="4870"/>
                  </a:cubicBezTo>
                  <a:cubicBezTo>
                    <a:pt x="5295" y="2466"/>
                    <a:pt x="3563" y="519"/>
                    <a:pt x="1354" y="24"/>
                  </a:cubicBezTo>
                  <a:cubicBezTo>
                    <a:pt x="1281" y="8"/>
                    <a:pt x="1208" y="1"/>
                    <a:pt x="113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54" name="Google Shape;387;p26"/>
            <p:cNvSpPr/>
            <p:nvPr/>
          </p:nvSpPr>
          <p:spPr>
            <a:xfrm>
              <a:off x="3886525" y="2862525"/>
              <a:ext cx="147750" cy="239475"/>
            </a:xfrm>
            <a:custGeom>
              <a:avLst/>
              <a:gdLst/>
              <a:ahLst/>
              <a:cxnLst/>
              <a:rect l="l" t="t" r="r" b="b"/>
              <a:pathLst>
                <a:path w="5910" h="9579" extrusionOk="0">
                  <a:moveTo>
                    <a:pt x="1140" y="0"/>
                  </a:moveTo>
                  <a:cubicBezTo>
                    <a:pt x="666" y="0"/>
                    <a:pt x="235" y="326"/>
                    <a:pt x="126" y="809"/>
                  </a:cubicBezTo>
                  <a:cubicBezTo>
                    <a:pt x="1" y="1368"/>
                    <a:pt x="352" y="1922"/>
                    <a:pt x="911" y="2047"/>
                  </a:cubicBezTo>
                  <a:cubicBezTo>
                    <a:pt x="2294" y="2358"/>
                    <a:pt x="3386" y="3618"/>
                    <a:pt x="3628" y="5186"/>
                  </a:cubicBezTo>
                  <a:cubicBezTo>
                    <a:pt x="3782" y="6185"/>
                    <a:pt x="3577" y="7174"/>
                    <a:pt x="3053" y="7971"/>
                  </a:cubicBezTo>
                  <a:cubicBezTo>
                    <a:pt x="2842" y="8288"/>
                    <a:pt x="2824" y="8697"/>
                    <a:pt x="3005" y="9032"/>
                  </a:cubicBezTo>
                  <a:cubicBezTo>
                    <a:pt x="3185" y="9368"/>
                    <a:pt x="3535" y="9577"/>
                    <a:pt x="3917" y="9579"/>
                  </a:cubicBezTo>
                  <a:cubicBezTo>
                    <a:pt x="4265" y="9579"/>
                    <a:pt x="4590" y="9403"/>
                    <a:pt x="4783" y="9112"/>
                  </a:cubicBezTo>
                  <a:cubicBezTo>
                    <a:pt x="5592" y="7885"/>
                    <a:pt x="5910" y="6378"/>
                    <a:pt x="5676" y="4869"/>
                  </a:cubicBezTo>
                  <a:cubicBezTo>
                    <a:pt x="5306" y="2467"/>
                    <a:pt x="3573" y="520"/>
                    <a:pt x="1364" y="24"/>
                  </a:cubicBezTo>
                  <a:cubicBezTo>
                    <a:pt x="1289" y="8"/>
                    <a:pt x="1214" y="0"/>
                    <a:pt x="1140"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55" name="Google Shape;388;p26"/>
            <p:cNvSpPr/>
            <p:nvPr/>
          </p:nvSpPr>
          <p:spPr>
            <a:xfrm>
              <a:off x="3663050" y="2948825"/>
              <a:ext cx="147425" cy="239425"/>
            </a:xfrm>
            <a:custGeom>
              <a:avLst/>
              <a:gdLst/>
              <a:ahLst/>
              <a:cxnLst/>
              <a:rect l="l" t="t" r="r" b="b"/>
              <a:pathLst>
                <a:path w="5897" h="9577" extrusionOk="0">
                  <a:moveTo>
                    <a:pt x="1135" y="1"/>
                  </a:moveTo>
                  <a:cubicBezTo>
                    <a:pt x="661" y="1"/>
                    <a:pt x="233" y="329"/>
                    <a:pt x="125" y="810"/>
                  </a:cubicBezTo>
                  <a:cubicBezTo>
                    <a:pt x="1" y="1364"/>
                    <a:pt x="346" y="1915"/>
                    <a:pt x="899" y="2046"/>
                  </a:cubicBezTo>
                  <a:cubicBezTo>
                    <a:pt x="2283" y="2356"/>
                    <a:pt x="3374" y="3617"/>
                    <a:pt x="3615" y="5184"/>
                  </a:cubicBezTo>
                  <a:cubicBezTo>
                    <a:pt x="3771" y="6184"/>
                    <a:pt x="3566" y="7173"/>
                    <a:pt x="3040" y="7970"/>
                  </a:cubicBezTo>
                  <a:cubicBezTo>
                    <a:pt x="2831" y="8287"/>
                    <a:pt x="2813" y="8696"/>
                    <a:pt x="2993" y="9031"/>
                  </a:cubicBezTo>
                  <a:cubicBezTo>
                    <a:pt x="3174" y="9367"/>
                    <a:pt x="3523" y="9577"/>
                    <a:pt x="3905" y="9577"/>
                  </a:cubicBezTo>
                  <a:cubicBezTo>
                    <a:pt x="3906" y="9577"/>
                    <a:pt x="3907" y="9577"/>
                    <a:pt x="3909" y="9577"/>
                  </a:cubicBezTo>
                  <a:cubicBezTo>
                    <a:pt x="4256" y="9577"/>
                    <a:pt x="4580" y="9401"/>
                    <a:pt x="4771" y="9111"/>
                  </a:cubicBezTo>
                  <a:cubicBezTo>
                    <a:pt x="5580" y="7884"/>
                    <a:pt x="5897" y="6377"/>
                    <a:pt x="5665" y="4867"/>
                  </a:cubicBezTo>
                  <a:cubicBezTo>
                    <a:pt x="5294" y="2465"/>
                    <a:pt x="3561" y="518"/>
                    <a:pt x="1352" y="24"/>
                  </a:cubicBezTo>
                  <a:cubicBezTo>
                    <a:pt x="1279" y="8"/>
                    <a:pt x="1207" y="1"/>
                    <a:pt x="1135"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56" name="Google Shape;389;p26"/>
            <p:cNvSpPr/>
            <p:nvPr/>
          </p:nvSpPr>
          <p:spPr>
            <a:xfrm>
              <a:off x="3417425" y="3018875"/>
              <a:ext cx="147750" cy="239475"/>
            </a:xfrm>
            <a:custGeom>
              <a:avLst/>
              <a:gdLst/>
              <a:ahLst/>
              <a:cxnLst/>
              <a:rect l="l" t="t" r="r" b="b"/>
              <a:pathLst>
                <a:path w="5910" h="9579" extrusionOk="0">
                  <a:moveTo>
                    <a:pt x="1141" y="1"/>
                  </a:moveTo>
                  <a:cubicBezTo>
                    <a:pt x="666" y="1"/>
                    <a:pt x="234" y="327"/>
                    <a:pt x="126" y="810"/>
                  </a:cubicBezTo>
                  <a:cubicBezTo>
                    <a:pt x="0" y="1368"/>
                    <a:pt x="352" y="1923"/>
                    <a:pt x="910" y="2048"/>
                  </a:cubicBezTo>
                  <a:cubicBezTo>
                    <a:pt x="2294" y="2359"/>
                    <a:pt x="3386" y="3619"/>
                    <a:pt x="3628" y="5186"/>
                  </a:cubicBezTo>
                  <a:cubicBezTo>
                    <a:pt x="3782" y="6186"/>
                    <a:pt x="3578" y="7175"/>
                    <a:pt x="3053" y="7972"/>
                  </a:cubicBezTo>
                  <a:cubicBezTo>
                    <a:pt x="2842" y="8289"/>
                    <a:pt x="2824" y="8697"/>
                    <a:pt x="3004" y="9033"/>
                  </a:cubicBezTo>
                  <a:cubicBezTo>
                    <a:pt x="3185" y="9369"/>
                    <a:pt x="3536" y="9578"/>
                    <a:pt x="3916" y="9578"/>
                  </a:cubicBezTo>
                  <a:cubicBezTo>
                    <a:pt x="3917" y="9578"/>
                    <a:pt x="3918" y="9578"/>
                    <a:pt x="3920" y="9578"/>
                  </a:cubicBezTo>
                  <a:cubicBezTo>
                    <a:pt x="4267" y="9578"/>
                    <a:pt x="4591" y="9403"/>
                    <a:pt x="4782" y="9113"/>
                  </a:cubicBezTo>
                  <a:cubicBezTo>
                    <a:pt x="5592" y="7885"/>
                    <a:pt x="5909" y="6379"/>
                    <a:pt x="5677" y="4869"/>
                  </a:cubicBezTo>
                  <a:cubicBezTo>
                    <a:pt x="5305" y="2468"/>
                    <a:pt x="3572" y="521"/>
                    <a:pt x="1364" y="25"/>
                  </a:cubicBezTo>
                  <a:cubicBezTo>
                    <a:pt x="1289" y="9"/>
                    <a:pt x="1214" y="1"/>
                    <a:pt x="114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57" name="Google Shape;390;p26"/>
            <p:cNvSpPr/>
            <p:nvPr/>
          </p:nvSpPr>
          <p:spPr>
            <a:xfrm>
              <a:off x="5810475" y="4484050"/>
              <a:ext cx="74925" cy="31725"/>
            </a:xfrm>
            <a:custGeom>
              <a:avLst/>
              <a:gdLst/>
              <a:ahLst/>
              <a:cxnLst/>
              <a:rect l="l" t="t" r="r" b="b"/>
              <a:pathLst>
                <a:path w="2997" h="1269" extrusionOk="0">
                  <a:moveTo>
                    <a:pt x="2825" y="0"/>
                  </a:moveTo>
                  <a:cubicBezTo>
                    <a:pt x="2808" y="0"/>
                    <a:pt x="2790" y="3"/>
                    <a:pt x="2773" y="9"/>
                  </a:cubicBezTo>
                  <a:lnTo>
                    <a:pt x="159" y="975"/>
                  </a:lnTo>
                  <a:cubicBezTo>
                    <a:pt x="0" y="1034"/>
                    <a:pt x="43" y="1269"/>
                    <a:pt x="212" y="1269"/>
                  </a:cubicBezTo>
                  <a:cubicBezTo>
                    <a:pt x="229" y="1267"/>
                    <a:pt x="246" y="1265"/>
                    <a:pt x="264" y="1258"/>
                  </a:cubicBezTo>
                  <a:lnTo>
                    <a:pt x="2879" y="292"/>
                  </a:lnTo>
                  <a:cubicBezTo>
                    <a:pt x="2957" y="264"/>
                    <a:pt x="2996" y="177"/>
                    <a:pt x="2967" y="99"/>
                  </a:cubicBezTo>
                  <a:cubicBezTo>
                    <a:pt x="2945" y="38"/>
                    <a:pt x="2887" y="0"/>
                    <a:pt x="2825"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58" name="Google Shape;391;p26"/>
            <p:cNvSpPr/>
            <p:nvPr/>
          </p:nvSpPr>
          <p:spPr>
            <a:xfrm>
              <a:off x="4519200" y="4530150"/>
              <a:ext cx="1241350" cy="462500"/>
            </a:xfrm>
            <a:custGeom>
              <a:avLst/>
              <a:gdLst/>
              <a:ahLst/>
              <a:cxnLst/>
              <a:rect l="l" t="t" r="r" b="b"/>
              <a:pathLst>
                <a:path w="49654" h="18500" extrusionOk="0">
                  <a:moveTo>
                    <a:pt x="49483" y="0"/>
                  </a:moveTo>
                  <a:cubicBezTo>
                    <a:pt x="49467" y="0"/>
                    <a:pt x="49450" y="3"/>
                    <a:pt x="49433" y="9"/>
                  </a:cubicBezTo>
                  <a:lnTo>
                    <a:pt x="159" y="18206"/>
                  </a:lnTo>
                  <a:cubicBezTo>
                    <a:pt x="1" y="18265"/>
                    <a:pt x="43" y="18500"/>
                    <a:pt x="212" y="18500"/>
                  </a:cubicBezTo>
                  <a:cubicBezTo>
                    <a:pt x="229" y="18500"/>
                    <a:pt x="247" y="18496"/>
                    <a:pt x="264" y="18490"/>
                  </a:cubicBezTo>
                  <a:lnTo>
                    <a:pt x="49538" y="293"/>
                  </a:lnTo>
                  <a:cubicBezTo>
                    <a:pt x="49615" y="263"/>
                    <a:pt x="49654" y="177"/>
                    <a:pt x="49625" y="100"/>
                  </a:cubicBezTo>
                  <a:cubicBezTo>
                    <a:pt x="49602" y="38"/>
                    <a:pt x="49545" y="0"/>
                    <a:pt x="49483"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59" name="Google Shape;392;p26"/>
            <p:cNvSpPr/>
            <p:nvPr/>
          </p:nvSpPr>
          <p:spPr>
            <a:xfrm>
              <a:off x="4553750" y="4345300"/>
              <a:ext cx="1185175" cy="441750"/>
            </a:xfrm>
            <a:custGeom>
              <a:avLst/>
              <a:gdLst/>
              <a:ahLst/>
              <a:cxnLst/>
              <a:rect l="l" t="t" r="r" b="b"/>
              <a:pathLst>
                <a:path w="47407" h="17670" extrusionOk="0">
                  <a:moveTo>
                    <a:pt x="47237" y="1"/>
                  </a:moveTo>
                  <a:cubicBezTo>
                    <a:pt x="47220" y="1"/>
                    <a:pt x="47201" y="4"/>
                    <a:pt x="47184" y="11"/>
                  </a:cubicBezTo>
                  <a:lnTo>
                    <a:pt x="160" y="17377"/>
                  </a:lnTo>
                  <a:cubicBezTo>
                    <a:pt x="1" y="17435"/>
                    <a:pt x="42" y="17670"/>
                    <a:pt x="211" y="17670"/>
                  </a:cubicBezTo>
                  <a:cubicBezTo>
                    <a:pt x="230" y="17670"/>
                    <a:pt x="247" y="17667"/>
                    <a:pt x="264" y="17661"/>
                  </a:cubicBezTo>
                  <a:lnTo>
                    <a:pt x="47289" y="294"/>
                  </a:lnTo>
                  <a:cubicBezTo>
                    <a:pt x="47367" y="265"/>
                    <a:pt x="47407" y="177"/>
                    <a:pt x="47378" y="99"/>
                  </a:cubicBezTo>
                  <a:cubicBezTo>
                    <a:pt x="47356" y="39"/>
                    <a:pt x="47298" y="1"/>
                    <a:pt x="47237"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60" name="Google Shape;393;p26"/>
            <p:cNvSpPr/>
            <p:nvPr/>
          </p:nvSpPr>
          <p:spPr>
            <a:xfrm>
              <a:off x="4372750" y="4808350"/>
              <a:ext cx="112400" cy="45550"/>
            </a:xfrm>
            <a:custGeom>
              <a:avLst/>
              <a:gdLst/>
              <a:ahLst/>
              <a:cxnLst/>
              <a:rect l="l" t="t" r="r" b="b"/>
              <a:pathLst>
                <a:path w="4496" h="1822" extrusionOk="0">
                  <a:moveTo>
                    <a:pt x="4326" y="1"/>
                  </a:moveTo>
                  <a:cubicBezTo>
                    <a:pt x="4308" y="1"/>
                    <a:pt x="4290" y="4"/>
                    <a:pt x="4273" y="10"/>
                  </a:cubicBezTo>
                  <a:lnTo>
                    <a:pt x="159" y="1528"/>
                  </a:lnTo>
                  <a:cubicBezTo>
                    <a:pt x="1" y="1587"/>
                    <a:pt x="43" y="1822"/>
                    <a:pt x="211" y="1822"/>
                  </a:cubicBezTo>
                  <a:cubicBezTo>
                    <a:pt x="229" y="1822"/>
                    <a:pt x="247" y="1818"/>
                    <a:pt x="264" y="1813"/>
                  </a:cubicBezTo>
                  <a:lnTo>
                    <a:pt x="4379" y="293"/>
                  </a:lnTo>
                  <a:cubicBezTo>
                    <a:pt x="4457" y="265"/>
                    <a:pt x="4496" y="177"/>
                    <a:pt x="4467" y="99"/>
                  </a:cubicBezTo>
                  <a:cubicBezTo>
                    <a:pt x="4445" y="38"/>
                    <a:pt x="4387" y="1"/>
                    <a:pt x="432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61" name="Google Shape;394;p26"/>
            <p:cNvSpPr/>
            <p:nvPr/>
          </p:nvSpPr>
          <p:spPr>
            <a:xfrm>
              <a:off x="4226300" y="4206525"/>
              <a:ext cx="1366300" cy="508625"/>
            </a:xfrm>
            <a:custGeom>
              <a:avLst/>
              <a:gdLst/>
              <a:ahLst/>
              <a:cxnLst/>
              <a:rect l="l" t="t" r="r" b="b"/>
              <a:pathLst>
                <a:path w="54652" h="20345" extrusionOk="0">
                  <a:moveTo>
                    <a:pt x="54481" y="1"/>
                  </a:moveTo>
                  <a:cubicBezTo>
                    <a:pt x="54462" y="1"/>
                    <a:pt x="54443" y="4"/>
                    <a:pt x="54425" y="12"/>
                  </a:cubicBezTo>
                  <a:lnTo>
                    <a:pt x="159" y="20053"/>
                  </a:lnTo>
                  <a:cubicBezTo>
                    <a:pt x="0" y="20111"/>
                    <a:pt x="43" y="20345"/>
                    <a:pt x="212" y="20345"/>
                  </a:cubicBezTo>
                  <a:cubicBezTo>
                    <a:pt x="229" y="20345"/>
                    <a:pt x="248" y="20343"/>
                    <a:pt x="264" y="20336"/>
                  </a:cubicBezTo>
                  <a:lnTo>
                    <a:pt x="54530" y="295"/>
                  </a:lnTo>
                  <a:cubicBezTo>
                    <a:pt x="54610" y="267"/>
                    <a:pt x="54652" y="179"/>
                    <a:pt x="54622" y="99"/>
                  </a:cubicBezTo>
                  <a:cubicBezTo>
                    <a:pt x="54600" y="38"/>
                    <a:pt x="54542" y="1"/>
                    <a:pt x="5448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62" name="Google Shape;395;p26"/>
            <p:cNvSpPr/>
            <p:nvPr/>
          </p:nvSpPr>
          <p:spPr>
            <a:xfrm>
              <a:off x="4079850" y="4067825"/>
              <a:ext cx="1366175" cy="508575"/>
            </a:xfrm>
            <a:custGeom>
              <a:avLst/>
              <a:gdLst/>
              <a:ahLst/>
              <a:cxnLst/>
              <a:rect l="l" t="t" r="r" b="b"/>
              <a:pathLst>
                <a:path w="54647" h="20343" extrusionOk="0">
                  <a:moveTo>
                    <a:pt x="54477" y="0"/>
                  </a:moveTo>
                  <a:cubicBezTo>
                    <a:pt x="54459" y="0"/>
                    <a:pt x="54441" y="3"/>
                    <a:pt x="54424" y="10"/>
                  </a:cubicBezTo>
                  <a:lnTo>
                    <a:pt x="159" y="20051"/>
                  </a:lnTo>
                  <a:cubicBezTo>
                    <a:pt x="0" y="20110"/>
                    <a:pt x="43" y="20343"/>
                    <a:pt x="211" y="20343"/>
                  </a:cubicBezTo>
                  <a:cubicBezTo>
                    <a:pt x="229" y="20343"/>
                    <a:pt x="248" y="20341"/>
                    <a:pt x="265" y="20334"/>
                  </a:cubicBezTo>
                  <a:lnTo>
                    <a:pt x="54528" y="293"/>
                  </a:lnTo>
                  <a:cubicBezTo>
                    <a:pt x="54607" y="264"/>
                    <a:pt x="54647" y="177"/>
                    <a:pt x="54618" y="98"/>
                  </a:cubicBezTo>
                  <a:cubicBezTo>
                    <a:pt x="54596" y="38"/>
                    <a:pt x="54538" y="0"/>
                    <a:pt x="54477"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63" name="Google Shape;396;p26"/>
            <p:cNvSpPr/>
            <p:nvPr/>
          </p:nvSpPr>
          <p:spPr>
            <a:xfrm>
              <a:off x="5233050" y="3929075"/>
              <a:ext cx="66525" cy="28600"/>
            </a:xfrm>
            <a:custGeom>
              <a:avLst/>
              <a:gdLst/>
              <a:ahLst/>
              <a:cxnLst/>
              <a:rect l="l" t="t" r="r" b="b"/>
              <a:pathLst>
                <a:path w="2661" h="1144" extrusionOk="0">
                  <a:moveTo>
                    <a:pt x="2491" y="0"/>
                  </a:moveTo>
                  <a:cubicBezTo>
                    <a:pt x="2473" y="0"/>
                    <a:pt x="2455" y="3"/>
                    <a:pt x="2438" y="10"/>
                  </a:cubicBezTo>
                  <a:lnTo>
                    <a:pt x="158" y="851"/>
                  </a:lnTo>
                  <a:cubicBezTo>
                    <a:pt x="1" y="909"/>
                    <a:pt x="42" y="1144"/>
                    <a:pt x="211" y="1144"/>
                  </a:cubicBezTo>
                  <a:cubicBezTo>
                    <a:pt x="229" y="1144"/>
                    <a:pt x="247" y="1140"/>
                    <a:pt x="264" y="1135"/>
                  </a:cubicBezTo>
                  <a:lnTo>
                    <a:pt x="2542" y="293"/>
                  </a:lnTo>
                  <a:cubicBezTo>
                    <a:pt x="2621" y="264"/>
                    <a:pt x="2661" y="177"/>
                    <a:pt x="2632" y="99"/>
                  </a:cubicBezTo>
                  <a:cubicBezTo>
                    <a:pt x="2610" y="38"/>
                    <a:pt x="2552" y="0"/>
                    <a:pt x="2491"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64" name="Google Shape;397;p26"/>
            <p:cNvSpPr/>
            <p:nvPr/>
          </p:nvSpPr>
          <p:spPr>
            <a:xfrm>
              <a:off x="3933400" y="3980150"/>
              <a:ext cx="1227900" cy="457525"/>
            </a:xfrm>
            <a:custGeom>
              <a:avLst/>
              <a:gdLst/>
              <a:ahLst/>
              <a:cxnLst/>
              <a:rect l="l" t="t" r="r" b="b"/>
              <a:pathLst>
                <a:path w="49116" h="18301" extrusionOk="0">
                  <a:moveTo>
                    <a:pt x="48946" y="1"/>
                  </a:moveTo>
                  <a:cubicBezTo>
                    <a:pt x="48928" y="1"/>
                    <a:pt x="48910" y="4"/>
                    <a:pt x="48892" y="11"/>
                  </a:cubicBezTo>
                  <a:lnTo>
                    <a:pt x="159" y="18008"/>
                  </a:lnTo>
                  <a:cubicBezTo>
                    <a:pt x="0" y="18065"/>
                    <a:pt x="43" y="18300"/>
                    <a:pt x="212" y="18300"/>
                  </a:cubicBezTo>
                  <a:cubicBezTo>
                    <a:pt x="229" y="18300"/>
                    <a:pt x="248" y="18297"/>
                    <a:pt x="264" y="18291"/>
                  </a:cubicBezTo>
                  <a:lnTo>
                    <a:pt x="48997" y="293"/>
                  </a:lnTo>
                  <a:cubicBezTo>
                    <a:pt x="49075" y="265"/>
                    <a:pt x="49115" y="177"/>
                    <a:pt x="49087" y="99"/>
                  </a:cubicBezTo>
                  <a:cubicBezTo>
                    <a:pt x="49064" y="38"/>
                    <a:pt x="49007" y="1"/>
                    <a:pt x="4894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65" name="Google Shape;398;p26"/>
            <p:cNvSpPr/>
            <p:nvPr/>
          </p:nvSpPr>
          <p:spPr>
            <a:xfrm>
              <a:off x="3786950" y="3790300"/>
              <a:ext cx="1366175" cy="508625"/>
            </a:xfrm>
            <a:custGeom>
              <a:avLst/>
              <a:gdLst/>
              <a:ahLst/>
              <a:cxnLst/>
              <a:rect l="l" t="t" r="r" b="b"/>
              <a:pathLst>
                <a:path w="54647" h="20345" extrusionOk="0">
                  <a:moveTo>
                    <a:pt x="54477" y="1"/>
                  </a:moveTo>
                  <a:cubicBezTo>
                    <a:pt x="54459" y="1"/>
                    <a:pt x="54442" y="4"/>
                    <a:pt x="54425" y="10"/>
                  </a:cubicBezTo>
                  <a:lnTo>
                    <a:pt x="159" y="20052"/>
                  </a:lnTo>
                  <a:cubicBezTo>
                    <a:pt x="0" y="20110"/>
                    <a:pt x="43" y="20344"/>
                    <a:pt x="211" y="20344"/>
                  </a:cubicBezTo>
                  <a:cubicBezTo>
                    <a:pt x="229" y="20344"/>
                    <a:pt x="246" y="20342"/>
                    <a:pt x="264" y="20336"/>
                  </a:cubicBezTo>
                  <a:lnTo>
                    <a:pt x="54529" y="294"/>
                  </a:lnTo>
                  <a:cubicBezTo>
                    <a:pt x="54608" y="265"/>
                    <a:pt x="54647" y="178"/>
                    <a:pt x="54618" y="100"/>
                  </a:cubicBezTo>
                  <a:cubicBezTo>
                    <a:pt x="54596" y="39"/>
                    <a:pt x="54538" y="1"/>
                    <a:pt x="54477"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67" name="Google Shape;400;p26"/>
            <p:cNvSpPr/>
            <p:nvPr/>
          </p:nvSpPr>
          <p:spPr>
            <a:xfrm>
              <a:off x="3494050" y="3512825"/>
              <a:ext cx="1366175" cy="508625"/>
            </a:xfrm>
            <a:custGeom>
              <a:avLst/>
              <a:gdLst/>
              <a:ahLst/>
              <a:cxnLst/>
              <a:rect l="l" t="t" r="r" b="b"/>
              <a:pathLst>
                <a:path w="54647" h="20345" extrusionOk="0">
                  <a:moveTo>
                    <a:pt x="54476" y="1"/>
                  </a:moveTo>
                  <a:cubicBezTo>
                    <a:pt x="54459" y="1"/>
                    <a:pt x="54441" y="4"/>
                    <a:pt x="54424" y="10"/>
                  </a:cubicBezTo>
                  <a:lnTo>
                    <a:pt x="159" y="20051"/>
                  </a:lnTo>
                  <a:cubicBezTo>
                    <a:pt x="0" y="20110"/>
                    <a:pt x="43" y="20343"/>
                    <a:pt x="211" y="20345"/>
                  </a:cubicBezTo>
                  <a:cubicBezTo>
                    <a:pt x="229" y="20345"/>
                    <a:pt x="246" y="20341"/>
                    <a:pt x="264" y="20335"/>
                  </a:cubicBezTo>
                  <a:lnTo>
                    <a:pt x="54528" y="293"/>
                  </a:lnTo>
                  <a:cubicBezTo>
                    <a:pt x="54606" y="265"/>
                    <a:pt x="54647" y="177"/>
                    <a:pt x="54618" y="99"/>
                  </a:cubicBezTo>
                  <a:cubicBezTo>
                    <a:pt x="54596" y="38"/>
                    <a:pt x="54538" y="1"/>
                    <a:pt x="5447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68" name="Google Shape;401;p26"/>
            <p:cNvSpPr/>
            <p:nvPr/>
          </p:nvSpPr>
          <p:spPr>
            <a:xfrm>
              <a:off x="3347600" y="3374125"/>
              <a:ext cx="1366050" cy="508575"/>
            </a:xfrm>
            <a:custGeom>
              <a:avLst/>
              <a:gdLst/>
              <a:ahLst/>
              <a:cxnLst/>
              <a:rect l="l" t="t" r="r" b="b"/>
              <a:pathLst>
                <a:path w="54642" h="20343" extrusionOk="0">
                  <a:moveTo>
                    <a:pt x="54472" y="0"/>
                  </a:moveTo>
                  <a:cubicBezTo>
                    <a:pt x="54456" y="0"/>
                    <a:pt x="54440" y="3"/>
                    <a:pt x="54423" y="8"/>
                  </a:cubicBezTo>
                  <a:lnTo>
                    <a:pt x="159" y="20049"/>
                  </a:lnTo>
                  <a:cubicBezTo>
                    <a:pt x="0" y="20108"/>
                    <a:pt x="42" y="20342"/>
                    <a:pt x="211" y="20343"/>
                  </a:cubicBezTo>
                  <a:cubicBezTo>
                    <a:pt x="228" y="20342"/>
                    <a:pt x="246" y="20339"/>
                    <a:pt x="262" y="20332"/>
                  </a:cubicBezTo>
                  <a:lnTo>
                    <a:pt x="54528" y="291"/>
                  </a:lnTo>
                  <a:cubicBezTo>
                    <a:pt x="54604" y="261"/>
                    <a:pt x="54642" y="175"/>
                    <a:pt x="54613" y="98"/>
                  </a:cubicBezTo>
                  <a:cubicBezTo>
                    <a:pt x="54591" y="38"/>
                    <a:pt x="54534" y="0"/>
                    <a:pt x="54472"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69" name="Google Shape;402;p26"/>
            <p:cNvSpPr/>
            <p:nvPr/>
          </p:nvSpPr>
          <p:spPr>
            <a:xfrm>
              <a:off x="4509750" y="3235325"/>
              <a:ext cx="57575" cy="25325"/>
            </a:xfrm>
            <a:custGeom>
              <a:avLst/>
              <a:gdLst/>
              <a:ahLst/>
              <a:cxnLst/>
              <a:rect l="l" t="t" r="r" b="b"/>
              <a:pathLst>
                <a:path w="2303" h="1013" extrusionOk="0">
                  <a:moveTo>
                    <a:pt x="2133" y="1"/>
                  </a:moveTo>
                  <a:cubicBezTo>
                    <a:pt x="2115" y="1"/>
                    <a:pt x="2097" y="4"/>
                    <a:pt x="2079" y="11"/>
                  </a:cubicBezTo>
                  <a:lnTo>
                    <a:pt x="158" y="719"/>
                  </a:lnTo>
                  <a:cubicBezTo>
                    <a:pt x="0" y="778"/>
                    <a:pt x="43" y="1012"/>
                    <a:pt x="211" y="1012"/>
                  </a:cubicBezTo>
                  <a:cubicBezTo>
                    <a:pt x="229" y="1012"/>
                    <a:pt x="246" y="1009"/>
                    <a:pt x="264" y="1003"/>
                  </a:cubicBezTo>
                  <a:lnTo>
                    <a:pt x="2184" y="294"/>
                  </a:lnTo>
                  <a:cubicBezTo>
                    <a:pt x="2262" y="265"/>
                    <a:pt x="2303" y="177"/>
                    <a:pt x="2273" y="99"/>
                  </a:cubicBezTo>
                  <a:cubicBezTo>
                    <a:pt x="2250" y="39"/>
                    <a:pt x="2193" y="1"/>
                    <a:pt x="2133"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70" name="Google Shape;403;p26"/>
            <p:cNvSpPr/>
            <p:nvPr/>
          </p:nvSpPr>
          <p:spPr>
            <a:xfrm>
              <a:off x="3201150" y="3268500"/>
              <a:ext cx="1276300" cy="475450"/>
            </a:xfrm>
            <a:custGeom>
              <a:avLst/>
              <a:gdLst/>
              <a:ahLst/>
              <a:cxnLst/>
              <a:rect l="l" t="t" r="r" b="b"/>
              <a:pathLst>
                <a:path w="51052" h="19018" extrusionOk="0">
                  <a:moveTo>
                    <a:pt x="50881" y="1"/>
                  </a:moveTo>
                  <a:cubicBezTo>
                    <a:pt x="50865" y="1"/>
                    <a:pt x="50848" y="4"/>
                    <a:pt x="50831" y="10"/>
                  </a:cubicBezTo>
                  <a:lnTo>
                    <a:pt x="159" y="18725"/>
                  </a:lnTo>
                  <a:cubicBezTo>
                    <a:pt x="0" y="18782"/>
                    <a:pt x="41" y="19018"/>
                    <a:pt x="210" y="19018"/>
                  </a:cubicBezTo>
                  <a:cubicBezTo>
                    <a:pt x="229" y="19017"/>
                    <a:pt x="246" y="19014"/>
                    <a:pt x="263" y="19007"/>
                  </a:cubicBezTo>
                  <a:lnTo>
                    <a:pt x="50936" y="294"/>
                  </a:lnTo>
                  <a:cubicBezTo>
                    <a:pt x="51013" y="264"/>
                    <a:pt x="51052" y="177"/>
                    <a:pt x="51023" y="100"/>
                  </a:cubicBezTo>
                  <a:cubicBezTo>
                    <a:pt x="51000" y="39"/>
                    <a:pt x="50943" y="1"/>
                    <a:pt x="5088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71" name="Google Shape;404;p26"/>
            <p:cNvSpPr/>
            <p:nvPr/>
          </p:nvSpPr>
          <p:spPr>
            <a:xfrm>
              <a:off x="3459675" y="3096575"/>
              <a:ext cx="961150" cy="359050"/>
            </a:xfrm>
            <a:custGeom>
              <a:avLst/>
              <a:gdLst/>
              <a:ahLst/>
              <a:cxnLst/>
              <a:rect l="l" t="t" r="r" b="b"/>
              <a:pathLst>
                <a:path w="38446" h="14362" extrusionOk="0">
                  <a:moveTo>
                    <a:pt x="38274" y="1"/>
                  </a:moveTo>
                  <a:cubicBezTo>
                    <a:pt x="38258" y="1"/>
                    <a:pt x="38241" y="4"/>
                    <a:pt x="38224" y="10"/>
                  </a:cubicBezTo>
                  <a:lnTo>
                    <a:pt x="160" y="14068"/>
                  </a:lnTo>
                  <a:cubicBezTo>
                    <a:pt x="1" y="14127"/>
                    <a:pt x="43" y="14360"/>
                    <a:pt x="211" y="14362"/>
                  </a:cubicBezTo>
                  <a:cubicBezTo>
                    <a:pt x="230" y="14362"/>
                    <a:pt x="247" y="14358"/>
                    <a:pt x="264" y="14351"/>
                  </a:cubicBezTo>
                  <a:lnTo>
                    <a:pt x="38329" y="292"/>
                  </a:lnTo>
                  <a:cubicBezTo>
                    <a:pt x="38406" y="263"/>
                    <a:pt x="38445" y="177"/>
                    <a:pt x="38416" y="99"/>
                  </a:cubicBezTo>
                  <a:cubicBezTo>
                    <a:pt x="38394" y="39"/>
                    <a:pt x="38336" y="1"/>
                    <a:pt x="38274"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72" name="Google Shape;405;p26"/>
            <p:cNvSpPr/>
            <p:nvPr/>
          </p:nvSpPr>
          <p:spPr>
            <a:xfrm>
              <a:off x="3054675" y="3500825"/>
              <a:ext cx="271700" cy="104350"/>
            </a:xfrm>
            <a:custGeom>
              <a:avLst/>
              <a:gdLst/>
              <a:ahLst/>
              <a:cxnLst/>
              <a:rect l="l" t="t" r="r" b="b"/>
              <a:pathLst>
                <a:path w="10868" h="4174" extrusionOk="0">
                  <a:moveTo>
                    <a:pt x="10696" y="0"/>
                  </a:moveTo>
                  <a:cubicBezTo>
                    <a:pt x="10677" y="0"/>
                    <a:pt x="10659" y="4"/>
                    <a:pt x="10641" y="11"/>
                  </a:cubicBezTo>
                  <a:lnTo>
                    <a:pt x="160" y="3882"/>
                  </a:lnTo>
                  <a:cubicBezTo>
                    <a:pt x="1" y="3940"/>
                    <a:pt x="42" y="4174"/>
                    <a:pt x="211" y="4174"/>
                  </a:cubicBezTo>
                  <a:cubicBezTo>
                    <a:pt x="229" y="4174"/>
                    <a:pt x="247" y="4172"/>
                    <a:pt x="263" y="4165"/>
                  </a:cubicBezTo>
                  <a:lnTo>
                    <a:pt x="10745" y="294"/>
                  </a:lnTo>
                  <a:cubicBezTo>
                    <a:pt x="10825" y="267"/>
                    <a:pt x="10867" y="179"/>
                    <a:pt x="10837" y="99"/>
                  </a:cubicBezTo>
                  <a:cubicBezTo>
                    <a:pt x="10815" y="38"/>
                    <a:pt x="10757" y="0"/>
                    <a:pt x="10696"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grpSp>
      <p:sp>
        <p:nvSpPr>
          <p:cNvPr id="6" name="TextBox 5"/>
          <p:cNvSpPr txBox="1"/>
          <p:nvPr/>
        </p:nvSpPr>
        <p:spPr>
          <a:xfrm>
            <a:off x="420190" y="5496873"/>
            <a:ext cx="1318770" cy="984885"/>
          </a:xfrm>
          <a:prstGeom prst="rect">
            <a:avLst/>
          </a:prstGeom>
          <a:noFill/>
        </p:spPr>
        <p:txBody>
          <a:bodyPr wrap="square" rtlCol="0">
            <a:spAutoFit/>
          </a:bodyPr>
          <a:lstStyle/>
          <a:p>
            <a:pPr algn="ctr"/>
            <a:r>
              <a:rPr lang="fa-IR" sz="4000" b="1" dirty="0">
                <a:solidFill>
                  <a:srgbClr val="008000"/>
                </a:solidFill>
                <a:cs typeface="B Nazanin" panose="00000400000000000000" pitchFamily="2" charset="-78"/>
              </a:rPr>
              <a:t>مقدمه</a:t>
            </a:r>
          </a:p>
          <a:p>
            <a:endParaRPr lang="en-US" dirty="0"/>
          </a:p>
        </p:txBody>
      </p:sp>
      <p:sp>
        <p:nvSpPr>
          <p:cNvPr id="174" name="Rectangle 173"/>
          <p:cNvSpPr/>
          <p:nvPr/>
        </p:nvSpPr>
        <p:spPr>
          <a:xfrm>
            <a:off x="0" y="0"/>
            <a:ext cx="12192000" cy="6858000"/>
          </a:xfrm>
          <a:prstGeom prst="rect">
            <a:avLst/>
          </a:prstGeom>
          <a:noFill/>
          <a:ln w="57150">
            <a:solidFill>
              <a:srgbClr val="00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TextBox 176"/>
          <p:cNvSpPr txBox="1"/>
          <p:nvPr/>
        </p:nvSpPr>
        <p:spPr>
          <a:xfrm>
            <a:off x="1978138" y="777049"/>
            <a:ext cx="8370481" cy="3097002"/>
          </a:xfrm>
          <a:prstGeom prst="rect">
            <a:avLst/>
          </a:prstGeom>
          <a:noFill/>
        </p:spPr>
        <p:txBody>
          <a:bodyPr wrap="square" rtlCol="0">
            <a:spAutoFit/>
          </a:bodyPr>
          <a:lstStyle/>
          <a:p>
            <a:pPr marL="285750" marR="95998" lvl="0" indent="-285750" algn="just" rtl="1">
              <a:lnSpc>
                <a:spcPct val="150000"/>
              </a:lnSpc>
              <a:buClr>
                <a:srgbClr val="2D406A"/>
              </a:buClr>
              <a:buSzPts val="1100"/>
              <a:buFont typeface="Wingdings" panose="05000000000000000000" pitchFamily="2" charset="2"/>
              <a:buChar char="v"/>
            </a:pPr>
            <a:r>
              <a:rPr lang="ar-SA" sz="2200" dirty="0">
                <a:cs typeface="B Nazanin" panose="00000400000000000000" pitchFamily="2" charset="-78"/>
              </a:rPr>
              <a:t>فناوری</a:t>
            </a:r>
            <a:r>
              <a:rPr lang="fa-IR" sz="2200" dirty="0">
                <a:cs typeface="B Nazanin" panose="00000400000000000000" pitchFamily="2" charset="-78"/>
              </a:rPr>
              <a:t>‌</a:t>
            </a:r>
            <a:r>
              <a:rPr lang="ar-SA" sz="2200" dirty="0">
                <a:cs typeface="B Nazanin" panose="00000400000000000000" pitchFamily="2" charset="-78"/>
              </a:rPr>
              <a:t>ها نقش مهم و تاثیرگذاری در آموزش و یادگیری دانش</a:t>
            </a:r>
            <a:r>
              <a:rPr lang="fa-IR" sz="2200" dirty="0">
                <a:cs typeface="B Nazanin" panose="00000400000000000000" pitchFamily="2" charset="-78"/>
              </a:rPr>
              <a:t>‌</a:t>
            </a:r>
            <a:r>
              <a:rPr lang="ar-SA" sz="2200" dirty="0">
                <a:cs typeface="B Nazanin" panose="00000400000000000000" pitchFamily="2" charset="-78"/>
              </a:rPr>
              <a:t>آموزان دارند.</a:t>
            </a:r>
            <a:endParaRPr lang="fa-IR" sz="2200" dirty="0">
              <a:cs typeface="B Nazanin" panose="00000400000000000000" pitchFamily="2" charset="-78"/>
            </a:endParaRPr>
          </a:p>
          <a:p>
            <a:pPr marL="285750" marR="95998" lvl="0" indent="-285750" algn="just" rtl="1">
              <a:lnSpc>
                <a:spcPct val="150000"/>
              </a:lnSpc>
              <a:buClr>
                <a:srgbClr val="2D406A"/>
              </a:buClr>
              <a:buSzPts val="1100"/>
              <a:buFont typeface="Wingdings" panose="05000000000000000000" pitchFamily="2" charset="2"/>
              <a:buChar char="v"/>
            </a:pPr>
            <a:r>
              <a:rPr lang="fa-IR" sz="2200" dirty="0">
                <a:cs typeface="B Nazanin" panose="00000400000000000000" pitchFamily="2" charset="-78"/>
              </a:rPr>
              <a:t>استفاده از فناوری‌ها در کلاس‌ درس منجر به افزایش انگیزه، تعامل، همکاری، خلاقیت و نوآوری دانش‌آموزان می‌گردد.</a:t>
            </a:r>
          </a:p>
          <a:p>
            <a:pPr marL="285750" marR="95998" lvl="0" indent="-285750" algn="just" rtl="1">
              <a:lnSpc>
                <a:spcPct val="150000"/>
              </a:lnSpc>
              <a:buClr>
                <a:srgbClr val="2D406A"/>
              </a:buClr>
              <a:buSzPts val="1100"/>
              <a:buFont typeface="Wingdings" panose="05000000000000000000" pitchFamily="2" charset="2"/>
              <a:buChar char="v"/>
            </a:pPr>
            <a:r>
              <a:rPr lang="fa-IR" sz="2200" dirty="0">
                <a:cs typeface="B Nazanin" panose="00000400000000000000" pitchFamily="2" charset="-78"/>
              </a:rPr>
              <a:t>متاورس یک فضای دیجیتال و مجازی مشترک و فراگیر است که افراد می‌توانند در آن از طریق آواتارها، کار، بازی، تحصیل، خرید و ارتباط برقرار کنند. </a:t>
            </a:r>
          </a:p>
          <a:p>
            <a:pPr marL="285750" marR="95998" lvl="0" indent="-285750" algn="just" rtl="1">
              <a:lnSpc>
                <a:spcPct val="150000"/>
              </a:lnSpc>
              <a:buClr>
                <a:srgbClr val="2D406A"/>
              </a:buClr>
              <a:buSzPts val="1100"/>
              <a:buFont typeface="Wingdings" panose="05000000000000000000" pitchFamily="2" charset="2"/>
              <a:buChar char="v"/>
            </a:pPr>
            <a:r>
              <a:rPr lang="fa-IR" sz="2200" dirty="0">
                <a:cs typeface="B Nazanin" panose="00000400000000000000" pitchFamily="2" charset="-78"/>
              </a:rPr>
              <a:t>متاورس تلاش کرده تا زمینه را برای استفاده از فناوری‌ها در واقعیت مجازی فراهم سازد.</a:t>
            </a:r>
          </a:p>
        </p:txBody>
      </p:sp>
      <p:pic>
        <p:nvPicPr>
          <p:cNvPr id="5" name="Picture 4">
            <a:extLst>
              <a:ext uri="{FF2B5EF4-FFF2-40B4-BE49-F238E27FC236}">
                <a16:creationId xmlns:a16="http://schemas.microsoft.com/office/drawing/2014/main" id="{3B58CECD-630C-6A97-C209-0863B20EEC43}"/>
              </a:ext>
            </a:extLst>
          </p:cNvPr>
          <p:cNvPicPr>
            <a:picLocks noChangeAspect="1"/>
          </p:cNvPicPr>
          <p:nvPr/>
        </p:nvPicPr>
        <p:blipFill>
          <a:blip r:embed="rId3"/>
          <a:stretch>
            <a:fillRect/>
          </a:stretch>
        </p:blipFill>
        <p:spPr>
          <a:xfrm>
            <a:off x="11568134" y="89214"/>
            <a:ext cx="498965" cy="795764"/>
          </a:xfrm>
          <a:prstGeom prst="rect">
            <a:avLst/>
          </a:prstGeom>
        </p:spPr>
      </p:pic>
      <p:sp>
        <p:nvSpPr>
          <p:cNvPr id="7" name="Regular Pentagon 1">
            <a:extLst>
              <a:ext uri="{FF2B5EF4-FFF2-40B4-BE49-F238E27FC236}">
                <a16:creationId xmlns:a16="http://schemas.microsoft.com/office/drawing/2014/main" id="{310A658C-5A60-3C2A-AF06-C678F302019A}"/>
              </a:ext>
            </a:extLst>
          </p:cNvPr>
          <p:cNvSpPr/>
          <p:nvPr/>
        </p:nvSpPr>
        <p:spPr>
          <a:xfrm>
            <a:off x="31509" y="6244425"/>
            <a:ext cx="769815" cy="589033"/>
          </a:xfrm>
          <a:prstGeom prst="pentagon">
            <a:avLst/>
          </a:prstGeom>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a-IR" dirty="0">
                <a:cs typeface="B Nazanin" panose="00000400000000000000" pitchFamily="2" charset="-78"/>
              </a:rPr>
              <a:t>4</a:t>
            </a:r>
          </a:p>
        </p:txBody>
      </p:sp>
      <p:grpSp>
        <p:nvGrpSpPr>
          <p:cNvPr id="13" name="Group 12">
            <a:extLst>
              <a:ext uri="{FF2B5EF4-FFF2-40B4-BE49-F238E27FC236}">
                <a16:creationId xmlns:a16="http://schemas.microsoft.com/office/drawing/2014/main" id="{E4AC4F7F-CC21-0AF2-1B55-392A7EDE9479}"/>
              </a:ext>
            </a:extLst>
          </p:cNvPr>
          <p:cNvGrpSpPr/>
          <p:nvPr/>
        </p:nvGrpSpPr>
        <p:grpSpPr>
          <a:xfrm>
            <a:off x="9889" y="44300"/>
            <a:ext cx="1804828" cy="1542316"/>
            <a:chOff x="9889" y="44300"/>
            <a:chExt cx="1804828" cy="1542316"/>
          </a:xfrm>
        </p:grpSpPr>
        <p:grpSp>
          <p:nvGrpSpPr>
            <p:cNvPr id="8" name="Google Shape;510;p29"/>
            <p:cNvGrpSpPr/>
            <p:nvPr/>
          </p:nvGrpSpPr>
          <p:grpSpPr>
            <a:xfrm>
              <a:off x="9889" y="44300"/>
              <a:ext cx="1804828" cy="1542316"/>
              <a:chOff x="4694531" y="2250235"/>
              <a:chExt cx="1090502" cy="1018186"/>
            </a:xfrm>
          </p:grpSpPr>
          <p:sp>
            <p:nvSpPr>
              <p:cNvPr id="9" name="Google Shape;511;p29"/>
              <p:cNvSpPr/>
              <p:nvPr/>
            </p:nvSpPr>
            <p:spPr>
              <a:xfrm>
                <a:off x="4694531" y="2250235"/>
                <a:ext cx="1090502" cy="1018186"/>
              </a:xfrm>
              <a:custGeom>
                <a:avLst/>
                <a:gdLst/>
                <a:ahLst/>
                <a:cxnLst/>
                <a:rect l="l" t="t" r="r" b="b"/>
                <a:pathLst>
                  <a:path w="24565" h="22936" extrusionOk="0">
                    <a:moveTo>
                      <a:pt x="12304" y="1"/>
                    </a:moveTo>
                    <a:cubicBezTo>
                      <a:pt x="11753" y="1"/>
                      <a:pt x="11196" y="40"/>
                      <a:pt x="10635" y="122"/>
                    </a:cubicBezTo>
                    <a:cubicBezTo>
                      <a:pt x="4354" y="1033"/>
                      <a:pt x="0" y="6855"/>
                      <a:pt x="912" y="13122"/>
                    </a:cubicBezTo>
                    <a:cubicBezTo>
                      <a:pt x="1738" y="18828"/>
                      <a:pt x="6647" y="22935"/>
                      <a:pt x="12259" y="22935"/>
                    </a:cubicBezTo>
                    <a:cubicBezTo>
                      <a:pt x="12812" y="22935"/>
                      <a:pt x="13371" y="22895"/>
                      <a:pt x="13934" y="22813"/>
                    </a:cubicBezTo>
                    <a:cubicBezTo>
                      <a:pt x="20211" y="21901"/>
                      <a:pt x="24565" y="16083"/>
                      <a:pt x="23657" y="9816"/>
                    </a:cubicBezTo>
                    <a:cubicBezTo>
                      <a:pt x="22827" y="4109"/>
                      <a:pt x="17918" y="1"/>
                      <a:pt x="12304" y="1"/>
                    </a:cubicBezTo>
                    <a:close/>
                  </a:path>
                </a:pathLst>
              </a:custGeom>
              <a:solidFill>
                <a:srgbClr val="FFE599"/>
              </a:solidFill>
              <a:ln>
                <a:noFill/>
              </a:ln>
            </p:spPr>
            <p:txBody>
              <a:bodyPr spcFirstLastPara="1" wrap="square" lIns="121900" tIns="121900" rIns="121900" bIns="121900" anchor="ctr" anchorCtr="0">
                <a:noAutofit/>
              </a:bodyPr>
              <a:lstStyle/>
              <a:p>
                <a:endParaRPr sz="2400"/>
              </a:p>
            </p:txBody>
          </p:sp>
          <p:sp>
            <p:nvSpPr>
              <p:cNvPr id="10" name="Google Shape;512;p29"/>
              <p:cNvSpPr/>
              <p:nvPr/>
            </p:nvSpPr>
            <p:spPr>
              <a:xfrm>
                <a:off x="4824199" y="2371334"/>
                <a:ext cx="831161" cy="775937"/>
              </a:xfrm>
              <a:custGeom>
                <a:avLst/>
                <a:gdLst/>
                <a:ahLst/>
                <a:cxnLst/>
                <a:rect l="l" t="t" r="r" b="b"/>
                <a:pathLst>
                  <a:path w="18723" h="17479" extrusionOk="0">
                    <a:moveTo>
                      <a:pt x="9375" y="1"/>
                    </a:moveTo>
                    <a:cubicBezTo>
                      <a:pt x="8956" y="1"/>
                      <a:pt x="8532" y="31"/>
                      <a:pt x="8106" y="92"/>
                    </a:cubicBezTo>
                    <a:cubicBezTo>
                      <a:pt x="3320" y="789"/>
                      <a:pt x="0" y="5226"/>
                      <a:pt x="697" y="9999"/>
                    </a:cubicBezTo>
                    <a:cubicBezTo>
                      <a:pt x="1328" y="14348"/>
                      <a:pt x="5067" y="17478"/>
                      <a:pt x="9342" y="17478"/>
                    </a:cubicBezTo>
                    <a:cubicBezTo>
                      <a:pt x="9763" y="17478"/>
                      <a:pt x="10189" y="17448"/>
                      <a:pt x="10617" y="17386"/>
                    </a:cubicBezTo>
                    <a:cubicBezTo>
                      <a:pt x="15406" y="16690"/>
                      <a:pt x="18723" y="12257"/>
                      <a:pt x="18029" y="7479"/>
                    </a:cubicBezTo>
                    <a:cubicBezTo>
                      <a:pt x="17395" y="3131"/>
                      <a:pt x="13655" y="1"/>
                      <a:pt x="9375" y="1"/>
                    </a:cubicBezTo>
                    <a:close/>
                  </a:path>
                </a:pathLst>
              </a:custGeom>
              <a:solidFill>
                <a:srgbClr val="FFF2CC"/>
              </a:solidFill>
              <a:ln>
                <a:noFill/>
              </a:ln>
            </p:spPr>
            <p:txBody>
              <a:bodyPr spcFirstLastPara="1" wrap="square" lIns="121900" tIns="121900" rIns="121900" bIns="121900" anchor="ctr" anchorCtr="0">
                <a:noAutofit/>
              </a:bodyPr>
              <a:lstStyle/>
              <a:p>
                <a:endParaRPr sz="2400"/>
              </a:p>
            </p:txBody>
          </p:sp>
          <p:sp>
            <p:nvSpPr>
              <p:cNvPr id="11" name="Google Shape;513;p29"/>
              <p:cNvSpPr/>
              <p:nvPr/>
            </p:nvSpPr>
            <p:spPr>
              <a:xfrm>
                <a:off x="4841911" y="2356596"/>
                <a:ext cx="782507" cy="470782"/>
              </a:xfrm>
              <a:custGeom>
                <a:avLst/>
                <a:gdLst/>
                <a:ahLst/>
                <a:cxnLst/>
                <a:rect l="l" t="t" r="r" b="b"/>
                <a:pathLst>
                  <a:path w="17627" h="10605" extrusionOk="0">
                    <a:moveTo>
                      <a:pt x="8959" y="0"/>
                    </a:moveTo>
                    <a:cubicBezTo>
                      <a:pt x="8916" y="0"/>
                      <a:pt x="8873" y="1"/>
                      <a:pt x="8830" y="1"/>
                    </a:cubicBezTo>
                    <a:cubicBezTo>
                      <a:pt x="8348" y="12"/>
                      <a:pt x="7864" y="55"/>
                      <a:pt x="7379" y="141"/>
                    </a:cubicBezTo>
                    <a:cubicBezTo>
                      <a:pt x="6895" y="227"/>
                      <a:pt x="6421" y="353"/>
                      <a:pt x="5969" y="511"/>
                    </a:cubicBezTo>
                    <a:cubicBezTo>
                      <a:pt x="5513" y="665"/>
                      <a:pt x="5083" y="866"/>
                      <a:pt x="4673" y="1085"/>
                    </a:cubicBezTo>
                    <a:cubicBezTo>
                      <a:pt x="4264" y="1301"/>
                      <a:pt x="3880" y="1556"/>
                      <a:pt x="3524" y="1824"/>
                    </a:cubicBezTo>
                    <a:cubicBezTo>
                      <a:pt x="3169" y="2094"/>
                      <a:pt x="2843" y="2384"/>
                      <a:pt x="2545" y="2689"/>
                    </a:cubicBezTo>
                    <a:cubicBezTo>
                      <a:pt x="1949" y="3296"/>
                      <a:pt x="1478" y="3964"/>
                      <a:pt x="1112" y="4620"/>
                    </a:cubicBezTo>
                    <a:cubicBezTo>
                      <a:pt x="750" y="5281"/>
                      <a:pt x="499" y="5941"/>
                      <a:pt x="334" y="6559"/>
                    </a:cubicBezTo>
                    <a:cubicBezTo>
                      <a:pt x="0" y="7793"/>
                      <a:pt x="14" y="8842"/>
                      <a:pt x="90" y="9538"/>
                    </a:cubicBezTo>
                    <a:cubicBezTo>
                      <a:pt x="172" y="10235"/>
                      <a:pt x="303" y="10604"/>
                      <a:pt x="340" y="10604"/>
                    </a:cubicBezTo>
                    <a:cubicBezTo>
                      <a:pt x="341" y="10604"/>
                      <a:pt x="341" y="10604"/>
                      <a:pt x="341" y="10604"/>
                    </a:cubicBezTo>
                    <a:cubicBezTo>
                      <a:pt x="395" y="10593"/>
                      <a:pt x="352" y="10209"/>
                      <a:pt x="352" y="9524"/>
                    </a:cubicBezTo>
                    <a:cubicBezTo>
                      <a:pt x="355" y="8842"/>
                      <a:pt x="416" y="7844"/>
                      <a:pt x="786" y="6691"/>
                    </a:cubicBezTo>
                    <a:cubicBezTo>
                      <a:pt x="973" y="6118"/>
                      <a:pt x="1235" y="5503"/>
                      <a:pt x="1594" y="4894"/>
                    </a:cubicBezTo>
                    <a:cubicBezTo>
                      <a:pt x="1960" y="4291"/>
                      <a:pt x="2416" y="3680"/>
                      <a:pt x="2982" y="3124"/>
                    </a:cubicBezTo>
                    <a:cubicBezTo>
                      <a:pt x="3266" y="2848"/>
                      <a:pt x="3575" y="2578"/>
                      <a:pt x="3908" y="2338"/>
                    </a:cubicBezTo>
                    <a:cubicBezTo>
                      <a:pt x="4246" y="2090"/>
                      <a:pt x="4601" y="1860"/>
                      <a:pt x="4985" y="1663"/>
                    </a:cubicBezTo>
                    <a:cubicBezTo>
                      <a:pt x="5366" y="1462"/>
                      <a:pt x="5764" y="1282"/>
                      <a:pt x="6188" y="1139"/>
                    </a:cubicBezTo>
                    <a:cubicBezTo>
                      <a:pt x="6608" y="996"/>
                      <a:pt x="7046" y="880"/>
                      <a:pt x="7495" y="798"/>
                    </a:cubicBezTo>
                    <a:cubicBezTo>
                      <a:pt x="7947" y="722"/>
                      <a:pt x="8396" y="679"/>
                      <a:pt x="8840" y="669"/>
                    </a:cubicBezTo>
                    <a:cubicBezTo>
                      <a:pt x="8899" y="668"/>
                      <a:pt x="8958" y="667"/>
                      <a:pt x="9016" y="667"/>
                    </a:cubicBezTo>
                    <a:cubicBezTo>
                      <a:pt x="9401" y="667"/>
                      <a:pt x="9780" y="698"/>
                      <a:pt x="10150" y="744"/>
                    </a:cubicBezTo>
                    <a:cubicBezTo>
                      <a:pt x="10578" y="798"/>
                      <a:pt x="10994" y="895"/>
                      <a:pt x="11393" y="1009"/>
                    </a:cubicBezTo>
                    <a:cubicBezTo>
                      <a:pt x="11791" y="1121"/>
                      <a:pt x="12171" y="1268"/>
                      <a:pt x="12531" y="1430"/>
                    </a:cubicBezTo>
                    <a:cubicBezTo>
                      <a:pt x="13255" y="1753"/>
                      <a:pt x="13894" y="2169"/>
                      <a:pt x="14447" y="2614"/>
                    </a:cubicBezTo>
                    <a:cubicBezTo>
                      <a:pt x="14993" y="3063"/>
                      <a:pt x="15448" y="3547"/>
                      <a:pt x="15821" y="4021"/>
                    </a:cubicBezTo>
                    <a:cubicBezTo>
                      <a:pt x="16568" y="4976"/>
                      <a:pt x="16970" y="5895"/>
                      <a:pt x="17207" y="6534"/>
                    </a:cubicBezTo>
                    <a:cubicBezTo>
                      <a:pt x="17442" y="7171"/>
                      <a:pt x="17536" y="7543"/>
                      <a:pt x="17586" y="7543"/>
                    </a:cubicBezTo>
                    <a:cubicBezTo>
                      <a:pt x="17586" y="7543"/>
                      <a:pt x="17587" y="7543"/>
                      <a:pt x="17587" y="7542"/>
                    </a:cubicBezTo>
                    <a:cubicBezTo>
                      <a:pt x="17627" y="7535"/>
                      <a:pt x="17623" y="7144"/>
                      <a:pt x="17458" y="6454"/>
                    </a:cubicBezTo>
                    <a:cubicBezTo>
                      <a:pt x="17290" y="5773"/>
                      <a:pt x="16941" y="4786"/>
                      <a:pt x="16205" y="3741"/>
                    </a:cubicBezTo>
                    <a:cubicBezTo>
                      <a:pt x="15836" y="3221"/>
                      <a:pt x="15373" y="2686"/>
                      <a:pt x="14806" y="2190"/>
                    </a:cubicBezTo>
                    <a:cubicBezTo>
                      <a:pt x="14235" y="1699"/>
                      <a:pt x="13564" y="1236"/>
                      <a:pt x="12792" y="870"/>
                    </a:cubicBezTo>
                    <a:cubicBezTo>
                      <a:pt x="12408" y="686"/>
                      <a:pt x="12002" y="525"/>
                      <a:pt x="11575" y="396"/>
                    </a:cubicBezTo>
                    <a:cubicBezTo>
                      <a:pt x="11148" y="267"/>
                      <a:pt x="10703" y="159"/>
                      <a:pt x="10243" y="95"/>
                    </a:cubicBezTo>
                    <a:cubicBezTo>
                      <a:pt x="9825" y="36"/>
                      <a:pt x="9395" y="0"/>
                      <a:pt x="8959" y="0"/>
                    </a:cubicBezTo>
                    <a:close/>
                  </a:path>
                </a:pathLst>
              </a:custGeom>
              <a:solidFill>
                <a:srgbClr val="FFD966"/>
              </a:solidFill>
              <a:ln>
                <a:noFill/>
              </a:ln>
            </p:spPr>
            <p:txBody>
              <a:bodyPr spcFirstLastPara="1" wrap="square" lIns="121900" tIns="121900" rIns="121900" bIns="121900" anchor="ctr" anchorCtr="0">
                <a:noAutofit/>
              </a:bodyPr>
              <a:lstStyle/>
              <a:p>
                <a:endParaRPr sz="2400"/>
              </a:p>
            </p:txBody>
          </p:sp>
        </p:grpSp>
        <p:sp>
          <p:nvSpPr>
            <p:cNvPr id="12" name="Rectangle 11"/>
            <p:cNvSpPr/>
            <p:nvPr/>
          </p:nvSpPr>
          <p:spPr>
            <a:xfrm>
              <a:off x="278422" y="613077"/>
              <a:ext cx="1245855" cy="369332"/>
            </a:xfrm>
            <a:prstGeom prst="rect">
              <a:avLst/>
            </a:prstGeom>
          </p:spPr>
          <p:txBody>
            <a:bodyPr wrap="none">
              <a:spAutoFit/>
            </a:bodyPr>
            <a:lstStyle/>
            <a:p>
              <a:pPr algn="r" rtl="1"/>
              <a:r>
                <a:rPr lang="fa-IR" b="1" dirty="0">
                  <a:latin typeface="Times New Roman" panose="02020603050405020304" pitchFamily="18" charset="0"/>
                  <a:ea typeface="SimSun" panose="02010600030101010101" pitchFamily="2" charset="-122"/>
                  <a:cs typeface="B Nazanin" panose="00000400000000000000" pitchFamily="2" charset="-78"/>
                </a:rPr>
                <a:t>فناوری به روز</a:t>
              </a:r>
              <a:endParaRPr lang="en-US" b="1" dirty="0">
                <a:cs typeface="B Nazanin" panose="00000400000000000000" pitchFamily="2" charset="-78"/>
              </a:endParaRPr>
            </a:p>
          </p:txBody>
        </p:sp>
      </p:grpSp>
      <p:grpSp>
        <p:nvGrpSpPr>
          <p:cNvPr id="14" name="Group 13">
            <a:extLst>
              <a:ext uri="{FF2B5EF4-FFF2-40B4-BE49-F238E27FC236}">
                <a16:creationId xmlns:a16="http://schemas.microsoft.com/office/drawing/2014/main" id="{6914014E-AED3-5A79-5903-BCD4AC837A79}"/>
              </a:ext>
            </a:extLst>
          </p:cNvPr>
          <p:cNvGrpSpPr/>
          <p:nvPr/>
        </p:nvGrpSpPr>
        <p:grpSpPr>
          <a:xfrm>
            <a:off x="29242" y="3347208"/>
            <a:ext cx="1804828" cy="1542316"/>
            <a:chOff x="9889" y="44300"/>
            <a:chExt cx="1804828" cy="1542316"/>
          </a:xfrm>
        </p:grpSpPr>
        <p:grpSp>
          <p:nvGrpSpPr>
            <p:cNvPr id="15" name="Google Shape;510;p29">
              <a:extLst>
                <a:ext uri="{FF2B5EF4-FFF2-40B4-BE49-F238E27FC236}">
                  <a16:creationId xmlns:a16="http://schemas.microsoft.com/office/drawing/2014/main" id="{67DD8F64-D988-A52F-FA73-A04BBE492F8B}"/>
                </a:ext>
              </a:extLst>
            </p:cNvPr>
            <p:cNvGrpSpPr/>
            <p:nvPr/>
          </p:nvGrpSpPr>
          <p:grpSpPr>
            <a:xfrm>
              <a:off x="9889" y="44300"/>
              <a:ext cx="1804828" cy="1542316"/>
              <a:chOff x="4694531" y="2250235"/>
              <a:chExt cx="1090502" cy="1018186"/>
            </a:xfrm>
          </p:grpSpPr>
          <p:sp>
            <p:nvSpPr>
              <p:cNvPr id="17" name="Google Shape;511;p29">
                <a:extLst>
                  <a:ext uri="{FF2B5EF4-FFF2-40B4-BE49-F238E27FC236}">
                    <a16:creationId xmlns:a16="http://schemas.microsoft.com/office/drawing/2014/main" id="{942FAD68-FF82-7D76-3811-A0595E60CBC4}"/>
                  </a:ext>
                </a:extLst>
              </p:cNvPr>
              <p:cNvSpPr/>
              <p:nvPr/>
            </p:nvSpPr>
            <p:spPr>
              <a:xfrm>
                <a:off x="4694531" y="2250235"/>
                <a:ext cx="1090502" cy="1018186"/>
              </a:xfrm>
              <a:custGeom>
                <a:avLst/>
                <a:gdLst/>
                <a:ahLst/>
                <a:cxnLst/>
                <a:rect l="l" t="t" r="r" b="b"/>
                <a:pathLst>
                  <a:path w="24565" h="22936" extrusionOk="0">
                    <a:moveTo>
                      <a:pt x="12304" y="1"/>
                    </a:moveTo>
                    <a:cubicBezTo>
                      <a:pt x="11753" y="1"/>
                      <a:pt x="11196" y="40"/>
                      <a:pt x="10635" y="122"/>
                    </a:cubicBezTo>
                    <a:cubicBezTo>
                      <a:pt x="4354" y="1033"/>
                      <a:pt x="0" y="6855"/>
                      <a:pt x="912" y="13122"/>
                    </a:cubicBezTo>
                    <a:cubicBezTo>
                      <a:pt x="1738" y="18828"/>
                      <a:pt x="6647" y="22935"/>
                      <a:pt x="12259" y="22935"/>
                    </a:cubicBezTo>
                    <a:cubicBezTo>
                      <a:pt x="12812" y="22935"/>
                      <a:pt x="13371" y="22895"/>
                      <a:pt x="13934" y="22813"/>
                    </a:cubicBezTo>
                    <a:cubicBezTo>
                      <a:pt x="20211" y="21901"/>
                      <a:pt x="24565" y="16083"/>
                      <a:pt x="23657" y="9816"/>
                    </a:cubicBezTo>
                    <a:cubicBezTo>
                      <a:pt x="22827" y="4109"/>
                      <a:pt x="17918" y="1"/>
                      <a:pt x="12304" y="1"/>
                    </a:cubicBezTo>
                    <a:close/>
                  </a:path>
                </a:pathLst>
              </a:custGeom>
              <a:solidFill>
                <a:srgbClr val="FFE599"/>
              </a:solidFill>
              <a:ln>
                <a:noFill/>
              </a:ln>
            </p:spPr>
            <p:txBody>
              <a:bodyPr spcFirstLastPara="1" wrap="square" lIns="121900" tIns="121900" rIns="121900" bIns="121900" anchor="ctr" anchorCtr="0">
                <a:noAutofit/>
              </a:bodyPr>
              <a:lstStyle/>
              <a:p>
                <a:endParaRPr sz="2400"/>
              </a:p>
            </p:txBody>
          </p:sp>
          <p:sp>
            <p:nvSpPr>
              <p:cNvPr id="18" name="Google Shape;512;p29">
                <a:extLst>
                  <a:ext uri="{FF2B5EF4-FFF2-40B4-BE49-F238E27FC236}">
                    <a16:creationId xmlns:a16="http://schemas.microsoft.com/office/drawing/2014/main" id="{209C97EA-8253-67A2-7DAA-158EA8E843DA}"/>
                  </a:ext>
                </a:extLst>
              </p:cNvPr>
              <p:cNvSpPr/>
              <p:nvPr/>
            </p:nvSpPr>
            <p:spPr>
              <a:xfrm>
                <a:off x="4824199" y="2371334"/>
                <a:ext cx="831161" cy="775937"/>
              </a:xfrm>
              <a:custGeom>
                <a:avLst/>
                <a:gdLst/>
                <a:ahLst/>
                <a:cxnLst/>
                <a:rect l="l" t="t" r="r" b="b"/>
                <a:pathLst>
                  <a:path w="18723" h="17479" extrusionOk="0">
                    <a:moveTo>
                      <a:pt x="9375" y="1"/>
                    </a:moveTo>
                    <a:cubicBezTo>
                      <a:pt x="8956" y="1"/>
                      <a:pt x="8532" y="31"/>
                      <a:pt x="8106" y="92"/>
                    </a:cubicBezTo>
                    <a:cubicBezTo>
                      <a:pt x="3320" y="789"/>
                      <a:pt x="0" y="5226"/>
                      <a:pt x="697" y="9999"/>
                    </a:cubicBezTo>
                    <a:cubicBezTo>
                      <a:pt x="1328" y="14348"/>
                      <a:pt x="5067" y="17478"/>
                      <a:pt x="9342" y="17478"/>
                    </a:cubicBezTo>
                    <a:cubicBezTo>
                      <a:pt x="9763" y="17478"/>
                      <a:pt x="10189" y="17448"/>
                      <a:pt x="10617" y="17386"/>
                    </a:cubicBezTo>
                    <a:cubicBezTo>
                      <a:pt x="15406" y="16690"/>
                      <a:pt x="18723" y="12257"/>
                      <a:pt x="18029" y="7479"/>
                    </a:cubicBezTo>
                    <a:cubicBezTo>
                      <a:pt x="17395" y="3131"/>
                      <a:pt x="13655" y="1"/>
                      <a:pt x="9375" y="1"/>
                    </a:cubicBezTo>
                    <a:close/>
                  </a:path>
                </a:pathLst>
              </a:custGeom>
              <a:solidFill>
                <a:srgbClr val="FFF2CC"/>
              </a:solidFill>
              <a:ln>
                <a:noFill/>
              </a:ln>
            </p:spPr>
            <p:txBody>
              <a:bodyPr spcFirstLastPara="1" wrap="square" lIns="121900" tIns="121900" rIns="121900" bIns="121900" anchor="ctr" anchorCtr="0">
                <a:noAutofit/>
              </a:bodyPr>
              <a:lstStyle/>
              <a:p>
                <a:endParaRPr sz="2400"/>
              </a:p>
            </p:txBody>
          </p:sp>
          <p:sp>
            <p:nvSpPr>
              <p:cNvPr id="19" name="Google Shape;513;p29">
                <a:extLst>
                  <a:ext uri="{FF2B5EF4-FFF2-40B4-BE49-F238E27FC236}">
                    <a16:creationId xmlns:a16="http://schemas.microsoft.com/office/drawing/2014/main" id="{118F21EA-5F33-3079-EDF2-0B86C9D3B9C6}"/>
                  </a:ext>
                </a:extLst>
              </p:cNvPr>
              <p:cNvSpPr/>
              <p:nvPr/>
            </p:nvSpPr>
            <p:spPr>
              <a:xfrm>
                <a:off x="4841911" y="2356596"/>
                <a:ext cx="782507" cy="470782"/>
              </a:xfrm>
              <a:custGeom>
                <a:avLst/>
                <a:gdLst/>
                <a:ahLst/>
                <a:cxnLst/>
                <a:rect l="l" t="t" r="r" b="b"/>
                <a:pathLst>
                  <a:path w="17627" h="10605" extrusionOk="0">
                    <a:moveTo>
                      <a:pt x="8959" y="0"/>
                    </a:moveTo>
                    <a:cubicBezTo>
                      <a:pt x="8916" y="0"/>
                      <a:pt x="8873" y="1"/>
                      <a:pt x="8830" y="1"/>
                    </a:cubicBezTo>
                    <a:cubicBezTo>
                      <a:pt x="8348" y="12"/>
                      <a:pt x="7864" y="55"/>
                      <a:pt x="7379" y="141"/>
                    </a:cubicBezTo>
                    <a:cubicBezTo>
                      <a:pt x="6895" y="227"/>
                      <a:pt x="6421" y="353"/>
                      <a:pt x="5969" y="511"/>
                    </a:cubicBezTo>
                    <a:cubicBezTo>
                      <a:pt x="5513" y="665"/>
                      <a:pt x="5083" y="866"/>
                      <a:pt x="4673" y="1085"/>
                    </a:cubicBezTo>
                    <a:cubicBezTo>
                      <a:pt x="4264" y="1301"/>
                      <a:pt x="3880" y="1556"/>
                      <a:pt x="3524" y="1824"/>
                    </a:cubicBezTo>
                    <a:cubicBezTo>
                      <a:pt x="3169" y="2094"/>
                      <a:pt x="2843" y="2384"/>
                      <a:pt x="2545" y="2689"/>
                    </a:cubicBezTo>
                    <a:cubicBezTo>
                      <a:pt x="1949" y="3296"/>
                      <a:pt x="1478" y="3964"/>
                      <a:pt x="1112" y="4620"/>
                    </a:cubicBezTo>
                    <a:cubicBezTo>
                      <a:pt x="750" y="5281"/>
                      <a:pt x="499" y="5941"/>
                      <a:pt x="334" y="6559"/>
                    </a:cubicBezTo>
                    <a:cubicBezTo>
                      <a:pt x="0" y="7793"/>
                      <a:pt x="14" y="8842"/>
                      <a:pt x="90" y="9538"/>
                    </a:cubicBezTo>
                    <a:cubicBezTo>
                      <a:pt x="172" y="10235"/>
                      <a:pt x="303" y="10604"/>
                      <a:pt x="340" y="10604"/>
                    </a:cubicBezTo>
                    <a:cubicBezTo>
                      <a:pt x="341" y="10604"/>
                      <a:pt x="341" y="10604"/>
                      <a:pt x="341" y="10604"/>
                    </a:cubicBezTo>
                    <a:cubicBezTo>
                      <a:pt x="395" y="10593"/>
                      <a:pt x="352" y="10209"/>
                      <a:pt x="352" y="9524"/>
                    </a:cubicBezTo>
                    <a:cubicBezTo>
                      <a:pt x="355" y="8842"/>
                      <a:pt x="416" y="7844"/>
                      <a:pt x="786" y="6691"/>
                    </a:cubicBezTo>
                    <a:cubicBezTo>
                      <a:pt x="973" y="6118"/>
                      <a:pt x="1235" y="5503"/>
                      <a:pt x="1594" y="4894"/>
                    </a:cubicBezTo>
                    <a:cubicBezTo>
                      <a:pt x="1960" y="4291"/>
                      <a:pt x="2416" y="3680"/>
                      <a:pt x="2982" y="3124"/>
                    </a:cubicBezTo>
                    <a:cubicBezTo>
                      <a:pt x="3266" y="2848"/>
                      <a:pt x="3575" y="2578"/>
                      <a:pt x="3908" y="2338"/>
                    </a:cubicBezTo>
                    <a:cubicBezTo>
                      <a:pt x="4246" y="2090"/>
                      <a:pt x="4601" y="1860"/>
                      <a:pt x="4985" y="1663"/>
                    </a:cubicBezTo>
                    <a:cubicBezTo>
                      <a:pt x="5366" y="1462"/>
                      <a:pt x="5764" y="1282"/>
                      <a:pt x="6188" y="1139"/>
                    </a:cubicBezTo>
                    <a:cubicBezTo>
                      <a:pt x="6608" y="996"/>
                      <a:pt x="7046" y="880"/>
                      <a:pt x="7495" y="798"/>
                    </a:cubicBezTo>
                    <a:cubicBezTo>
                      <a:pt x="7947" y="722"/>
                      <a:pt x="8396" y="679"/>
                      <a:pt x="8840" y="669"/>
                    </a:cubicBezTo>
                    <a:cubicBezTo>
                      <a:pt x="8899" y="668"/>
                      <a:pt x="8958" y="667"/>
                      <a:pt x="9016" y="667"/>
                    </a:cubicBezTo>
                    <a:cubicBezTo>
                      <a:pt x="9401" y="667"/>
                      <a:pt x="9780" y="698"/>
                      <a:pt x="10150" y="744"/>
                    </a:cubicBezTo>
                    <a:cubicBezTo>
                      <a:pt x="10578" y="798"/>
                      <a:pt x="10994" y="895"/>
                      <a:pt x="11393" y="1009"/>
                    </a:cubicBezTo>
                    <a:cubicBezTo>
                      <a:pt x="11791" y="1121"/>
                      <a:pt x="12171" y="1268"/>
                      <a:pt x="12531" y="1430"/>
                    </a:cubicBezTo>
                    <a:cubicBezTo>
                      <a:pt x="13255" y="1753"/>
                      <a:pt x="13894" y="2169"/>
                      <a:pt x="14447" y="2614"/>
                    </a:cubicBezTo>
                    <a:cubicBezTo>
                      <a:pt x="14993" y="3063"/>
                      <a:pt x="15448" y="3547"/>
                      <a:pt x="15821" y="4021"/>
                    </a:cubicBezTo>
                    <a:cubicBezTo>
                      <a:pt x="16568" y="4976"/>
                      <a:pt x="16970" y="5895"/>
                      <a:pt x="17207" y="6534"/>
                    </a:cubicBezTo>
                    <a:cubicBezTo>
                      <a:pt x="17442" y="7171"/>
                      <a:pt x="17536" y="7543"/>
                      <a:pt x="17586" y="7543"/>
                    </a:cubicBezTo>
                    <a:cubicBezTo>
                      <a:pt x="17586" y="7543"/>
                      <a:pt x="17587" y="7543"/>
                      <a:pt x="17587" y="7542"/>
                    </a:cubicBezTo>
                    <a:cubicBezTo>
                      <a:pt x="17627" y="7535"/>
                      <a:pt x="17623" y="7144"/>
                      <a:pt x="17458" y="6454"/>
                    </a:cubicBezTo>
                    <a:cubicBezTo>
                      <a:pt x="17290" y="5773"/>
                      <a:pt x="16941" y="4786"/>
                      <a:pt x="16205" y="3741"/>
                    </a:cubicBezTo>
                    <a:cubicBezTo>
                      <a:pt x="15836" y="3221"/>
                      <a:pt x="15373" y="2686"/>
                      <a:pt x="14806" y="2190"/>
                    </a:cubicBezTo>
                    <a:cubicBezTo>
                      <a:pt x="14235" y="1699"/>
                      <a:pt x="13564" y="1236"/>
                      <a:pt x="12792" y="870"/>
                    </a:cubicBezTo>
                    <a:cubicBezTo>
                      <a:pt x="12408" y="686"/>
                      <a:pt x="12002" y="525"/>
                      <a:pt x="11575" y="396"/>
                    </a:cubicBezTo>
                    <a:cubicBezTo>
                      <a:pt x="11148" y="267"/>
                      <a:pt x="10703" y="159"/>
                      <a:pt x="10243" y="95"/>
                    </a:cubicBezTo>
                    <a:cubicBezTo>
                      <a:pt x="9825" y="36"/>
                      <a:pt x="9395" y="0"/>
                      <a:pt x="8959" y="0"/>
                    </a:cubicBezTo>
                    <a:close/>
                  </a:path>
                </a:pathLst>
              </a:custGeom>
              <a:solidFill>
                <a:srgbClr val="FFD966"/>
              </a:solidFill>
              <a:ln>
                <a:noFill/>
              </a:ln>
            </p:spPr>
            <p:txBody>
              <a:bodyPr spcFirstLastPara="1" wrap="square" lIns="121900" tIns="121900" rIns="121900" bIns="121900" anchor="ctr" anchorCtr="0">
                <a:noAutofit/>
              </a:bodyPr>
              <a:lstStyle/>
              <a:p>
                <a:endParaRPr sz="2400"/>
              </a:p>
            </p:txBody>
          </p:sp>
        </p:grpSp>
        <p:sp>
          <p:nvSpPr>
            <p:cNvPr id="16" name="Rectangle 15">
              <a:extLst>
                <a:ext uri="{FF2B5EF4-FFF2-40B4-BE49-F238E27FC236}">
                  <a16:creationId xmlns:a16="http://schemas.microsoft.com/office/drawing/2014/main" id="{BD0AC215-AE96-861A-6F71-75B307375306}"/>
                </a:ext>
              </a:extLst>
            </p:cNvPr>
            <p:cNvSpPr/>
            <p:nvPr/>
          </p:nvSpPr>
          <p:spPr>
            <a:xfrm>
              <a:off x="342543" y="613077"/>
              <a:ext cx="1181734" cy="369332"/>
            </a:xfrm>
            <a:prstGeom prst="rect">
              <a:avLst/>
            </a:prstGeom>
          </p:spPr>
          <p:txBody>
            <a:bodyPr wrap="none">
              <a:spAutoFit/>
            </a:bodyPr>
            <a:lstStyle/>
            <a:p>
              <a:pPr algn="r" rtl="1"/>
              <a:r>
                <a:rPr lang="fa-IR" b="1" dirty="0">
                  <a:latin typeface="Times New Roman" panose="02020603050405020304" pitchFamily="18" charset="0"/>
                  <a:ea typeface="SimSun" panose="02010600030101010101" pitchFamily="2" charset="-122"/>
                  <a:cs typeface="B Nazanin" panose="00000400000000000000" pitchFamily="2" charset="-78"/>
                </a:rPr>
                <a:t>آموزش علوم</a:t>
              </a:r>
              <a:endParaRPr lang="en-US" b="1" dirty="0">
                <a:cs typeface="B Nazanin" panose="00000400000000000000" pitchFamily="2" charset="-78"/>
              </a:endParaRPr>
            </a:p>
          </p:txBody>
        </p:sp>
      </p:grpSp>
    </p:spTree>
    <p:extLst>
      <p:ext uri="{BB962C8B-B14F-4D97-AF65-F5344CB8AC3E}">
        <p14:creationId xmlns:p14="http://schemas.microsoft.com/office/powerpoint/2010/main" val="3770797351"/>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40"/>
        <p:cNvGrpSpPr/>
        <p:nvPr/>
      </p:nvGrpSpPr>
      <p:grpSpPr>
        <a:xfrm>
          <a:off x="0" y="0"/>
          <a:ext cx="0" cy="0"/>
          <a:chOff x="0" y="0"/>
          <a:chExt cx="0" cy="0"/>
        </a:xfrm>
      </p:grpSpPr>
      <p:sp>
        <p:nvSpPr>
          <p:cNvPr id="941" name="Google Shape;941;p39"/>
          <p:cNvSpPr/>
          <p:nvPr/>
        </p:nvSpPr>
        <p:spPr>
          <a:xfrm rot="-5400000">
            <a:off x="2958413" y="-2635628"/>
            <a:ext cx="6275171" cy="12327510"/>
          </a:xfrm>
          <a:prstGeom prst="round2SameRect">
            <a:avLst>
              <a:gd name="adj1" fmla="val 50000"/>
              <a:gd name="adj2" fmla="val 0"/>
            </a:avLst>
          </a:prstGeom>
          <a:solidFill>
            <a:srgbClr val="CCFF66">
              <a:alpha val="51000"/>
            </a:srgbClr>
          </a:solidFill>
          <a:ln>
            <a:noFill/>
          </a:ln>
        </p:spPr>
        <p:txBody>
          <a:bodyPr spcFirstLastPara="1" wrap="square" lIns="121900" tIns="121900" rIns="121900" bIns="121900" anchor="ctr" anchorCtr="0">
            <a:noAutofit/>
          </a:bodyPr>
          <a:lstStyle/>
          <a:p>
            <a:endParaRPr sz="2400"/>
          </a:p>
        </p:txBody>
      </p:sp>
      <p:sp>
        <p:nvSpPr>
          <p:cNvPr id="943" name="Google Shape;943;p39"/>
          <p:cNvSpPr txBox="1">
            <a:spLocks noGrp="1"/>
          </p:cNvSpPr>
          <p:nvPr>
            <p:ph type="subTitle" idx="1"/>
          </p:nvPr>
        </p:nvSpPr>
        <p:spPr>
          <a:xfrm flipH="1">
            <a:off x="2530073" y="4736821"/>
            <a:ext cx="5647942" cy="1758605"/>
          </a:xfrm>
          <a:prstGeom prst="rect">
            <a:avLst/>
          </a:prstGeom>
          <a:ln w="38100">
            <a:solidFill>
              <a:srgbClr val="008000"/>
            </a:solidFill>
          </a:ln>
        </p:spPr>
        <p:txBody>
          <a:bodyPr spcFirstLastPara="1" vert="horz" wrap="square" lIns="121900" tIns="121900" rIns="121900" bIns="121900" rtlCol="0" anchor="t" anchorCtr="0">
            <a:noAutofit/>
          </a:bodyPr>
          <a:lstStyle/>
          <a:p>
            <a:pPr marL="342900" indent="-342900" rtl="1">
              <a:buFont typeface="Wingdings" panose="05000000000000000000" pitchFamily="2" charset="2"/>
              <a:buChar char="ü"/>
            </a:pPr>
            <a:r>
              <a:rPr lang="fa-IR" sz="2000" dirty="0" err="1">
                <a:cs typeface="B Nazanin" panose="00000400000000000000" pitchFamily="2" charset="-78"/>
              </a:rPr>
              <a:t>جنبه‌های</a:t>
            </a:r>
            <a:r>
              <a:rPr lang="fa-IR" sz="2000" dirty="0">
                <a:cs typeface="B Nazanin" panose="00000400000000000000" pitchFamily="2" charset="-78"/>
              </a:rPr>
              <a:t> مثبت و تاثیر گذار استفاده از فناوری‌ها در آموزش.</a:t>
            </a:r>
          </a:p>
          <a:p>
            <a:pPr marL="342900" indent="-342900" rtl="1">
              <a:buFont typeface="Wingdings" panose="05000000000000000000" pitchFamily="2" charset="2"/>
              <a:buChar char="ü"/>
            </a:pPr>
            <a:r>
              <a:rPr lang="fa-IR" sz="2000" dirty="0">
                <a:cs typeface="B Nazanin" panose="00000400000000000000" pitchFamily="2" charset="-78"/>
              </a:rPr>
              <a:t> استفاده از متاورس در مراحل ابتدایی و شکل گیری آن.</a:t>
            </a:r>
          </a:p>
          <a:p>
            <a:pPr marL="342900" indent="-342900" rtl="1">
              <a:buFont typeface="Wingdings" panose="05000000000000000000" pitchFamily="2" charset="2"/>
              <a:buChar char="ü"/>
            </a:pPr>
            <a:r>
              <a:rPr lang="fa-IR" sz="2000" dirty="0">
                <a:cs typeface="B Nazanin" panose="00000400000000000000" pitchFamily="2" charset="-78"/>
              </a:rPr>
              <a:t>استفاده از متاورس در آموزش درسی مانند علوم که متشکل از مفاهیم آزمایشگاهی است.</a:t>
            </a:r>
          </a:p>
          <a:p>
            <a:pPr marL="342900" indent="-342900" rtl="1">
              <a:buFont typeface="Wingdings" panose="05000000000000000000" pitchFamily="2" charset="2"/>
              <a:buChar char="ü"/>
            </a:pPr>
            <a:r>
              <a:rPr lang="fa-IR" sz="2000" dirty="0">
                <a:cs typeface="B Nazanin" panose="00000400000000000000" pitchFamily="2" charset="-78"/>
              </a:rPr>
              <a:t>نبود و کمبود مطالعه در زمینه متاورس و آموزش در ایران.</a:t>
            </a:r>
            <a:endParaRPr sz="2000" dirty="0">
              <a:cs typeface="B Nazanin" panose="00000400000000000000" pitchFamily="2" charset="-78"/>
            </a:endParaRPr>
          </a:p>
        </p:txBody>
      </p:sp>
      <p:sp>
        <p:nvSpPr>
          <p:cNvPr id="944" name="Google Shape;944;p39"/>
          <p:cNvSpPr txBox="1">
            <a:spLocks noGrp="1"/>
          </p:cNvSpPr>
          <p:nvPr>
            <p:ph type="subTitle" idx="5"/>
          </p:nvPr>
        </p:nvSpPr>
        <p:spPr>
          <a:xfrm flipH="1">
            <a:off x="8645198" y="3097118"/>
            <a:ext cx="3296328" cy="2376394"/>
          </a:xfrm>
          <a:prstGeom prst="rect">
            <a:avLst/>
          </a:prstGeom>
          <a:ln w="38100">
            <a:solidFill>
              <a:srgbClr val="008000"/>
            </a:solidFill>
          </a:ln>
        </p:spPr>
        <p:txBody>
          <a:bodyPr spcFirstLastPara="1" vert="horz" wrap="square" lIns="121900" tIns="121900" rIns="121900" bIns="121900" rtlCol="0" anchor="t" anchorCtr="0">
            <a:noAutofit/>
          </a:bodyPr>
          <a:lstStyle/>
          <a:p>
            <a:pPr marL="180000" marR="0" lvl="0" indent="-180000" algn="just" defTabSz="914400" rtl="1" eaLnBrk="1" fontAlgn="auto" latinLnBrk="0" hangingPunct="1">
              <a:lnSpc>
                <a:spcPct val="100000"/>
              </a:lnSpc>
              <a:spcBef>
                <a:spcPts val="0"/>
              </a:spcBef>
              <a:spcAft>
                <a:spcPts val="0"/>
              </a:spcAft>
              <a:buClrTx/>
              <a:buSzPts val="1200"/>
              <a:buFont typeface="Wingdings" panose="05000000000000000000" pitchFamily="2" charset="2"/>
              <a:buChar char="ü"/>
              <a:tabLst/>
              <a:defRPr/>
            </a:pPr>
            <a:r>
              <a:rPr kumimoji="0" lang="fa-IR" sz="20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معرفی متاورس به عنوان یک شهر مجازی.</a:t>
            </a:r>
          </a:p>
          <a:p>
            <a:pPr marL="180000" marR="0" lvl="0" indent="-180000" algn="just" defTabSz="914400" rtl="1" eaLnBrk="1" fontAlgn="auto" latinLnBrk="0" hangingPunct="1">
              <a:lnSpc>
                <a:spcPct val="100000"/>
              </a:lnSpc>
              <a:spcBef>
                <a:spcPts val="0"/>
              </a:spcBef>
              <a:spcAft>
                <a:spcPts val="0"/>
              </a:spcAft>
              <a:buClrTx/>
              <a:buSzPts val="1200"/>
              <a:buFont typeface="Wingdings" panose="05000000000000000000" pitchFamily="2" charset="2"/>
              <a:buChar char="ü"/>
              <a:tabLst/>
              <a:defRPr/>
            </a:pPr>
            <a:r>
              <a:rPr kumimoji="0" lang="fa-IR" sz="20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آموزش مباحث علمی به صورت شبیه سازی شده و تجربه ای از عملکرد واقعی.</a:t>
            </a:r>
          </a:p>
          <a:p>
            <a:pPr marL="180000" marR="0" lvl="0" indent="-180000" algn="just" defTabSz="914400" rtl="1" eaLnBrk="1" fontAlgn="auto" latinLnBrk="0" hangingPunct="1">
              <a:lnSpc>
                <a:spcPct val="100000"/>
              </a:lnSpc>
              <a:spcBef>
                <a:spcPts val="0"/>
              </a:spcBef>
              <a:spcAft>
                <a:spcPts val="0"/>
              </a:spcAft>
              <a:buClrTx/>
              <a:buSzPts val="1200"/>
              <a:buFont typeface="Wingdings" panose="05000000000000000000" pitchFamily="2" charset="2"/>
              <a:buChar char="ü"/>
              <a:tabLst/>
              <a:defRPr/>
            </a:pPr>
            <a:r>
              <a:rPr kumimoji="0" lang="fa-IR" sz="20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متاورس به عنوان یک انقلاب در حیطه‌های آموزشی.</a:t>
            </a:r>
          </a:p>
        </p:txBody>
      </p:sp>
      <p:sp>
        <p:nvSpPr>
          <p:cNvPr id="945" name="Google Shape;945;p39"/>
          <p:cNvSpPr txBox="1">
            <a:spLocks noGrp="1"/>
          </p:cNvSpPr>
          <p:nvPr>
            <p:ph type="ctrTitle"/>
          </p:nvPr>
        </p:nvSpPr>
        <p:spPr>
          <a:xfrm flipH="1">
            <a:off x="4776477" y="4285315"/>
            <a:ext cx="1155134" cy="527292"/>
          </a:xfrm>
          <a:prstGeom prst="rect">
            <a:avLst/>
          </a:prstGeom>
        </p:spPr>
        <p:txBody>
          <a:bodyPr spcFirstLastPara="1" vert="horz" wrap="square" lIns="121900" tIns="121900" rIns="121900" bIns="121900" rtlCol="0" anchor="b" anchorCtr="0">
            <a:noAutofit/>
          </a:bodyPr>
          <a:lstStyle/>
          <a:p>
            <a:r>
              <a:rPr lang="fa-IR" sz="2800" dirty="0">
                <a:cs typeface="B Nazanin" panose="00000400000000000000" pitchFamily="2" charset="-78"/>
              </a:rPr>
              <a:t>چرایی؟</a:t>
            </a:r>
            <a:endParaRPr sz="2800" dirty="0">
              <a:cs typeface="B Nazanin" panose="00000400000000000000" pitchFamily="2" charset="-78"/>
            </a:endParaRPr>
          </a:p>
        </p:txBody>
      </p:sp>
      <p:sp>
        <p:nvSpPr>
          <p:cNvPr id="948" name="Google Shape;948;p39"/>
          <p:cNvSpPr txBox="1">
            <a:spLocks noGrp="1"/>
          </p:cNvSpPr>
          <p:nvPr>
            <p:ph type="ctrTitle" idx="4"/>
          </p:nvPr>
        </p:nvSpPr>
        <p:spPr>
          <a:xfrm flipH="1">
            <a:off x="8593018" y="2483010"/>
            <a:ext cx="3488885" cy="597779"/>
          </a:xfrm>
          <a:prstGeom prst="rect">
            <a:avLst/>
          </a:prstGeom>
        </p:spPr>
        <p:txBody>
          <a:bodyPr spcFirstLastPara="1" vert="horz" wrap="square" lIns="121900" tIns="121900" rIns="121900" bIns="121900" rtlCol="0" anchor="b" anchorCtr="0">
            <a:noAutofit/>
          </a:bodyPr>
          <a:lstStyle/>
          <a:p>
            <a:pPr algn="ctr" rtl="1"/>
            <a:r>
              <a:rPr lang="fa-IR" sz="2400" dirty="0">
                <a:cs typeface="B Nazanin" panose="00000400000000000000" pitchFamily="2" charset="-78"/>
              </a:rPr>
              <a:t>متاورس و آموزش</a:t>
            </a:r>
            <a:endParaRPr sz="2400" dirty="0">
              <a:latin typeface="Times New Roman" panose="02020603050405020304" pitchFamily="18" charset="0"/>
              <a:cs typeface="Times New Roman" panose="02020603050405020304" pitchFamily="18" charset="0"/>
            </a:endParaRPr>
          </a:p>
        </p:txBody>
      </p:sp>
      <p:sp>
        <p:nvSpPr>
          <p:cNvPr id="949" name="Google Shape;949;p39"/>
          <p:cNvSpPr txBox="1">
            <a:spLocks noGrp="1"/>
          </p:cNvSpPr>
          <p:nvPr>
            <p:ph type="ctrTitle" idx="6"/>
          </p:nvPr>
        </p:nvSpPr>
        <p:spPr>
          <a:xfrm flipH="1">
            <a:off x="4189554" y="1309617"/>
            <a:ext cx="2826032" cy="607904"/>
          </a:xfrm>
          <a:prstGeom prst="rect">
            <a:avLst/>
          </a:prstGeom>
        </p:spPr>
        <p:txBody>
          <a:bodyPr spcFirstLastPara="1" vert="horz" wrap="square" lIns="121900" tIns="121900" rIns="121900" bIns="121900" rtlCol="0" anchor="b" anchorCtr="0">
            <a:noAutofit/>
          </a:bodyPr>
          <a:lstStyle/>
          <a:p>
            <a:r>
              <a:rPr lang="fa-IR" sz="2800" dirty="0">
                <a:cs typeface="B Nazanin" panose="00000400000000000000" pitchFamily="2" charset="-78"/>
              </a:rPr>
              <a:t>فناوری نوین و آموزش</a:t>
            </a:r>
            <a:endParaRPr sz="2800" dirty="0">
              <a:cs typeface="B Nazanin" panose="00000400000000000000" pitchFamily="2" charset="-78"/>
            </a:endParaRPr>
          </a:p>
        </p:txBody>
      </p:sp>
      <p:sp>
        <p:nvSpPr>
          <p:cNvPr id="950" name="Google Shape;950;p39"/>
          <p:cNvSpPr txBox="1">
            <a:spLocks noGrp="1"/>
          </p:cNvSpPr>
          <p:nvPr>
            <p:ph type="subTitle" idx="7"/>
          </p:nvPr>
        </p:nvSpPr>
        <p:spPr>
          <a:xfrm flipH="1">
            <a:off x="2917167" y="1805856"/>
            <a:ext cx="5477557" cy="2369823"/>
          </a:xfrm>
          <a:prstGeom prst="rect">
            <a:avLst/>
          </a:prstGeom>
          <a:ln w="38100">
            <a:solidFill>
              <a:srgbClr val="008000"/>
            </a:solidFill>
          </a:ln>
        </p:spPr>
        <p:txBody>
          <a:bodyPr spcFirstLastPara="1" vert="horz" wrap="square" lIns="121900" tIns="121900" rIns="121900" bIns="121900" rtlCol="0" anchor="t" anchorCtr="0">
            <a:noAutofit/>
          </a:bodyPr>
          <a:lstStyle/>
          <a:p>
            <a:pPr marL="180000" indent="-180000" algn="just" rtl="1">
              <a:buFont typeface="Wingdings" panose="05000000000000000000" pitchFamily="2" charset="2"/>
              <a:buChar char="ü"/>
            </a:pPr>
            <a:r>
              <a:rPr lang="fa-IR" sz="2000" dirty="0">
                <a:cs typeface="B Nazanin" panose="00000400000000000000" pitchFamily="2" charset="-78"/>
              </a:rPr>
              <a:t>فناوری‌های نوین در جهان به شدت در حال توسعه و به کارگیری در بخش های مختلف است.</a:t>
            </a:r>
          </a:p>
          <a:p>
            <a:pPr marL="180000" indent="-180000" algn="just" rtl="1">
              <a:buFont typeface="Wingdings" panose="05000000000000000000" pitchFamily="2" charset="2"/>
              <a:buChar char="ü"/>
            </a:pPr>
            <a:r>
              <a:rPr lang="fa-IR" sz="2000" dirty="0">
                <a:cs typeface="B Nazanin" panose="00000400000000000000" pitchFamily="2" charset="-78"/>
              </a:rPr>
              <a:t>تکنولوژی‌های به روز سبب شده است تا تحول نظام آموزشی از رویکرد‌های ابزارهای کاربردی در جهان به شدت ایجاد و توسعه یابد.</a:t>
            </a:r>
          </a:p>
          <a:p>
            <a:pPr marL="180000" indent="-180000" algn="just" rtl="1">
              <a:buFont typeface="Wingdings" panose="05000000000000000000" pitchFamily="2" charset="2"/>
              <a:buChar char="ü"/>
            </a:pPr>
            <a:r>
              <a:rPr lang="fa-IR" sz="2000" dirty="0">
                <a:cs typeface="B Nazanin" panose="00000400000000000000" pitchFamily="2" charset="-78"/>
              </a:rPr>
              <a:t>استفاده از فناوری : عدالت آموزشی، سهولت، دسترسی آسان و هزینه پایین.</a:t>
            </a:r>
          </a:p>
        </p:txBody>
      </p:sp>
      <p:grpSp>
        <p:nvGrpSpPr>
          <p:cNvPr id="951" name="Google Shape;951;p39"/>
          <p:cNvGrpSpPr/>
          <p:nvPr/>
        </p:nvGrpSpPr>
        <p:grpSpPr>
          <a:xfrm>
            <a:off x="9424" y="167425"/>
            <a:ext cx="2847755" cy="4374994"/>
            <a:chOff x="1606150" y="238125"/>
            <a:chExt cx="4400150" cy="5238100"/>
          </a:xfrm>
        </p:grpSpPr>
        <p:sp>
          <p:nvSpPr>
            <p:cNvPr id="952" name="Google Shape;952;p39"/>
            <p:cNvSpPr/>
            <p:nvPr/>
          </p:nvSpPr>
          <p:spPr>
            <a:xfrm>
              <a:off x="5222200" y="3063275"/>
              <a:ext cx="784100" cy="452700"/>
            </a:xfrm>
            <a:custGeom>
              <a:avLst/>
              <a:gdLst/>
              <a:ahLst/>
              <a:cxnLst/>
              <a:rect l="l" t="t" r="r" b="b"/>
              <a:pathLst>
                <a:path w="31364" h="18108" extrusionOk="0">
                  <a:moveTo>
                    <a:pt x="15681" y="1"/>
                  </a:moveTo>
                  <a:cubicBezTo>
                    <a:pt x="11523" y="1"/>
                    <a:pt x="7535" y="955"/>
                    <a:pt x="4594" y="2653"/>
                  </a:cubicBezTo>
                  <a:cubicBezTo>
                    <a:pt x="1653" y="4350"/>
                    <a:pt x="1" y="6654"/>
                    <a:pt x="1" y="9054"/>
                  </a:cubicBezTo>
                  <a:cubicBezTo>
                    <a:pt x="1" y="11456"/>
                    <a:pt x="1653" y="13759"/>
                    <a:pt x="4594" y="15456"/>
                  </a:cubicBezTo>
                  <a:cubicBezTo>
                    <a:pt x="7535" y="17155"/>
                    <a:pt x="11523" y="18107"/>
                    <a:pt x="15681" y="18107"/>
                  </a:cubicBezTo>
                  <a:cubicBezTo>
                    <a:pt x="19841" y="18107"/>
                    <a:pt x="23829" y="17155"/>
                    <a:pt x="26770" y="15456"/>
                  </a:cubicBezTo>
                  <a:cubicBezTo>
                    <a:pt x="29711" y="13759"/>
                    <a:pt x="31363" y="11456"/>
                    <a:pt x="31363" y="9054"/>
                  </a:cubicBezTo>
                  <a:cubicBezTo>
                    <a:pt x="31363" y="6654"/>
                    <a:pt x="29711" y="4350"/>
                    <a:pt x="26770" y="2653"/>
                  </a:cubicBezTo>
                  <a:cubicBezTo>
                    <a:pt x="23829" y="955"/>
                    <a:pt x="19841" y="1"/>
                    <a:pt x="15681" y="1"/>
                  </a:cubicBezTo>
                  <a:close/>
                </a:path>
              </a:pathLst>
            </a:custGeom>
            <a:solidFill>
              <a:srgbClr val="90C4FE">
                <a:alpha val="41340"/>
              </a:srgbClr>
            </a:solidFill>
            <a:ln>
              <a:noFill/>
            </a:ln>
          </p:spPr>
          <p:txBody>
            <a:bodyPr spcFirstLastPara="1" wrap="square" lIns="121900" tIns="121900" rIns="121900" bIns="121900" anchor="ctr" anchorCtr="0">
              <a:noAutofit/>
            </a:bodyPr>
            <a:lstStyle/>
            <a:p>
              <a:endParaRPr sz="2400"/>
            </a:p>
          </p:txBody>
        </p:sp>
        <p:sp>
          <p:nvSpPr>
            <p:cNvPr id="953" name="Google Shape;953;p39"/>
            <p:cNvSpPr/>
            <p:nvPr/>
          </p:nvSpPr>
          <p:spPr>
            <a:xfrm>
              <a:off x="5486975" y="1386275"/>
              <a:ext cx="287175" cy="313650"/>
            </a:xfrm>
            <a:custGeom>
              <a:avLst/>
              <a:gdLst/>
              <a:ahLst/>
              <a:cxnLst/>
              <a:rect l="l" t="t" r="r" b="b"/>
              <a:pathLst>
                <a:path w="11487" h="12546" extrusionOk="0">
                  <a:moveTo>
                    <a:pt x="2733" y="1"/>
                  </a:moveTo>
                  <a:cubicBezTo>
                    <a:pt x="2030" y="1"/>
                    <a:pt x="1385" y="390"/>
                    <a:pt x="1061" y="1013"/>
                  </a:cubicBezTo>
                  <a:cubicBezTo>
                    <a:pt x="736" y="1637"/>
                    <a:pt x="785" y="2389"/>
                    <a:pt x="1188" y="2964"/>
                  </a:cubicBezTo>
                  <a:cubicBezTo>
                    <a:pt x="642" y="3044"/>
                    <a:pt x="208" y="3461"/>
                    <a:pt x="103" y="4003"/>
                  </a:cubicBezTo>
                  <a:cubicBezTo>
                    <a:pt x="1" y="4545"/>
                    <a:pt x="253" y="5092"/>
                    <a:pt x="733" y="5366"/>
                  </a:cubicBezTo>
                  <a:cubicBezTo>
                    <a:pt x="933" y="5481"/>
                    <a:pt x="1154" y="5537"/>
                    <a:pt x="1375" y="5537"/>
                  </a:cubicBezTo>
                  <a:cubicBezTo>
                    <a:pt x="1681" y="5537"/>
                    <a:pt x="1985" y="5429"/>
                    <a:pt x="2226" y="5217"/>
                  </a:cubicBezTo>
                  <a:cubicBezTo>
                    <a:pt x="2641" y="4854"/>
                    <a:pt x="2781" y="4268"/>
                    <a:pt x="2572" y="3756"/>
                  </a:cubicBezTo>
                  <a:lnTo>
                    <a:pt x="2572" y="3756"/>
                  </a:lnTo>
                  <a:cubicBezTo>
                    <a:pt x="2626" y="3761"/>
                    <a:pt x="2678" y="3773"/>
                    <a:pt x="2733" y="3773"/>
                  </a:cubicBezTo>
                  <a:cubicBezTo>
                    <a:pt x="3582" y="3773"/>
                    <a:pt x="4292" y="3208"/>
                    <a:pt x="4528" y="2436"/>
                  </a:cubicBezTo>
                  <a:cubicBezTo>
                    <a:pt x="4783" y="2774"/>
                    <a:pt x="5167" y="2945"/>
                    <a:pt x="5551" y="2945"/>
                  </a:cubicBezTo>
                  <a:cubicBezTo>
                    <a:pt x="5908" y="2945"/>
                    <a:pt x="6266" y="2798"/>
                    <a:pt x="6522" y="2499"/>
                  </a:cubicBezTo>
                  <a:cubicBezTo>
                    <a:pt x="6726" y="2739"/>
                    <a:pt x="7026" y="2879"/>
                    <a:pt x="7342" y="2880"/>
                  </a:cubicBezTo>
                  <a:cubicBezTo>
                    <a:pt x="7365" y="2880"/>
                    <a:pt x="7386" y="2874"/>
                    <a:pt x="7408" y="2873"/>
                  </a:cubicBezTo>
                  <a:lnTo>
                    <a:pt x="7408" y="2873"/>
                  </a:lnTo>
                  <a:cubicBezTo>
                    <a:pt x="7199" y="3608"/>
                    <a:pt x="7493" y="4392"/>
                    <a:pt x="8134" y="4809"/>
                  </a:cubicBezTo>
                  <a:cubicBezTo>
                    <a:pt x="7521" y="5208"/>
                    <a:pt x="7152" y="5890"/>
                    <a:pt x="7152" y="6620"/>
                  </a:cubicBezTo>
                  <a:cubicBezTo>
                    <a:pt x="7152" y="7458"/>
                    <a:pt x="7633" y="8177"/>
                    <a:pt x="8328" y="8538"/>
                  </a:cubicBezTo>
                  <a:cubicBezTo>
                    <a:pt x="8290" y="8648"/>
                    <a:pt x="8267" y="8763"/>
                    <a:pt x="8258" y="8880"/>
                  </a:cubicBezTo>
                  <a:cubicBezTo>
                    <a:pt x="8218" y="8876"/>
                    <a:pt x="8180" y="8867"/>
                    <a:pt x="8138" y="8867"/>
                  </a:cubicBezTo>
                  <a:cubicBezTo>
                    <a:pt x="8132" y="8867"/>
                    <a:pt x="8126" y="8867"/>
                    <a:pt x="8120" y="8867"/>
                  </a:cubicBezTo>
                  <a:cubicBezTo>
                    <a:pt x="7351" y="8867"/>
                    <a:pt x="6661" y="9348"/>
                    <a:pt x="6394" y="10071"/>
                  </a:cubicBezTo>
                  <a:cubicBezTo>
                    <a:pt x="6126" y="10800"/>
                    <a:pt x="6345" y="11621"/>
                    <a:pt x="6942" y="12119"/>
                  </a:cubicBezTo>
                  <a:cubicBezTo>
                    <a:pt x="7281" y="12401"/>
                    <a:pt x="7699" y="12546"/>
                    <a:pt x="8120" y="12546"/>
                  </a:cubicBezTo>
                  <a:cubicBezTo>
                    <a:pt x="8442" y="12546"/>
                    <a:pt x="8764" y="12461"/>
                    <a:pt x="9054" y="12290"/>
                  </a:cubicBezTo>
                  <a:cubicBezTo>
                    <a:pt x="9725" y="11895"/>
                    <a:pt x="10073" y="11122"/>
                    <a:pt x="9926" y="10359"/>
                  </a:cubicBezTo>
                  <a:cubicBezTo>
                    <a:pt x="10903" y="10157"/>
                    <a:pt x="11358" y="9023"/>
                    <a:pt x="10791" y="8203"/>
                  </a:cubicBezTo>
                  <a:cubicBezTo>
                    <a:pt x="11234" y="7795"/>
                    <a:pt x="11485" y="7222"/>
                    <a:pt x="11486" y="6622"/>
                  </a:cubicBezTo>
                  <a:cubicBezTo>
                    <a:pt x="11486" y="5985"/>
                    <a:pt x="11204" y="5381"/>
                    <a:pt x="10716" y="4974"/>
                  </a:cubicBezTo>
                  <a:cubicBezTo>
                    <a:pt x="10889" y="4646"/>
                    <a:pt x="11044" y="4243"/>
                    <a:pt x="10996" y="3701"/>
                  </a:cubicBezTo>
                  <a:cubicBezTo>
                    <a:pt x="10926" y="2915"/>
                    <a:pt x="10393" y="1908"/>
                    <a:pt x="9203" y="1810"/>
                  </a:cubicBezTo>
                  <a:cubicBezTo>
                    <a:pt x="9120" y="1803"/>
                    <a:pt x="9022" y="1798"/>
                    <a:pt x="8920" y="1798"/>
                  </a:cubicBezTo>
                  <a:cubicBezTo>
                    <a:pt x="8715" y="1798"/>
                    <a:pt x="8494" y="1818"/>
                    <a:pt x="8350" y="1880"/>
                  </a:cubicBezTo>
                  <a:cubicBezTo>
                    <a:pt x="8461" y="1139"/>
                    <a:pt x="7905" y="713"/>
                    <a:pt x="7342" y="713"/>
                  </a:cubicBezTo>
                  <a:cubicBezTo>
                    <a:pt x="7087" y="713"/>
                    <a:pt x="6841" y="805"/>
                    <a:pt x="6648" y="970"/>
                  </a:cubicBezTo>
                  <a:cubicBezTo>
                    <a:pt x="6413" y="589"/>
                    <a:pt x="5998" y="357"/>
                    <a:pt x="5551" y="357"/>
                  </a:cubicBezTo>
                  <a:cubicBezTo>
                    <a:pt x="5537" y="357"/>
                    <a:pt x="5523" y="357"/>
                    <a:pt x="5508" y="358"/>
                  </a:cubicBezTo>
                  <a:cubicBezTo>
                    <a:pt x="5046" y="375"/>
                    <a:pt x="4628" y="636"/>
                    <a:pt x="4413" y="1047"/>
                  </a:cubicBezTo>
                  <a:cubicBezTo>
                    <a:pt x="4104" y="430"/>
                    <a:pt x="3471" y="1"/>
                    <a:pt x="2733" y="1"/>
                  </a:cubicBezTo>
                  <a:close/>
                </a:path>
              </a:pathLst>
            </a:custGeom>
            <a:solidFill>
              <a:srgbClr val="6D293D"/>
            </a:solidFill>
            <a:ln>
              <a:noFill/>
            </a:ln>
          </p:spPr>
          <p:txBody>
            <a:bodyPr spcFirstLastPara="1" wrap="square" lIns="121900" tIns="121900" rIns="121900" bIns="121900" anchor="ctr" anchorCtr="0">
              <a:noAutofit/>
            </a:bodyPr>
            <a:lstStyle/>
            <a:p>
              <a:endParaRPr sz="2400"/>
            </a:p>
          </p:txBody>
        </p:sp>
        <p:sp>
          <p:nvSpPr>
            <p:cNvPr id="954" name="Google Shape;954;p39"/>
            <p:cNvSpPr/>
            <p:nvPr/>
          </p:nvSpPr>
          <p:spPr>
            <a:xfrm>
              <a:off x="5342925" y="3112050"/>
              <a:ext cx="227250" cy="151325"/>
            </a:xfrm>
            <a:custGeom>
              <a:avLst/>
              <a:gdLst/>
              <a:ahLst/>
              <a:cxnLst/>
              <a:rect l="l" t="t" r="r" b="b"/>
              <a:pathLst>
                <a:path w="9090" h="6053" extrusionOk="0">
                  <a:moveTo>
                    <a:pt x="6182" y="1"/>
                  </a:moveTo>
                  <a:cubicBezTo>
                    <a:pt x="5528" y="1219"/>
                    <a:pt x="4225" y="1971"/>
                    <a:pt x="2274" y="3223"/>
                  </a:cubicBezTo>
                  <a:cubicBezTo>
                    <a:pt x="322" y="4475"/>
                    <a:pt x="1" y="4867"/>
                    <a:pt x="200" y="5241"/>
                  </a:cubicBezTo>
                  <a:cubicBezTo>
                    <a:pt x="399" y="5616"/>
                    <a:pt x="1402" y="5876"/>
                    <a:pt x="2295" y="6023"/>
                  </a:cubicBezTo>
                  <a:cubicBezTo>
                    <a:pt x="2415" y="6043"/>
                    <a:pt x="2545" y="6052"/>
                    <a:pt x="2681" y="6052"/>
                  </a:cubicBezTo>
                  <a:cubicBezTo>
                    <a:pt x="3555" y="6052"/>
                    <a:pt x="4683" y="5660"/>
                    <a:pt x="5164" y="5106"/>
                  </a:cubicBezTo>
                  <a:cubicBezTo>
                    <a:pt x="5553" y="4660"/>
                    <a:pt x="6582" y="4021"/>
                    <a:pt x="7232" y="3968"/>
                  </a:cubicBezTo>
                  <a:cubicBezTo>
                    <a:pt x="7881" y="3914"/>
                    <a:pt x="8867" y="3383"/>
                    <a:pt x="8979" y="2980"/>
                  </a:cubicBezTo>
                  <a:cubicBezTo>
                    <a:pt x="9089" y="2576"/>
                    <a:pt x="9013" y="1739"/>
                    <a:pt x="8903" y="1231"/>
                  </a:cubicBezTo>
                  <a:cubicBezTo>
                    <a:pt x="8791" y="722"/>
                    <a:pt x="8749" y="107"/>
                    <a:pt x="8749" y="107"/>
                  </a:cubicBezTo>
                  <a:lnTo>
                    <a:pt x="6182" y="1"/>
                  </a:lnTo>
                  <a:close/>
                </a:path>
              </a:pathLst>
            </a:custGeom>
            <a:solidFill>
              <a:srgbClr val="2D2979"/>
            </a:solidFill>
            <a:ln>
              <a:noFill/>
            </a:ln>
          </p:spPr>
          <p:txBody>
            <a:bodyPr spcFirstLastPara="1" wrap="square" lIns="121900" tIns="121900" rIns="121900" bIns="121900" anchor="ctr" anchorCtr="0">
              <a:noAutofit/>
            </a:bodyPr>
            <a:lstStyle/>
            <a:p>
              <a:endParaRPr sz="2400"/>
            </a:p>
          </p:txBody>
        </p:sp>
        <p:sp>
          <p:nvSpPr>
            <p:cNvPr id="955" name="Google Shape;955;p39"/>
            <p:cNvSpPr/>
            <p:nvPr/>
          </p:nvSpPr>
          <p:spPr>
            <a:xfrm>
              <a:off x="5681300" y="3187725"/>
              <a:ext cx="101150" cy="222725"/>
            </a:xfrm>
            <a:custGeom>
              <a:avLst/>
              <a:gdLst/>
              <a:ahLst/>
              <a:cxnLst/>
              <a:rect l="l" t="t" r="r" b="b"/>
              <a:pathLst>
                <a:path w="4046" h="8909" extrusionOk="0">
                  <a:moveTo>
                    <a:pt x="927" y="0"/>
                  </a:moveTo>
                  <a:cubicBezTo>
                    <a:pt x="927" y="0"/>
                    <a:pt x="632" y="573"/>
                    <a:pt x="422" y="1409"/>
                  </a:cubicBezTo>
                  <a:cubicBezTo>
                    <a:pt x="214" y="2246"/>
                    <a:pt x="635" y="3198"/>
                    <a:pt x="318" y="4447"/>
                  </a:cubicBezTo>
                  <a:cubicBezTo>
                    <a:pt x="1" y="5693"/>
                    <a:pt x="109" y="6739"/>
                    <a:pt x="561" y="7982"/>
                  </a:cubicBezTo>
                  <a:cubicBezTo>
                    <a:pt x="803" y="8642"/>
                    <a:pt x="1320" y="8909"/>
                    <a:pt x="1830" y="8909"/>
                  </a:cubicBezTo>
                  <a:cubicBezTo>
                    <a:pt x="2279" y="8909"/>
                    <a:pt x="2722" y="8703"/>
                    <a:pt x="2966" y="8377"/>
                  </a:cubicBezTo>
                  <a:cubicBezTo>
                    <a:pt x="3488" y="7680"/>
                    <a:pt x="4046" y="6182"/>
                    <a:pt x="3912" y="5090"/>
                  </a:cubicBezTo>
                  <a:cubicBezTo>
                    <a:pt x="3781" y="3999"/>
                    <a:pt x="3663" y="3465"/>
                    <a:pt x="3767" y="2129"/>
                  </a:cubicBezTo>
                  <a:cubicBezTo>
                    <a:pt x="3871" y="794"/>
                    <a:pt x="3496" y="509"/>
                    <a:pt x="3300" y="0"/>
                  </a:cubicBezTo>
                  <a:close/>
                </a:path>
              </a:pathLst>
            </a:custGeom>
            <a:solidFill>
              <a:srgbClr val="2D2979"/>
            </a:solidFill>
            <a:ln>
              <a:noFill/>
            </a:ln>
          </p:spPr>
          <p:txBody>
            <a:bodyPr spcFirstLastPara="1" wrap="square" lIns="121900" tIns="121900" rIns="121900" bIns="121900" anchor="ctr" anchorCtr="0">
              <a:noAutofit/>
            </a:bodyPr>
            <a:lstStyle/>
            <a:p>
              <a:endParaRPr sz="2400"/>
            </a:p>
          </p:txBody>
        </p:sp>
        <p:sp>
          <p:nvSpPr>
            <p:cNvPr id="956" name="Google Shape;956;p39"/>
            <p:cNvSpPr/>
            <p:nvPr/>
          </p:nvSpPr>
          <p:spPr>
            <a:xfrm>
              <a:off x="5435625" y="2244300"/>
              <a:ext cx="337175" cy="952050"/>
            </a:xfrm>
            <a:custGeom>
              <a:avLst/>
              <a:gdLst/>
              <a:ahLst/>
              <a:cxnLst/>
              <a:rect l="l" t="t" r="r" b="b"/>
              <a:pathLst>
                <a:path w="13487" h="38082" extrusionOk="0">
                  <a:moveTo>
                    <a:pt x="232" y="0"/>
                  </a:moveTo>
                  <a:cubicBezTo>
                    <a:pt x="232" y="0"/>
                    <a:pt x="1" y="17856"/>
                    <a:pt x="1" y="19209"/>
                  </a:cubicBezTo>
                  <a:cubicBezTo>
                    <a:pt x="1" y="21257"/>
                    <a:pt x="2476" y="34711"/>
                    <a:pt x="2476" y="34711"/>
                  </a:cubicBezTo>
                  <a:cubicBezTo>
                    <a:pt x="2990" y="35023"/>
                    <a:pt x="3469" y="35123"/>
                    <a:pt x="3871" y="35123"/>
                  </a:cubicBezTo>
                  <a:cubicBezTo>
                    <a:pt x="4575" y="35123"/>
                    <a:pt x="5041" y="34817"/>
                    <a:pt x="5041" y="34817"/>
                  </a:cubicBezTo>
                  <a:cubicBezTo>
                    <a:pt x="5041" y="34817"/>
                    <a:pt x="5594" y="24659"/>
                    <a:pt x="5326" y="22639"/>
                  </a:cubicBezTo>
                  <a:cubicBezTo>
                    <a:pt x="5089" y="20850"/>
                    <a:pt x="4701" y="19825"/>
                    <a:pt x="4701" y="19825"/>
                  </a:cubicBezTo>
                  <a:lnTo>
                    <a:pt x="5692" y="7430"/>
                  </a:lnTo>
                  <a:lnTo>
                    <a:pt x="6064" y="7410"/>
                  </a:lnTo>
                  <a:cubicBezTo>
                    <a:pt x="6064" y="7410"/>
                    <a:pt x="6993" y="18389"/>
                    <a:pt x="7423" y="20743"/>
                  </a:cubicBezTo>
                  <a:cubicBezTo>
                    <a:pt x="7780" y="22688"/>
                    <a:pt x="7896" y="24498"/>
                    <a:pt x="8584" y="27635"/>
                  </a:cubicBezTo>
                  <a:cubicBezTo>
                    <a:pt x="9272" y="30773"/>
                    <a:pt x="10754" y="37737"/>
                    <a:pt x="10754" y="37737"/>
                  </a:cubicBezTo>
                  <a:cubicBezTo>
                    <a:pt x="11198" y="37995"/>
                    <a:pt x="11610" y="38081"/>
                    <a:pt x="11962" y="38081"/>
                  </a:cubicBezTo>
                  <a:cubicBezTo>
                    <a:pt x="12665" y="38081"/>
                    <a:pt x="13127" y="37737"/>
                    <a:pt x="13127" y="37737"/>
                  </a:cubicBezTo>
                  <a:cubicBezTo>
                    <a:pt x="13127" y="37737"/>
                    <a:pt x="13487" y="29036"/>
                    <a:pt x="13127" y="26278"/>
                  </a:cubicBezTo>
                  <a:cubicBezTo>
                    <a:pt x="12767" y="23519"/>
                    <a:pt x="12211" y="21175"/>
                    <a:pt x="12211" y="21175"/>
                  </a:cubicBezTo>
                  <a:cubicBezTo>
                    <a:pt x="12211" y="21175"/>
                    <a:pt x="12255" y="17229"/>
                    <a:pt x="12450" y="14008"/>
                  </a:cubicBezTo>
                  <a:cubicBezTo>
                    <a:pt x="12644" y="10787"/>
                    <a:pt x="13454" y="6110"/>
                    <a:pt x="13180" y="2671"/>
                  </a:cubicBezTo>
                  <a:lnTo>
                    <a:pt x="232" y="0"/>
                  </a:ln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957" name="Google Shape;957;p39"/>
            <p:cNvSpPr/>
            <p:nvPr/>
          </p:nvSpPr>
          <p:spPr>
            <a:xfrm>
              <a:off x="5506250" y="2386525"/>
              <a:ext cx="80950" cy="289400"/>
            </a:xfrm>
            <a:custGeom>
              <a:avLst/>
              <a:gdLst/>
              <a:ahLst/>
              <a:cxnLst/>
              <a:rect l="l" t="t" r="r" b="b"/>
              <a:pathLst>
                <a:path w="3238" h="11576" extrusionOk="0">
                  <a:moveTo>
                    <a:pt x="0" y="1"/>
                  </a:moveTo>
                  <a:cubicBezTo>
                    <a:pt x="0" y="1"/>
                    <a:pt x="1132" y="1185"/>
                    <a:pt x="1689" y="1534"/>
                  </a:cubicBezTo>
                  <a:cubicBezTo>
                    <a:pt x="2247" y="1882"/>
                    <a:pt x="2080" y="11575"/>
                    <a:pt x="2080" y="11575"/>
                  </a:cubicBezTo>
                  <a:lnTo>
                    <a:pt x="2866" y="1741"/>
                  </a:lnTo>
                  <a:lnTo>
                    <a:pt x="3238" y="1719"/>
                  </a:lnTo>
                  <a:cubicBezTo>
                    <a:pt x="3238" y="1719"/>
                    <a:pt x="1132" y="872"/>
                    <a:pt x="0" y="1"/>
                  </a:cubicBezTo>
                  <a:close/>
                </a:path>
              </a:pathLst>
            </a:custGeom>
            <a:solidFill>
              <a:srgbClr val="6795D6"/>
            </a:solidFill>
            <a:ln>
              <a:noFill/>
            </a:ln>
          </p:spPr>
          <p:txBody>
            <a:bodyPr spcFirstLastPara="1" wrap="square" lIns="121900" tIns="121900" rIns="121900" bIns="121900" anchor="ctr" anchorCtr="0">
              <a:noAutofit/>
            </a:bodyPr>
            <a:lstStyle/>
            <a:p>
              <a:endParaRPr sz="2400"/>
            </a:p>
          </p:txBody>
        </p:sp>
        <p:sp>
          <p:nvSpPr>
            <p:cNvPr id="958" name="Google Shape;958;p39"/>
            <p:cNvSpPr/>
            <p:nvPr/>
          </p:nvSpPr>
          <p:spPr>
            <a:xfrm>
              <a:off x="4903200" y="1679650"/>
              <a:ext cx="674325" cy="416375"/>
            </a:xfrm>
            <a:custGeom>
              <a:avLst/>
              <a:gdLst/>
              <a:ahLst/>
              <a:cxnLst/>
              <a:rect l="l" t="t" r="r" b="b"/>
              <a:pathLst>
                <a:path w="26973" h="16655" extrusionOk="0">
                  <a:moveTo>
                    <a:pt x="24631" y="0"/>
                  </a:moveTo>
                  <a:cubicBezTo>
                    <a:pt x="23985" y="0"/>
                    <a:pt x="23347" y="251"/>
                    <a:pt x="22587" y="1136"/>
                  </a:cubicBezTo>
                  <a:cubicBezTo>
                    <a:pt x="21543" y="2352"/>
                    <a:pt x="18898" y="6143"/>
                    <a:pt x="17421" y="7913"/>
                  </a:cubicBezTo>
                  <a:cubicBezTo>
                    <a:pt x="16548" y="8959"/>
                    <a:pt x="14190" y="10727"/>
                    <a:pt x="11940" y="11653"/>
                  </a:cubicBezTo>
                  <a:cubicBezTo>
                    <a:pt x="10196" y="12370"/>
                    <a:pt x="8135" y="13054"/>
                    <a:pt x="7270" y="13054"/>
                  </a:cubicBezTo>
                  <a:cubicBezTo>
                    <a:pt x="7188" y="13054"/>
                    <a:pt x="7118" y="13048"/>
                    <a:pt x="7059" y="13035"/>
                  </a:cubicBezTo>
                  <a:cubicBezTo>
                    <a:pt x="6372" y="12888"/>
                    <a:pt x="5927" y="12681"/>
                    <a:pt x="5259" y="12330"/>
                  </a:cubicBezTo>
                  <a:cubicBezTo>
                    <a:pt x="4502" y="11931"/>
                    <a:pt x="3929" y="11932"/>
                    <a:pt x="3373" y="11692"/>
                  </a:cubicBezTo>
                  <a:cubicBezTo>
                    <a:pt x="3002" y="11531"/>
                    <a:pt x="2875" y="11388"/>
                    <a:pt x="2774" y="11388"/>
                  </a:cubicBezTo>
                  <a:cubicBezTo>
                    <a:pt x="2723" y="11388"/>
                    <a:pt x="2679" y="11424"/>
                    <a:pt x="2614" y="11511"/>
                  </a:cubicBezTo>
                  <a:cubicBezTo>
                    <a:pt x="2419" y="11774"/>
                    <a:pt x="2718" y="12372"/>
                    <a:pt x="3213" y="12683"/>
                  </a:cubicBezTo>
                  <a:cubicBezTo>
                    <a:pt x="3729" y="13006"/>
                    <a:pt x="4141" y="13012"/>
                    <a:pt x="4224" y="13124"/>
                  </a:cubicBezTo>
                  <a:cubicBezTo>
                    <a:pt x="4283" y="13206"/>
                    <a:pt x="4038" y="13258"/>
                    <a:pt x="3632" y="13258"/>
                  </a:cubicBezTo>
                  <a:cubicBezTo>
                    <a:pt x="3479" y="13258"/>
                    <a:pt x="3302" y="13250"/>
                    <a:pt x="3110" y="13234"/>
                  </a:cubicBezTo>
                  <a:cubicBezTo>
                    <a:pt x="2151" y="13154"/>
                    <a:pt x="1589" y="12798"/>
                    <a:pt x="1104" y="12681"/>
                  </a:cubicBezTo>
                  <a:cubicBezTo>
                    <a:pt x="1036" y="12665"/>
                    <a:pt x="975" y="12657"/>
                    <a:pt x="921" y="12657"/>
                  </a:cubicBezTo>
                  <a:cubicBezTo>
                    <a:pt x="551" y="12657"/>
                    <a:pt x="517" y="13011"/>
                    <a:pt x="647" y="13177"/>
                  </a:cubicBezTo>
                  <a:cubicBezTo>
                    <a:pt x="794" y="13369"/>
                    <a:pt x="1033" y="13645"/>
                    <a:pt x="1765" y="13948"/>
                  </a:cubicBezTo>
                  <a:cubicBezTo>
                    <a:pt x="2497" y="14253"/>
                    <a:pt x="3407" y="14444"/>
                    <a:pt x="3407" y="14444"/>
                  </a:cubicBezTo>
                  <a:cubicBezTo>
                    <a:pt x="3407" y="14444"/>
                    <a:pt x="3249" y="14461"/>
                    <a:pt x="2990" y="14461"/>
                  </a:cubicBezTo>
                  <a:cubicBezTo>
                    <a:pt x="2749" y="14461"/>
                    <a:pt x="2421" y="14446"/>
                    <a:pt x="2050" y="14389"/>
                  </a:cubicBezTo>
                  <a:cubicBezTo>
                    <a:pt x="1203" y="14257"/>
                    <a:pt x="877" y="14102"/>
                    <a:pt x="434" y="14055"/>
                  </a:cubicBezTo>
                  <a:cubicBezTo>
                    <a:pt x="421" y="14054"/>
                    <a:pt x="408" y="14053"/>
                    <a:pt x="396" y="14053"/>
                  </a:cubicBezTo>
                  <a:cubicBezTo>
                    <a:pt x="1" y="14053"/>
                    <a:pt x="122" y="14745"/>
                    <a:pt x="555" y="14956"/>
                  </a:cubicBezTo>
                  <a:cubicBezTo>
                    <a:pt x="915" y="15130"/>
                    <a:pt x="1454" y="15311"/>
                    <a:pt x="2024" y="15409"/>
                  </a:cubicBezTo>
                  <a:cubicBezTo>
                    <a:pt x="2595" y="15507"/>
                    <a:pt x="3554" y="15584"/>
                    <a:pt x="3554" y="15584"/>
                  </a:cubicBezTo>
                  <a:cubicBezTo>
                    <a:pt x="3253" y="15640"/>
                    <a:pt x="2974" y="15660"/>
                    <a:pt x="2721" y="15660"/>
                  </a:cubicBezTo>
                  <a:cubicBezTo>
                    <a:pt x="2191" y="15660"/>
                    <a:pt x="1770" y="15571"/>
                    <a:pt x="1476" y="15533"/>
                  </a:cubicBezTo>
                  <a:cubicBezTo>
                    <a:pt x="1405" y="15524"/>
                    <a:pt x="1340" y="15519"/>
                    <a:pt x="1281" y="15519"/>
                  </a:cubicBezTo>
                  <a:cubicBezTo>
                    <a:pt x="975" y="15519"/>
                    <a:pt x="827" y="15643"/>
                    <a:pt x="865" y="15862"/>
                  </a:cubicBezTo>
                  <a:cubicBezTo>
                    <a:pt x="900" y="16069"/>
                    <a:pt x="1199" y="16299"/>
                    <a:pt x="2127" y="16530"/>
                  </a:cubicBezTo>
                  <a:cubicBezTo>
                    <a:pt x="2466" y="16615"/>
                    <a:pt x="2861" y="16655"/>
                    <a:pt x="3280" y="16655"/>
                  </a:cubicBezTo>
                  <a:cubicBezTo>
                    <a:pt x="4005" y="16655"/>
                    <a:pt x="4801" y="16536"/>
                    <a:pt x="5496" y="16331"/>
                  </a:cubicBezTo>
                  <a:cubicBezTo>
                    <a:pt x="6593" y="16009"/>
                    <a:pt x="7005" y="15789"/>
                    <a:pt x="7592" y="15689"/>
                  </a:cubicBezTo>
                  <a:cubicBezTo>
                    <a:pt x="9745" y="15323"/>
                    <a:pt x="11450" y="15017"/>
                    <a:pt x="13467" y="14178"/>
                  </a:cubicBezTo>
                  <a:cubicBezTo>
                    <a:pt x="16355" y="12975"/>
                    <a:pt x="18319" y="11514"/>
                    <a:pt x="19461" y="10502"/>
                  </a:cubicBezTo>
                  <a:cubicBezTo>
                    <a:pt x="21820" y="8411"/>
                    <a:pt x="24412" y="4789"/>
                    <a:pt x="25692" y="2865"/>
                  </a:cubicBezTo>
                  <a:cubicBezTo>
                    <a:pt x="26972" y="941"/>
                    <a:pt x="26449" y="300"/>
                    <a:pt x="25366" y="85"/>
                  </a:cubicBezTo>
                  <a:cubicBezTo>
                    <a:pt x="25115" y="35"/>
                    <a:pt x="24873" y="0"/>
                    <a:pt x="24631" y="0"/>
                  </a:cubicBezTo>
                  <a:close/>
                </a:path>
              </a:pathLst>
            </a:custGeom>
            <a:solidFill>
              <a:srgbClr val="B44C65"/>
            </a:solidFill>
            <a:ln>
              <a:noFill/>
            </a:ln>
          </p:spPr>
          <p:txBody>
            <a:bodyPr spcFirstLastPara="1" wrap="square" lIns="121900" tIns="121900" rIns="121900" bIns="121900" anchor="ctr" anchorCtr="0">
              <a:noAutofit/>
            </a:bodyPr>
            <a:lstStyle/>
            <a:p>
              <a:endParaRPr sz="2400"/>
            </a:p>
          </p:txBody>
        </p:sp>
        <p:sp>
          <p:nvSpPr>
            <p:cNvPr id="959" name="Google Shape;959;p39"/>
            <p:cNvSpPr/>
            <p:nvPr/>
          </p:nvSpPr>
          <p:spPr>
            <a:xfrm>
              <a:off x="5384950" y="1677275"/>
              <a:ext cx="169650" cy="175950"/>
            </a:xfrm>
            <a:custGeom>
              <a:avLst/>
              <a:gdLst/>
              <a:ahLst/>
              <a:cxnLst/>
              <a:rect l="l" t="t" r="r" b="b"/>
              <a:pathLst>
                <a:path w="6786" h="7038" extrusionOk="0">
                  <a:moveTo>
                    <a:pt x="5337" y="0"/>
                  </a:moveTo>
                  <a:cubicBezTo>
                    <a:pt x="4471" y="0"/>
                    <a:pt x="3946" y="393"/>
                    <a:pt x="3151" y="1234"/>
                  </a:cubicBezTo>
                  <a:cubicBezTo>
                    <a:pt x="2336" y="2096"/>
                    <a:pt x="0" y="5241"/>
                    <a:pt x="0" y="5241"/>
                  </a:cubicBezTo>
                  <a:cubicBezTo>
                    <a:pt x="0" y="5241"/>
                    <a:pt x="1307" y="7038"/>
                    <a:pt x="3843" y="7038"/>
                  </a:cubicBezTo>
                  <a:cubicBezTo>
                    <a:pt x="3866" y="7038"/>
                    <a:pt x="3890" y="7038"/>
                    <a:pt x="3913" y="7037"/>
                  </a:cubicBezTo>
                  <a:lnTo>
                    <a:pt x="6785" y="427"/>
                  </a:lnTo>
                  <a:cubicBezTo>
                    <a:pt x="6785" y="427"/>
                    <a:pt x="6300" y="19"/>
                    <a:pt x="5397" y="1"/>
                  </a:cubicBezTo>
                  <a:cubicBezTo>
                    <a:pt x="5377" y="1"/>
                    <a:pt x="5357" y="0"/>
                    <a:pt x="5337" y="0"/>
                  </a:cubicBezTo>
                  <a:close/>
                </a:path>
              </a:pathLst>
            </a:custGeom>
            <a:solidFill>
              <a:srgbClr val="F5FBFB"/>
            </a:solidFill>
            <a:ln>
              <a:noFill/>
            </a:ln>
          </p:spPr>
          <p:txBody>
            <a:bodyPr spcFirstLastPara="1" wrap="square" lIns="121900" tIns="121900" rIns="121900" bIns="121900" anchor="ctr" anchorCtr="0">
              <a:noAutofit/>
            </a:bodyPr>
            <a:lstStyle/>
            <a:p>
              <a:endParaRPr sz="2400"/>
            </a:p>
          </p:txBody>
        </p:sp>
        <p:sp>
          <p:nvSpPr>
            <p:cNvPr id="960" name="Google Shape;960;p39"/>
            <p:cNvSpPr/>
            <p:nvPr/>
          </p:nvSpPr>
          <p:spPr>
            <a:xfrm>
              <a:off x="5506700" y="1650075"/>
              <a:ext cx="223000" cy="206900"/>
            </a:xfrm>
            <a:custGeom>
              <a:avLst/>
              <a:gdLst/>
              <a:ahLst/>
              <a:cxnLst/>
              <a:rect l="l" t="t" r="r" b="b"/>
              <a:pathLst>
                <a:path w="8920" h="8276" extrusionOk="0">
                  <a:moveTo>
                    <a:pt x="6828" y="0"/>
                  </a:moveTo>
                  <a:lnTo>
                    <a:pt x="6828" y="0"/>
                  </a:lnTo>
                  <a:cubicBezTo>
                    <a:pt x="6828" y="0"/>
                    <a:pt x="1909" y="1703"/>
                    <a:pt x="1318" y="1787"/>
                  </a:cubicBezTo>
                  <a:cubicBezTo>
                    <a:pt x="726" y="1872"/>
                    <a:pt x="1" y="3460"/>
                    <a:pt x="68" y="5351"/>
                  </a:cubicBezTo>
                  <a:cubicBezTo>
                    <a:pt x="125" y="6967"/>
                    <a:pt x="2943" y="8275"/>
                    <a:pt x="4521" y="8275"/>
                  </a:cubicBezTo>
                  <a:cubicBezTo>
                    <a:pt x="4791" y="8275"/>
                    <a:pt x="5024" y="8237"/>
                    <a:pt x="5202" y="8156"/>
                  </a:cubicBezTo>
                  <a:cubicBezTo>
                    <a:pt x="6418" y="7598"/>
                    <a:pt x="8919" y="5132"/>
                    <a:pt x="8530" y="4811"/>
                  </a:cubicBezTo>
                  <a:cubicBezTo>
                    <a:pt x="8141" y="4491"/>
                    <a:pt x="6807" y="3595"/>
                    <a:pt x="6740" y="3325"/>
                  </a:cubicBezTo>
                  <a:cubicBezTo>
                    <a:pt x="6672" y="3054"/>
                    <a:pt x="6828" y="0"/>
                    <a:pt x="6828" y="0"/>
                  </a:cubicBezTo>
                  <a:close/>
                </a:path>
              </a:pathLst>
            </a:custGeom>
            <a:solidFill>
              <a:srgbClr val="B44C65"/>
            </a:solidFill>
            <a:ln>
              <a:noFill/>
            </a:ln>
          </p:spPr>
          <p:txBody>
            <a:bodyPr spcFirstLastPara="1" wrap="square" lIns="121900" tIns="121900" rIns="121900" bIns="121900" anchor="ctr" anchorCtr="0">
              <a:noAutofit/>
            </a:bodyPr>
            <a:lstStyle/>
            <a:p>
              <a:endParaRPr sz="2400"/>
            </a:p>
          </p:txBody>
        </p:sp>
        <p:sp>
          <p:nvSpPr>
            <p:cNvPr id="961" name="Google Shape;961;p39"/>
            <p:cNvSpPr/>
            <p:nvPr/>
          </p:nvSpPr>
          <p:spPr>
            <a:xfrm>
              <a:off x="5541925" y="1650075"/>
              <a:ext cx="135500" cy="97825"/>
            </a:xfrm>
            <a:custGeom>
              <a:avLst/>
              <a:gdLst/>
              <a:ahLst/>
              <a:cxnLst/>
              <a:rect l="l" t="t" r="r" b="b"/>
              <a:pathLst>
                <a:path w="5420" h="3913" extrusionOk="0">
                  <a:moveTo>
                    <a:pt x="5419" y="0"/>
                  </a:moveTo>
                  <a:cubicBezTo>
                    <a:pt x="5419" y="0"/>
                    <a:pt x="2004" y="1392"/>
                    <a:pt x="742" y="1774"/>
                  </a:cubicBezTo>
                  <a:cubicBezTo>
                    <a:pt x="463" y="2331"/>
                    <a:pt x="1" y="3132"/>
                    <a:pt x="402" y="3495"/>
                  </a:cubicBezTo>
                  <a:cubicBezTo>
                    <a:pt x="749" y="3807"/>
                    <a:pt x="1155" y="3913"/>
                    <a:pt x="1554" y="3913"/>
                  </a:cubicBezTo>
                  <a:cubicBezTo>
                    <a:pt x="2223" y="3913"/>
                    <a:pt x="2871" y="3615"/>
                    <a:pt x="3185" y="3494"/>
                  </a:cubicBezTo>
                  <a:cubicBezTo>
                    <a:pt x="3753" y="3273"/>
                    <a:pt x="4205" y="2961"/>
                    <a:pt x="4548" y="2700"/>
                  </a:cubicBezTo>
                  <a:cubicBezTo>
                    <a:pt x="5003" y="2353"/>
                    <a:pt x="5364" y="1768"/>
                    <a:pt x="5364" y="1195"/>
                  </a:cubicBezTo>
                  <a:cubicBezTo>
                    <a:pt x="5386" y="705"/>
                    <a:pt x="5419" y="0"/>
                    <a:pt x="5419" y="0"/>
                  </a:cubicBezTo>
                  <a:close/>
                </a:path>
              </a:pathLst>
            </a:custGeom>
            <a:solidFill>
              <a:srgbClr val="912B40"/>
            </a:solidFill>
            <a:ln>
              <a:noFill/>
            </a:ln>
          </p:spPr>
          <p:txBody>
            <a:bodyPr spcFirstLastPara="1" wrap="square" lIns="121900" tIns="121900" rIns="121900" bIns="121900" anchor="ctr" anchorCtr="0">
              <a:noAutofit/>
            </a:bodyPr>
            <a:lstStyle/>
            <a:p>
              <a:endParaRPr sz="2400"/>
            </a:p>
          </p:txBody>
        </p:sp>
        <p:sp>
          <p:nvSpPr>
            <p:cNvPr id="962" name="Google Shape;962;p39"/>
            <p:cNvSpPr/>
            <p:nvPr/>
          </p:nvSpPr>
          <p:spPr>
            <a:xfrm>
              <a:off x="5432000" y="1677275"/>
              <a:ext cx="349200" cy="695150"/>
            </a:xfrm>
            <a:custGeom>
              <a:avLst/>
              <a:gdLst/>
              <a:ahLst/>
              <a:cxnLst/>
              <a:rect l="l" t="t" r="r" b="b"/>
              <a:pathLst>
                <a:path w="13968" h="27806" extrusionOk="0">
                  <a:moveTo>
                    <a:pt x="3285" y="0"/>
                  </a:moveTo>
                  <a:cubicBezTo>
                    <a:pt x="3205" y="0"/>
                    <a:pt x="3126" y="8"/>
                    <a:pt x="3051" y="26"/>
                  </a:cubicBezTo>
                  <a:cubicBezTo>
                    <a:pt x="3051" y="26"/>
                    <a:pt x="1713" y="719"/>
                    <a:pt x="1143" y="2462"/>
                  </a:cubicBezTo>
                  <a:cubicBezTo>
                    <a:pt x="572" y="4204"/>
                    <a:pt x="0" y="6291"/>
                    <a:pt x="52" y="9531"/>
                  </a:cubicBezTo>
                  <a:cubicBezTo>
                    <a:pt x="105" y="12770"/>
                    <a:pt x="49" y="22670"/>
                    <a:pt x="49" y="22670"/>
                  </a:cubicBezTo>
                  <a:cubicBezTo>
                    <a:pt x="49" y="22670"/>
                    <a:pt x="484" y="24764"/>
                    <a:pt x="3280" y="26322"/>
                  </a:cubicBezTo>
                  <a:cubicBezTo>
                    <a:pt x="5216" y="27401"/>
                    <a:pt x="6809" y="27806"/>
                    <a:pt x="8235" y="27806"/>
                  </a:cubicBezTo>
                  <a:cubicBezTo>
                    <a:pt x="8868" y="27806"/>
                    <a:pt x="9468" y="27726"/>
                    <a:pt x="10051" y="27590"/>
                  </a:cubicBezTo>
                  <a:cubicBezTo>
                    <a:pt x="11616" y="27225"/>
                    <a:pt x="12909" y="26674"/>
                    <a:pt x="13448" y="25538"/>
                  </a:cubicBezTo>
                  <a:cubicBezTo>
                    <a:pt x="13308" y="23268"/>
                    <a:pt x="12295" y="17340"/>
                    <a:pt x="12673" y="14484"/>
                  </a:cubicBezTo>
                  <a:cubicBezTo>
                    <a:pt x="13051" y="11629"/>
                    <a:pt x="13655" y="9497"/>
                    <a:pt x="13811" y="7187"/>
                  </a:cubicBezTo>
                  <a:cubicBezTo>
                    <a:pt x="13967" y="4879"/>
                    <a:pt x="13508" y="4925"/>
                    <a:pt x="12350" y="4103"/>
                  </a:cubicBezTo>
                  <a:cubicBezTo>
                    <a:pt x="10792" y="2995"/>
                    <a:pt x="10163" y="2694"/>
                    <a:pt x="10163" y="2694"/>
                  </a:cubicBezTo>
                  <a:cubicBezTo>
                    <a:pt x="10163" y="2694"/>
                    <a:pt x="8535" y="5544"/>
                    <a:pt x="6448" y="5544"/>
                  </a:cubicBezTo>
                  <a:cubicBezTo>
                    <a:pt x="6109" y="5544"/>
                    <a:pt x="5758" y="5469"/>
                    <a:pt x="5399" y="5294"/>
                  </a:cubicBezTo>
                  <a:cubicBezTo>
                    <a:pt x="2921" y="4086"/>
                    <a:pt x="3790" y="1925"/>
                    <a:pt x="5140" y="833"/>
                  </a:cubicBezTo>
                  <a:cubicBezTo>
                    <a:pt x="5140" y="833"/>
                    <a:pt x="4110" y="0"/>
                    <a:pt x="3285" y="0"/>
                  </a:cubicBezTo>
                  <a:close/>
                </a:path>
              </a:pathLst>
            </a:custGeom>
            <a:solidFill>
              <a:srgbClr val="C4D9FF"/>
            </a:solidFill>
            <a:ln>
              <a:noFill/>
            </a:ln>
          </p:spPr>
          <p:txBody>
            <a:bodyPr spcFirstLastPara="1" wrap="square" lIns="121900" tIns="121900" rIns="121900" bIns="121900" anchor="ctr" anchorCtr="0">
              <a:noAutofit/>
            </a:bodyPr>
            <a:lstStyle/>
            <a:p>
              <a:endParaRPr sz="2400"/>
            </a:p>
          </p:txBody>
        </p:sp>
        <p:sp>
          <p:nvSpPr>
            <p:cNvPr id="963" name="Google Shape;963;p39"/>
            <p:cNvSpPr/>
            <p:nvPr/>
          </p:nvSpPr>
          <p:spPr>
            <a:xfrm>
              <a:off x="5518275" y="1694300"/>
              <a:ext cx="173900" cy="127575"/>
            </a:xfrm>
            <a:custGeom>
              <a:avLst/>
              <a:gdLst/>
              <a:ahLst/>
              <a:cxnLst/>
              <a:rect l="l" t="t" r="r" b="b"/>
              <a:pathLst>
                <a:path w="6956" h="5103" extrusionOk="0">
                  <a:moveTo>
                    <a:pt x="1467" y="0"/>
                  </a:moveTo>
                  <a:cubicBezTo>
                    <a:pt x="237" y="902"/>
                    <a:pt x="0" y="2265"/>
                    <a:pt x="161" y="3148"/>
                  </a:cubicBezTo>
                  <a:cubicBezTo>
                    <a:pt x="275" y="3759"/>
                    <a:pt x="1101" y="5103"/>
                    <a:pt x="2921" y="5103"/>
                  </a:cubicBezTo>
                  <a:cubicBezTo>
                    <a:pt x="3161" y="5103"/>
                    <a:pt x="3418" y="5080"/>
                    <a:pt x="3693" y="5028"/>
                  </a:cubicBezTo>
                  <a:cubicBezTo>
                    <a:pt x="6054" y="4587"/>
                    <a:pt x="6955" y="2143"/>
                    <a:pt x="6955" y="2143"/>
                  </a:cubicBezTo>
                  <a:lnTo>
                    <a:pt x="6436" y="1768"/>
                  </a:lnTo>
                  <a:cubicBezTo>
                    <a:pt x="6436" y="1768"/>
                    <a:pt x="6016" y="2840"/>
                    <a:pt x="4595" y="3896"/>
                  </a:cubicBezTo>
                  <a:cubicBezTo>
                    <a:pt x="4132" y="4240"/>
                    <a:pt x="3529" y="4434"/>
                    <a:pt x="2922" y="4434"/>
                  </a:cubicBezTo>
                  <a:cubicBezTo>
                    <a:pt x="2522" y="4434"/>
                    <a:pt x="2121" y="4350"/>
                    <a:pt x="1755" y="4169"/>
                  </a:cubicBezTo>
                  <a:cubicBezTo>
                    <a:pt x="833" y="3713"/>
                    <a:pt x="698" y="2821"/>
                    <a:pt x="813" y="1996"/>
                  </a:cubicBezTo>
                  <a:cubicBezTo>
                    <a:pt x="930" y="1170"/>
                    <a:pt x="1965" y="187"/>
                    <a:pt x="1965" y="187"/>
                  </a:cubicBezTo>
                  <a:lnTo>
                    <a:pt x="1467" y="0"/>
                  </a:lnTo>
                  <a:close/>
                </a:path>
              </a:pathLst>
            </a:custGeom>
            <a:solidFill>
              <a:srgbClr val="F5FBFB"/>
            </a:solidFill>
            <a:ln>
              <a:noFill/>
            </a:ln>
          </p:spPr>
          <p:txBody>
            <a:bodyPr spcFirstLastPara="1" wrap="square" lIns="121900" tIns="121900" rIns="121900" bIns="121900" anchor="ctr" anchorCtr="0">
              <a:noAutofit/>
            </a:bodyPr>
            <a:lstStyle/>
            <a:p>
              <a:endParaRPr sz="2400"/>
            </a:p>
          </p:txBody>
        </p:sp>
        <p:sp>
          <p:nvSpPr>
            <p:cNvPr id="964" name="Google Shape;964;p39"/>
            <p:cNvSpPr/>
            <p:nvPr/>
          </p:nvSpPr>
          <p:spPr>
            <a:xfrm>
              <a:off x="5493225" y="1435275"/>
              <a:ext cx="239150" cy="279200"/>
            </a:xfrm>
            <a:custGeom>
              <a:avLst/>
              <a:gdLst/>
              <a:ahLst/>
              <a:cxnLst/>
              <a:rect l="l" t="t" r="r" b="b"/>
              <a:pathLst>
                <a:path w="9566" h="11168" extrusionOk="0">
                  <a:moveTo>
                    <a:pt x="4717" y="0"/>
                  </a:moveTo>
                  <a:cubicBezTo>
                    <a:pt x="2408" y="0"/>
                    <a:pt x="807" y="1752"/>
                    <a:pt x="455" y="4040"/>
                  </a:cubicBezTo>
                  <a:cubicBezTo>
                    <a:pt x="256" y="5212"/>
                    <a:pt x="0" y="7701"/>
                    <a:pt x="812" y="9562"/>
                  </a:cubicBezTo>
                  <a:cubicBezTo>
                    <a:pt x="1272" y="10615"/>
                    <a:pt x="1795" y="11018"/>
                    <a:pt x="2759" y="11156"/>
                  </a:cubicBezTo>
                  <a:cubicBezTo>
                    <a:pt x="2815" y="11164"/>
                    <a:pt x="2881" y="11168"/>
                    <a:pt x="2957" y="11168"/>
                  </a:cubicBezTo>
                  <a:cubicBezTo>
                    <a:pt x="3890" y="11168"/>
                    <a:pt x="6190" y="10564"/>
                    <a:pt x="6991" y="9627"/>
                  </a:cubicBezTo>
                  <a:cubicBezTo>
                    <a:pt x="7144" y="9447"/>
                    <a:pt x="7367" y="8591"/>
                    <a:pt x="7367" y="8591"/>
                  </a:cubicBezTo>
                  <a:cubicBezTo>
                    <a:pt x="8536" y="7793"/>
                    <a:pt x="9336" y="6500"/>
                    <a:pt x="9421" y="4979"/>
                  </a:cubicBezTo>
                  <a:cubicBezTo>
                    <a:pt x="9565" y="2378"/>
                    <a:pt x="7574" y="153"/>
                    <a:pt x="4974" y="7"/>
                  </a:cubicBezTo>
                  <a:cubicBezTo>
                    <a:pt x="4887" y="3"/>
                    <a:pt x="4801" y="0"/>
                    <a:pt x="4717" y="0"/>
                  </a:cubicBezTo>
                  <a:close/>
                </a:path>
              </a:pathLst>
            </a:custGeom>
            <a:solidFill>
              <a:srgbClr val="B44C65"/>
            </a:solidFill>
            <a:ln>
              <a:noFill/>
            </a:ln>
          </p:spPr>
          <p:txBody>
            <a:bodyPr spcFirstLastPara="1" wrap="square" lIns="121900" tIns="121900" rIns="121900" bIns="121900" anchor="ctr" anchorCtr="0">
              <a:noAutofit/>
            </a:bodyPr>
            <a:lstStyle/>
            <a:p>
              <a:endParaRPr sz="2400"/>
            </a:p>
          </p:txBody>
        </p:sp>
        <p:sp>
          <p:nvSpPr>
            <p:cNvPr id="965" name="Google Shape;965;p39"/>
            <p:cNvSpPr/>
            <p:nvPr/>
          </p:nvSpPr>
          <p:spPr>
            <a:xfrm>
              <a:off x="5513525" y="1435275"/>
              <a:ext cx="223050" cy="214775"/>
            </a:xfrm>
            <a:custGeom>
              <a:avLst/>
              <a:gdLst/>
              <a:ahLst/>
              <a:cxnLst/>
              <a:rect l="l" t="t" r="r" b="b"/>
              <a:pathLst>
                <a:path w="8922" h="8591" extrusionOk="0">
                  <a:moveTo>
                    <a:pt x="3898" y="1"/>
                  </a:moveTo>
                  <a:cubicBezTo>
                    <a:pt x="2274" y="1"/>
                    <a:pt x="842" y="847"/>
                    <a:pt x="0" y="2129"/>
                  </a:cubicBezTo>
                  <a:cubicBezTo>
                    <a:pt x="234" y="2391"/>
                    <a:pt x="809" y="2709"/>
                    <a:pt x="1656" y="2888"/>
                  </a:cubicBezTo>
                  <a:cubicBezTo>
                    <a:pt x="2123" y="2987"/>
                    <a:pt x="2566" y="3025"/>
                    <a:pt x="2972" y="3025"/>
                  </a:cubicBezTo>
                  <a:cubicBezTo>
                    <a:pt x="4310" y="3025"/>
                    <a:pt x="5235" y="2611"/>
                    <a:pt x="5235" y="2611"/>
                  </a:cubicBezTo>
                  <a:lnTo>
                    <a:pt x="5235" y="2611"/>
                  </a:lnTo>
                  <a:cubicBezTo>
                    <a:pt x="5080" y="3218"/>
                    <a:pt x="5304" y="3760"/>
                    <a:pt x="5568" y="4150"/>
                  </a:cubicBezTo>
                  <a:cubicBezTo>
                    <a:pt x="5894" y="4634"/>
                    <a:pt x="6041" y="5213"/>
                    <a:pt x="5929" y="5786"/>
                  </a:cubicBezTo>
                  <a:cubicBezTo>
                    <a:pt x="5895" y="5956"/>
                    <a:pt x="5857" y="6145"/>
                    <a:pt x="5819" y="6350"/>
                  </a:cubicBezTo>
                  <a:cubicBezTo>
                    <a:pt x="5678" y="7088"/>
                    <a:pt x="6307" y="7148"/>
                    <a:pt x="6307" y="7148"/>
                  </a:cubicBezTo>
                  <a:cubicBezTo>
                    <a:pt x="6316" y="6774"/>
                    <a:pt x="6369" y="6414"/>
                    <a:pt x="6571" y="6181"/>
                  </a:cubicBezTo>
                  <a:lnTo>
                    <a:pt x="6571" y="6181"/>
                  </a:lnTo>
                  <a:cubicBezTo>
                    <a:pt x="7840" y="6589"/>
                    <a:pt x="6607" y="8431"/>
                    <a:pt x="6555" y="8591"/>
                  </a:cubicBezTo>
                  <a:cubicBezTo>
                    <a:pt x="7897" y="7670"/>
                    <a:pt x="8922" y="5941"/>
                    <a:pt x="8755" y="4120"/>
                  </a:cubicBezTo>
                  <a:cubicBezTo>
                    <a:pt x="8571" y="2095"/>
                    <a:pt x="6876" y="517"/>
                    <a:pt x="4884" y="104"/>
                  </a:cubicBezTo>
                  <a:cubicBezTo>
                    <a:pt x="4550" y="34"/>
                    <a:pt x="4220" y="1"/>
                    <a:pt x="3898" y="1"/>
                  </a:cubicBezTo>
                  <a:close/>
                </a:path>
              </a:pathLst>
            </a:custGeom>
            <a:solidFill>
              <a:srgbClr val="6D293D"/>
            </a:solidFill>
            <a:ln>
              <a:noFill/>
            </a:ln>
          </p:spPr>
          <p:txBody>
            <a:bodyPr spcFirstLastPara="1" wrap="square" lIns="121900" tIns="121900" rIns="121900" bIns="121900" anchor="ctr" anchorCtr="0">
              <a:noAutofit/>
            </a:bodyPr>
            <a:lstStyle/>
            <a:p>
              <a:endParaRPr sz="2400"/>
            </a:p>
          </p:txBody>
        </p:sp>
        <p:sp>
          <p:nvSpPr>
            <p:cNvPr id="966" name="Google Shape;966;p39"/>
            <p:cNvSpPr/>
            <p:nvPr/>
          </p:nvSpPr>
          <p:spPr>
            <a:xfrm>
              <a:off x="5677400" y="1580000"/>
              <a:ext cx="60550" cy="76550"/>
            </a:xfrm>
            <a:custGeom>
              <a:avLst/>
              <a:gdLst/>
              <a:ahLst/>
              <a:cxnLst/>
              <a:rect l="l" t="t" r="r" b="b"/>
              <a:pathLst>
                <a:path w="2422" h="3062" extrusionOk="0">
                  <a:moveTo>
                    <a:pt x="926" y="1"/>
                  </a:moveTo>
                  <a:cubicBezTo>
                    <a:pt x="556" y="1"/>
                    <a:pt x="188" y="172"/>
                    <a:pt x="16" y="392"/>
                  </a:cubicBezTo>
                  <a:lnTo>
                    <a:pt x="0" y="2786"/>
                  </a:lnTo>
                  <a:cubicBezTo>
                    <a:pt x="0" y="2786"/>
                    <a:pt x="111" y="3037"/>
                    <a:pt x="569" y="3060"/>
                  </a:cubicBezTo>
                  <a:cubicBezTo>
                    <a:pt x="580" y="3061"/>
                    <a:pt x="591" y="3061"/>
                    <a:pt x="603" y="3061"/>
                  </a:cubicBezTo>
                  <a:cubicBezTo>
                    <a:pt x="1453" y="3061"/>
                    <a:pt x="2422" y="1495"/>
                    <a:pt x="1739" y="428"/>
                  </a:cubicBezTo>
                  <a:cubicBezTo>
                    <a:pt x="1542" y="120"/>
                    <a:pt x="1234" y="1"/>
                    <a:pt x="926" y="1"/>
                  </a:cubicBezTo>
                  <a:close/>
                </a:path>
              </a:pathLst>
            </a:custGeom>
            <a:solidFill>
              <a:srgbClr val="B44C65"/>
            </a:solidFill>
            <a:ln>
              <a:noFill/>
            </a:ln>
          </p:spPr>
          <p:txBody>
            <a:bodyPr spcFirstLastPara="1" wrap="square" lIns="121900" tIns="121900" rIns="121900" bIns="121900" anchor="ctr" anchorCtr="0">
              <a:noAutofit/>
            </a:bodyPr>
            <a:lstStyle/>
            <a:p>
              <a:endParaRPr sz="2400"/>
            </a:p>
          </p:txBody>
        </p:sp>
        <p:sp>
          <p:nvSpPr>
            <p:cNvPr id="967" name="Google Shape;967;p39"/>
            <p:cNvSpPr/>
            <p:nvPr/>
          </p:nvSpPr>
          <p:spPr>
            <a:xfrm>
              <a:off x="4737900" y="1997050"/>
              <a:ext cx="776975" cy="448600"/>
            </a:xfrm>
            <a:custGeom>
              <a:avLst/>
              <a:gdLst/>
              <a:ahLst/>
              <a:cxnLst/>
              <a:rect l="l" t="t" r="r" b="b"/>
              <a:pathLst>
                <a:path w="31079" h="17944" extrusionOk="0">
                  <a:moveTo>
                    <a:pt x="11168" y="0"/>
                  </a:moveTo>
                  <a:lnTo>
                    <a:pt x="1" y="6447"/>
                  </a:lnTo>
                  <a:lnTo>
                    <a:pt x="19913" y="17943"/>
                  </a:lnTo>
                  <a:lnTo>
                    <a:pt x="31079" y="11497"/>
                  </a:lnTo>
                  <a:lnTo>
                    <a:pt x="11168" y="0"/>
                  </a:lnTo>
                  <a:close/>
                </a:path>
              </a:pathLst>
            </a:custGeom>
            <a:solidFill>
              <a:srgbClr val="A5CBFA"/>
            </a:solidFill>
            <a:ln>
              <a:noFill/>
            </a:ln>
          </p:spPr>
          <p:txBody>
            <a:bodyPr spcFirstLastPara="1" wrap="square" lIns="121900" tIns="121900" rIns="121900" bIns="121900" anchor="ctr" anchorCtr="0">
              <a:noAutofit/>
            </a:bodyPr>
            <a:lstStyle/>
            <a:p>
              <a:endParaRPr sz="2400"/>
            </a:p>
          </p:txBody>
        </p:sp>
        <p:sp>
          <p:nvSpPr>
            <p:cNvPr id="968" name="Google Shape;968;p39"/>
            <p:cNvSpPr/>
            <p:nvPr/>
          </p:nvSpPr>
          <p:spPr>
            <a:xfrm>
              <a:off x="5041675" y="2186000"/>
              <a:ext cx="169725" cy="89300"/>
            </a:xfrm>
            <a:custGeom>
              <a:avLst/>
              <a:gdLst/>
              <a:ahLst/>
              <a:cxnLst/>
              <a:rect l="l" t="t" r="r" b="b"/>
              <a:pathLst>
                <a:path w="6789" h="3572" extrusionOk="0">
                  <a:moveTo>
                    <a:pt x="3359" y="1"/>
                  </a:moveTo>
                  <a:cubicBezTo>
                    <a:pt x="2567" y="1"/>
                    <a:pt x="1781" y="175"/>
                    <a:pt x="1187" y="523"/>
                  </a:cubicBezTo>
                  <a:cubicBezTo>
                    <a:pt x="0" y="1220"/>
                    <a:pt x="0" y="2350"/>
                    <a:pt x="1187" y="3049"/>
                  </a:cubicBezTo>
                  <a:cubicBezTo>
                    <a:pt x="1781" y="3397"/>
                    <a:pt x="2567" y="3572"/>
                    <a:pt x="3359" y="3572"/>
                  </a:cubicBezTo>
                  <a:cubicBezTo>
                    <a:pt x="4150" y="3572"/>
                    <a:pt x="4946" y="3397"/>
                    <a:pt x="5560" y="3049"/>
                  </a:cubicBezTo>
                  <a:cubicBezTo>
                    <a:pt x="6788" y="2350"/>
                    <a:pt x="6788" y="1220"/>
                    <a:pt x="5560" y="523"/>
                  </a:cubicBezTo>
                  <a:cubicBezTo>
                    <a:pt x="4946" y="175"/>
                    <a:pt x="4150" y="1"/>
                    <a:pt x="3359" y="1"/>
                  </a:cubicBezTo>
                  <a:close/>
                </a:path>
              </a:pathLst>
            </a:custGeom>
            <a:solidFill>
              <a:srgbClr val="E7478D"/>
            </a:solidFill>
            <a:ln>
              <a:noFill/>
            </a:ln>
          </p:spPr>
          <p:txBody>
            <a:bodyPr spcFirstLastPara="1" wrap="square" lIns="121900" tIns="121900" rIns="121900" bIns="121900" anchor="ctr" anchorCtr="0">
              <a:noAutofit/>
            </a:bodyPr>
            <a:lstStyle/>
            <a:p>
              <a:endParaRPr sz="2400"/>
            </a:p>
          </p:txBody>
        </p:sp>
        <p:sp>
          <p:nvSpPr>
            <p:cNvPr id="969" name="Google Shape;969;p39"/>
            <p:cNvSpPr/>
            <p:nvPr/>
          </p:nvSpPr>
          <p:spPr>
            <a:xfrm>
              <a:off x="4737900" y="2158225"/>
              <a:ext cx="497850" cy="330025"/>
            </a:xfrm>
            <a:custGeom>
              <a:avLst/>
              <a:gdLst/>
              <a:ahLst/>
              <a:cxnLst/>
              <a:rect l="l" t="t" r="r" b="b"/>
              <a:pathLst>
                <a:path w="19914" h="13201" extrusionOk="0">
                  <a:moveTo>
                    <a:pt x="1" y="0"/>
                  </a:moveTo>
                  <a:lnTo>
                    <a:pt x="1" y="1705"/>
                  </a:lnTo>
                  <a:lnTo>
                    <a:pt x="19913" y="13201"/>
                  </a:lnTo>
                  <a:lnTo>
                    <a:pt x="19913" y="11496"/>
                  </a:lnTo>
                  <a:lnTo>
                    <a:pt x="1" y="0"/>
                  </a:lnTo>
                  <a:close/>
                </a:path>
              </a:pathLst>
            </a:custGeom>
            <a:solidFill>
              <a:srgbClr val="7FA8E6"/>
            </a:solidFill>
            <a:ln>
              <a:noFill/>
            </a:ln>
          </p:spPr>
          <p:txBody>
            <a:bodyPr spcFirstLastPara="1" wrap="square" lIns="121900" tIns="121900" rIns="121900" bIns="121900" anchor="ctr" anchorCtr="0">
              <a:noAutofit/>
            </a:bodyPr>
            <a:lstStyle/>
            <a:p>
              <a:endParaRPr sz="2400"/>
            </a:p>
          </p:txBody>
        </p:sp>
        <p:sp>
          <p:nvSpPr>
            <p:cNvPr id="970" name="Google Shape;970;p39"/>
            <p:cNvSpPr/>
            <p:nvPr/>
          </p:nvSpPr>
          <p:spPr>
            <a:xfrm>
              <a:off x="5235725" y="2284450"/>
              <a:ext cx="279150" cy="203800"/>
            </a:xfrm>
            <a:custGeom>
              <a:avLst/>
              <a:gdLst/>
              <a:ahLst/>
              <a:cxnLst/>
              <a:rect l="l" t="t" r="r" b="b"/>
              <a:pathLst>
                <a:path w="11166" h="8152" extrusionOk="0">
                  <a:moveTo>
                    <a:pt x="11166" y="1"/>
                  </a:moveTo>
                  <a:lnTo>
                    <a:pt x="0" y="6447"/>
                  </a:lnTo>
                  <a:lnTo>
                    <a:pt x="0" y="8152"/>
                  </a:lnTo>
                  <a:lnTo>
                    <a:pt x="11166" y="1705"/>
                  </a:lnTo>
                  <a:lnTo>
                    <a:pt x="11166" y="1"/>
                  </a:lnTo>
                  <a:close/>
                </a:path>
              </a:pathLst>
            </a:custGeom>
            <a:solidFill>
              <a:srgbClr val="6F89D1"/>
            </a:solidFill>
            <a:ln>
              <a:noFill/>
            </a:ln>
          </p:spPr>
          <p:txBody>
            <a:bodyPr spcFirstLastPara="1" wrap="square" lIns="121900" tIns="121900" rIns="121900" bIns="121900" anchor="ctr" anchorCtr="0">
              <a:noAutofit/>
            </a:bodyPr>
            <a:lstStyle/>
            <a:p>
              <a:endParaRPr sz="2400"/>
            </a:p>
          </p:txBody>
        </p:sp>
        <p:sp>
          <p:nvSpPr>
            <p:cNvPr id="971" name="Google Shape;971;p39"/>
            <p:cNvSpPr/>
            <p:nvPr/>
          </p:nvSpPr>
          <p:spPr>
            <a:xfrm>
              <a:off x="5317000" y="1801425"/>
              <a:ext cx="475600" cy="625150"/>
            </a:xfrm>
            <a:custGeom>
              <a:avLst/>
              <a:gdLst/>
              <a:ahLst/>
              <a:cxnLst/>
              <a:rect l="l" t="t" r="r" b="b"/>
              <a:pathLst>
                <a:path w="19024" h="25006" extrusionOk="0">
                  <a:moveTo>
                    <a:pt x="17430" y="0"/>
                  </a:moveTo>
                  <a:cubicBezTo>
                    <a:pt x="17299" y="0"/>
                    <a:pt x="17165" y="18"/>
                    <a:pt x="17029" y="53"/>
                  </a:cubicBezTo>
                  <a:cubicBezTo>
                    <a:pt x="16120" y="282"/>
                    <a:pt x="15392" y="650"/>
                    <a:pt x="14972" y="2197"/>
                  </a:cubicBezTo>
                  <a:cubicBezTo>
                    <a:pt x="14553" y="3744"/>
                    <a:pt x="13879" y="7663"/>
                    <a:pt x="12995" y="10285"/>
                  </a:cubicBezTo>
                  <a:cubicBezTo>
                    <a:pt x="12562" y="11576"/>
                    <a:pt x="11151" y="14395"/>
                    <a:pt x="9518" y="16199"/>
                  </a:cubicBezTo>
                  <a:cubicBezTo>
                    <a:pt x="8134" y="17729"/>
                    <a:pt x="6498" y="19201"/>
                    <a:pt x="5783" y="19463"/>
                  </a:cubicBezTo>
                  <a:cubicBezTo>
                    <a:pt x="5297" y="19641"/>
                    <a:pt x="5000" y="19688"/>
                    <a:pt x="4575" y="19688"/>
                  </a:cubicBezTo>
                  <a:cubicBezTo>
                    <a:pt x="4423" y="19688"/>
                    <a:pt x="4256" y="19682"/>
                    <a:pt x="4058" y="19674"/>
                  </a:cubicBezTo>
                  <a:cubicBezTo>
                    <a:pt x="3992" y="19671"/>
                    <a:pt x="3927" y="19670"/>
                    <a:pt x="3865" y="19670"/>
                  </a:cubicBezTo>
                  <a:cubicBezTo>
                    <a:pt x="3121" y="19670"/>
                    <a:pt x="2627" y="19849"/>
                    <a:pt x="2067" y="19870"/>
                  </a:cubicBezTo>
                  <a:cubicBezTo>
                    <a:pt x="1462" y="19893"/>
                    <a:pt x="1468" y="19832"/>
                    <a:pt x="1404" y="20153"/>
                  </a:cubicBezTo>
                  <a:cubicBezTo>
                    <a:pt x="1341" y="20473"/>
                    <a:pt x="1870" y="20885"/>
                    <a:pt x="2447" y="20953"/>
                  </a:cubicBezTo>
                  <a:cubicBezTo>
                    <a:pt x="2554" y="20965"/>
                    <a:pt x="2654" y="20970"/>
                    <a:pt x="2746" y="20970"/>
                  </a:cubicBezTo>
                  <a:cubicBezTo>
                    <a:pt x="3090" y="20970"/>
                    <a:pt x="3332" y="20902"/>
                    <a:pt x="3468" y="20902"/>
                  </a:cubicBezTo>
                  <a:cubicBezTo>
                    <a:pt x="3503" y="20902"/>
                    <a:pt x="3531" y="20907"/>
                    <a:pt x="3551" y="20918"/>
                  </a:cubicBezTo>
                  <a:cubicBezTo>
                    <a:pt x="3674" y="20984"/>
                    <a:pt x="3246" y="21248"/>
                    <a:pt x="2592" y="21495"/>
                  </a:cubicBezTo>
                  <a:cubicBezTo>
                    <a:pt x="1693" y="21837"/>
                    <a:pt x="1032" y="21757"/>
                    <a:pt x="545" y="21860"/>
                  </a:cubicBezTo>
                  <a:cubicBezTo>
                    <a:pt x="1" y="21973"/>
                    <a:pt x="130" y="22396"/>
                    <a:pt x="344" y="22504"/>
                  </a:cubicBezTo>
                  <a:cubicBezTo>
                    <a:pt x="535" y="22601"/>
                    <a:pt x="818" y="22726"/>
                    <a:pt x="1429" y="22726"/>
                  </a:cubicBezTo>
                  <a:cubicBezTo>
                    <a:pt x="1509" y="22726"/>
                    <a:pt x="1594" y="22723"/>
                    <a:pt x="1686" y="22719"/>
                  </a:cubicBezTo>
                  <a:cubicBezTo>
                    <a:pt x="2477" y="22679"/>
                    <a:pt x="3381" y="22460"/>
                    <a:pt x="3381" y="22460"/>
                  </a:cubicBezTo>
                  <a:lnTo>
                    <a:pt x="3381" y="22460"/>
                  </a:lnTo>
                  <a:cubicBezTo>
                    <a:pt x="3381" y="22460"/>
                    <a:pt x="2879" y="22771"/>
                    <a:pt x="2133" y="22995"/>
                  </a:cubicBezTo>
                  <a:cubicBezTo>
                    <a:pt x="1312" y="23240"/>
                    <a:pt x="951" y="23240"/>
                    <a:pt x="529" y="23388"/>
                  </a:cubicBezTo>
                  <a:cubicBezTo>
                    <a:pt x="113" y="23535"/>
                    <a:pt x="528" y="24145"/>
                    <a:pt x="1026" y="24148"/>
                  </a:cubicBezTo>
                  <a:cubicBezTo>
                    <a:pt x="1038" y="24148"/>
                    <a:pt x="1051" y="24148"/>
                    <a:pt x="1064" y="24148"/>
                  </a:cubicBezTo>
                  <a:cubicBezTo>
                    <a:pt x="1462" y="24148"/>
                    <a:pt x="2009" y="24079"/>
                    <a:pt x="2548" y="23927"/>
                  </a:cubicBezTo>
                  <a:cubicBezTo>
                    <a:pt x="3105" y="23770"/>
                    <a:pt x="4004" y="23427"/>
                    <a:pt x="4005" y="23426"/>
                  </a:cubicBezTo>
                  <a:lnTo>
                    <a:pt x="4005" y="23426"/>
                  </a:lnTo>
                  <a:cubicBezTo>
                    <a:pt x="3239" y="23982"/>
                    <a:pt x="2523" y="24139"/>
                    <a:pt x="2105" y="24273"/>
                  </a:cubicBezTo>
                  <a:cubicBezTo>
                    <a:pt x="1687" y="24410"/>
                    <a:pt x="1543" y="24616"/>
                    <a:pt x="1696" y="24834"/>
                  </a:cubicBezTo>
                  <a:cubicBezTo>
                    <a:pt x="1768" y="24936"/>
                    <a:pt x="1927" y="25005"/>
                    <a:pt x="2240" y="25005"/>
                  </a:cubicBezTo>
                  <a:cubicBezTo>
                    <a:pt x="2454" y="25005"/>
                    <a:pt x="2741" y="24973"/>
                    <a:pt x="3122" y="24895"/>
                  </a:cubicBezTo>
                  <a:cubicBezTo>
                    <a:pt x="4060" y="24705"/>
                    <a:pt x="5227" y="24030"/>
                    <a:pt x="6078" y="23266"/>
                  </a:cubicBezTo>
                  <a:cubicBezTo>
                    <a:pt x="6930" y="22503"/>
                    <a:pt x="7207" y="22128"/>
                    <a:pt x="7694" y="21785"/>
                  </a:cubicBezTo>
                  <a:cubicBezTo>
                    <a:pt x="9480" y="20527"/>
                    <a:pt x="10888" y="19518"/>
                    <a:pt x="12349" y="17893"/>
                  </a:cubicBezTo>
                  <a:cubicBezTo>
                    <a:pt x="14438" y="15565"/>
                    <a:pt x="15583" y="13402"/>
                    <a:pt x="16179" y="11996"/>
                  </a:cubicBezTo>
                  <a:cubicBezTo>
                    <a:pt x="17409" y="9095"/>
                    <a:pt x="18408" y="5122"/>
                    <a:pt x="18737" y="2835"/>
                  </a:cubicBezTo>
                  <a:cubicBezTo>
                    <a:pt x="19023" y="838"/>
                    <a:pt x="18324" y="0"/>
                    <a:pt x="17430" y="0"/>
                  </a:cubicBezTo>
                  <a:close/>
                </a:path>
              </a:pathLst>
            </a:custGeom>
            <a:solidFill>
              <a:srgbClr val="B44C65"/>
            </a:solidFill>
            <a:ln>
              <a:noFill/>
            </a:ln>
          </p:spPr>
          <p:txBody>
            <a:bodyPr spcFirstLastPara="1" wrap="square" lIns="121900" tIns="121900" rIns="121900" bIns="121900" anchor="ctr" anchorCtr="0">
              <a:noAutofit/>
            </a:bodyPr>
            <a:lstStyle/>
            <a:p>
              <a:endParaRPr sz="2400"/>
            </a:p>
          </p:txBody>
        </p:sp>
        <p:sp>
          <p:nvSpPr>
            <p:cNvPr id="972" name="Google Shape;972;p39"/>
            <p:cNvSpPr/>
            <p:nvPr/>
          </p:nvSpPr>
          <p:spPr>
            <a:xfrm>
              <a:off x="5647350" y="1795300"/>
              <a:ext cx="156000" cy="228450"/>
            </a:xfrm>
            <a:custGeom>
              <a:avLst/>
              <a:gdLst/>
              <a:ahLst/>
              <a:cxnLst/>
              <a:rect l="l" t="t" r="r" b="b"/>
              <a:pathLst>
                <a:path w="6240" h="9138" extrusionOk="0">
                  <a:moveTo>
                    <a:pt x="3706" y="1"/>
                  </a:moveTo>
                  <a:cubicBezTo>
                    <a:pt x="2606" y="1"/>
                    <a:pt x="1861" y="952"/>
                    <a:pt x="1564" y="1976"/>
                  </a:cubicBezTo>
                  <a:cubicBezTo>
                    <a:pt x="1199" y="3229"/>
                    <a:pt x="0" y="8077"/>
                    <a:pt x="0" y="8077"/>
                  </a:cubicBezTo>
                  <a:cubicBezTo>
                    <a:pt x="1089" y="8921"/>
                    <a:pt x="2248" y="9138"/>
                    <a:pt x="3153" y="9138"/>
                  </a:cubicBezTo>
                  <a:cubicBezTo>
                    <a:pt x="4114" y="9138"/>
                    <a:pt x="4788" y="8893"/>
                    <a:pt x="4788" y="8893"/>
                  </a:cubicBezTo>
                  <a:cubicBezTo>
                    <a:pt x="4788" y="8893"/>
                    <a:pt x="5512" y="6256"/>
                    <a:pt x="5872" y="4052"/>
                  </a:cubicBezTo>
                  <a:cubicBezTo>
                    <a:pt x="6240" y="1803"/>
                    <a:pt x="5653" y="589"/>
                    <a:pt x="4501" y="155"/>
                  </a:cubicBezTo>
                  <a:cubicBezTo>
                    <a:pt x="4219" y="49"/>
                    <a:pt x="3954" y="1"/>
                    <a:pt x="3706" y="1"/>
                  </a:cubicBezTo>
                  <a:close/>
                </a:path>
              </a:pathLst>
            </a:custGeom>
            <a:solidFill>
              <a:srgbClr val="F5FBFB"/>
            </a:solidFill>
            <a:ln>
              <a:noFill/>
            </a:ln>
          </p:spPr>
          <p:txBody>
            <a:bodyPr spcFirstLastPara="1" wrap="square" lIns="121900" tIns="121900" rIns="121900" bIns="121900" anchor="ctr" anchorCtr="0">
              <a:noAutofit/>
            </a:bodyPr>
            <a:lstStyle/>
            <a:p>
              <a:endParaRPr sz="2400"/>
            </a:p>
          </p:txBody>
        </p:sp>
        <p:sp>
          <p:nvSpPr>
            <p:cNvPr id="973" name="Google Shape;973;p39"/>
            <p:cNvSpPr/>
            <p:nvPr/>
          </p:nvSpPr>
          <p:spPr>
            <a:xfrm>
              <a:off x="1606150" y="3089100"/>
              <a:ext cx="4147475" cy="2387125"/>
            </a:xfrm>
            <a:custGeom>
              <a:avLst/>
              <a:gdLst/>
              <a:ahLst/>
              <a:cxnLst/>
              <a:rect l="l" t="t" r="r" b="b"/>
              <a:pathLst>
                <a:path w="165899" h="95485" extrusionOk="0">
                  <a:moveTo>
                    <a:pt x="100388" y="0"/>
                  </a:moveTo>
                  <a:cubicBezTo>
                    <a:pt x="99678" y="0"/>
                    <a:pt x="98968" y="157"/>
                    <a:pt x="98426" y="470"/>
                  </a:cubicBezTo>
                  <a:lnTo>
                    <a:pt x="1085" y="56669"/>
                  </a:lnTo>
                  <a:cubicBezTo>
                    <a:pt x="1" y="57296"/>
                    <a:pt x="1" y="58310"/>
                    <a:pt x="1085" y="58936"/>
                  </a:cubicBezTo>
                  <a:lnTo>
                    <a:pt x="63549" y="95015"/>
                  </a:lnTo>
                  <a:cubicBezTo>
                    <a:pt x="64091" y="95328"/>
                    <a:pt x="64801" y="95485"/>
                    <a:pt x="65512" y="95485"/>
                  </a:cubicBezTo>
                  <a:cubicBezTo>
                    <a:pt x="66222" y="95485"/>
                    <a:pt x="66932" y="95328"/>
                    <a:pt x="67474" y="95015"/>
                  </a:cubicBezTo>
                  <a:lnTo>
                    <a:pt x="164814" y="38815"/>
                  </a:lnTo>
                  <a:cubicBezTo>
                    <a:pt x="165898" y="38189"/>
                    <a:pt x="165898" y="37175"/>
                    <a:pt x="164814" y="36549"/>
                  </a:cubicBezTo>
                  <a:lnTo>
                    <a:pt x="102350" y="470"/>
                  </a:lnTo>
                  <a:cubicBezTo>
                    <a:pt x="101809" y="157"/>
                    <a:pt x="101099" y="0"/>
                    <a:pt x="100388" y="0"/>
                  </a:cubicBezTo>
                  <a:close/>
                </a:path>
              </a:pathLst>
            </a:custGeom>
            <a:solidFill>
              <a:schemeClr val="lt2"/>
            </a:solidFill>
            <a:ln>
              <a:noFill/>
            </a:ln>
          </p:spPr>
          <p:txBody>
            <a:bodyPr spcFirstLastPara="1" wrap="square" lIns="121900" tIns="121900" rIns="121900" bIns="121900" anchor="ctr" anchorCtr="0">
              <a:noAutofit/>
            </a:bodyPr>
            <a:lstStyle/>
            <a:p>
              <a:endParaRPr sz="2400"/>
            </a:p>
          </p:txBody>
        </p:sp>
        <p:sp>
          <p:nvSpPr>
            <p:cNvPr id="974" name="Google Shape;974;p39"/>
            <p:cNvSpPr/>
            <p:nvPr/>
          </p:nvSpPr>
          <p:spPr>
            <a:xfrm>
              <a:off x="3242325" y="3684175"/>
              <a:ext cx="2404925" cy="1675775"/>
            </a:xfrm>
            <a:custGeom>
              <a:avLst/>
              <a:gdLst/>
              <a:ahLst/>
              <a:cxnLst/>
              <a:rect l="l" t="t" r="r" b="b"/>
              <a:pathLst>
                <a:path w="96197" h="67031" extrusionOk="0">
                  <a:moveTo>
                    <a:pt x="92274" y="0"/>
                  </a:moveTo>
                  <a:cubicBezTo>
                    <a:pt x="90752" y="0"/>
                    <a:pt x="88888" y="557"/>
                    <a:pt x="86874" y="1718"/>
                  </a:cubicBezTo>
                  <a:lnTo>
                    <a:pt x="9322" y="46501"/>
                  </a:lnTo>
                  <a:cubicBezTo>
                    <a:pt x="4178" y="49472"/>
                    <a:pt x="1" y="55274"/>
                    <a:pt x="1" y="59451"/>
                  </a:cubicBezTo>
                  <a:lnTo>
                    <a:pt x="1" y="67030"/>
                  </a:lnTo>
                  <a:lnTo>
                    <a:pt x="96197" y="11482"/>
                  </a:lnTo>
                  <a:lnTo>
                    <a:pt x="96197" y="3914"/>
                  </a:lnTo>
                  <a:cubicBezTo>
                    <a:pt x="96197" y="2245"/>
                    <a:pt x="95530" y="1083"/>
                    <a:pt x="94409" y="479"/>
                  </a:cubicBezTo>
                  <a:cubicBezTo>
                    <a:pt x="93817" y="162"/>
                    <a:pt x="93095" y="0"/>
                    <a:pt x="92274"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975" name="Google Shape;975;p39"/>
            <p:cNvSpPr/>
            <p:nvPr/>
          </p:nvSpPr>
          <p:spPr>
            <a:xfrm>
              <a:off x="1711800" y="2800675"/>
              <a:ext cx="3890800" cy="2559275"/>
            </a:xfrm>
            <a:custGeom>
              <a:avLst/>
              <a:gdLst/>
              <a:ahLst/>
              <a:cxnLst/>
              <a:rect l="l" t="t" r="r" b="b"/>
              <a:pathLst>
                <a:path w="155632" h="102371" extrusionOk="0">
                  <a:moveTo>
                    <a:pt x="92269" y="0"/>
                  </a:moveTo>
                  <a:cubicBezTo>
                    <a:pt x="90746" y="0"/>
                    <a:pt x="88885" y="557"/>
                    <a:pt x="86875" y="1716"/>
                  </a:cubicBezTo>
                  <a:lnTo>
                    <a:pt x="9322" y="46499"/>
                  </a:lnTo>
                  <a:cubicBezTo>
                    <a:pt x="4177" y="49470"/>
                    <a:pt x="1" y="55272"/>
                    <a:pt x="1" y="59449"/>
                  </a:cubicBezTo>
                  <a:lnTo>
                    <a:pt x="1" y="67029"/>
                  </a:lnTo>
                  <a:lnTo>
                    <a:pt x="61222" y="102370"/>
                  </a:lnTo>
                  <a:lnTo>
                    <a:pt x="61222" y="94791"/>
                  </a:lnTo>
                  <a:cubicBezTo>
                    <a:pt x="61222" y="90614"/>
                    <a:pt x="65399" y="84812"/>
                    <a:pt x="70543" y="81841"/>
                  </a:cubicBezTo>
                  <a:lnTo>
                    <a:pt x="148096" y="37058"/>
                  </a:lnTo>
                  <a:cubicBezTo>
                    <a:pt x="150110" y="35897"/>
                    <a:pt x="151973" y="35340"/>
                    <a:pt x="153496" y="35340"/>
                  </a:cubicBezTo>
                  <a:cubicBezTo>
                    <a:pt x="154317" y="35340"/>
                    <a:pt x="155039" y="35502"/>
                    <a:pt x="155632" y="35819"/>
                  </a:cubicBezTo>
                  <a:lnTo>
                    <a:pt x="94646" y="618"/>
                  </a:lnTo>
                  <a:lnTo>
                    <a:pt x="94518" y="543"/>
                  </a:lnTo>
                  <a:lnTo>
                    <a:pt x="94507" y="532"/>
                  </a:lnTo>
                  <a:cubicBezTo>
                    <a:pt x="93893" y="181"/>
                    <a:pt x="93136" y="0"/>
                    <a:pt x="92269"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976" name="Google Shape;976;p39"/>
            <p:cNvSpPr/>
            <p:nvPr/>
          </p:nvSpPr>
          <p:spPr>
            <a:xfrm>
              <a:off x="3514850" y="3182900"/>
              <a:ext cx="874575" cy="757400"/>
            </a:xfrm>
            <a:custGeom>
              <a:avLst/>
              <a:gdLst/>
              <a:ahLst/>
              <a:cxnLst/>
              <a:rect l="l" t="t" r="r" b="b"/>
              <a:pathLst>
                <a:path w="34983" h="30296" extrusionOk="0">
                  <a:moveTo>
                    <a:pt x="0" y="0"/>
                  </a:moveTo>
                  <a:lnTo>
                    <a:pt x="0" y="10098"/>
                  </a:lnTo>
                  <a:lnTo>
                    <a:pt x="34982" y="30296"/>
                  </a:lnTo>
                  <a:lnTo>
                    <a:pt x="34982" y="20198"/>
                  </a:lnTo>
                  <a:lnTo>
                    <a:pt x="0" y="0"/>
                  </a:ln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977" name="Google Shape;977;p39"/>
            <p:cNvSpPr/>
            <p:nvPr/>
          </p:nvSpPr>
          <p:spPr>
            <a:xfrm>
              <a:off x="4389400" y="3309100"/>
              <a:ext cx="655925" cy="631200"/>
            </a:xfrm>
            <a:custGeom>
              <a:avLst/>
              <a:gdLst/>
              <a:ahLst/>
              <a:cxnLst/>
              <a:rect l="l" t="t" r="r" b="b"/>
              <a:pathLst>
                <a:path w="26237" h="25248" extrusionOk="0">
                  <a:moveTo>
                    <a:pt x="26237" y="1"/>
                  </a:moveTo>
                  <a:lnTo>
                    <a:pt x="0" y="15150"/>
                  </a:lnTo>
                  <a:lnTo>
                    <a:pt x="0" y="25248"/>
                  </a:lnTo>
                  <a:lnTo>
                    <a:pt x="26237" y="10100"/>
                  </a:lnTo>
                  <a:lnTo>
                    <a:pt x="26237" y="1"/>
                  </a:ln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978" name="Google Shape;978;p39"/>
            <p:cNvSpPr/>
            <p:nvPr/>
          </p:nvSpPr>
          <p:spPr>
            <a:xfrm>
              <a:off x="3514850" y="2804200"/>
              <a:ext cx="1530475" cy="883650"/>
            </a:xfrm>
            <a:custGeom>
              <a:avLst/>
              <a:gdLst/>
              <a:ahLst/>
              <a:cxnLst/>
              <a:rect l="l" t="t" r="r" b="b"/>
              <a:pathLst>
                <a:path w="61219" h="35346" extrusionOk="0">
                  <a:moveTo>
                    <a:pt x="26237" y="1"/>
                  </a:moveTo>
                  <a:lnTo>
                    <a:pt x="0" y="15148"/>
                  </a:lnTo>
                  <a:lnTo>
                    <a:pt x="34982" y="35346"/>
                  </a:lnTo>
                  <a:lnTo>
                    <a:pt x="61219" y="20197"/>
                  </a:lnTo>
                  <a:lnTo>
                    <a:pt x="26237" y="1"/>
                  </a:ln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979" name="Google Shape;979;p39"/>
            <p:cNvSpPr/>
            <p:nvPr/>
          </p:nvSpPr>
          <p:spPr>
            <a:xfrm>
              <a:off x="3891625" y="2979125"/>
              <a:ext cx="776925" cy="448550"/>
            </a:xfrm>
            <a:custGeom>
              <a:avLst/>
              <a:gdLst/>
              <a:ahLst/>
              <a:cxnLst/>
              <a:rect l="l" t="t" r="r" b="b"/>
              <a:pathLst>
                <a:path w="31077" h="17942" extrusionOk="0">
                  <a:moveTo>
                    <a:pt x="11166" y="0"/>
                  </a:moveTo>
                  <a:lnTo>
                    <a:pt x="0" y="6447"/>
                  </a:lnTo>
                  <a:lnTo>
                    <a:pt x="19911" y="17941"/>
                  </a:lnTo>
                  <a:lnTo>
                    <a:pt x="31077" y="11495"/>
                  </a:lnTo>
                  <a:lnTo>
                    <a:pt x="11166" y="0"/>
                  </a:lnTo>
                  <a:close/>
                </a:path>
              </a:pathLst>
            </a:custGeom>
            <a:solidFill>
              <a:srgbClr val="A5CBFA"/>
            </a:solidFill>
            <a:ln>
              <a:noFill/>
            </a:ln>
          </p:spPr>
          <p:txBody>
            <a:bodyPr spcFirstLastPara="1" wrap="square" lIns="121900" tIns="121900" rIns="121900" bIns="121900" anchor="ctr" anchorCtr="0">
              <a:noAutofit/>
            </a:bodyPr>
            <a:lstStyle/>
            <a:p>
              <a:endParaRPr sz="2400"/>
            </a:p>
          </p:txBody>
        </p:sp>
        <p:sp>
          <p:nvSpPr>
            <p:cNvPr id="980" name="Google Shape;980;p39"/>
            <p:cNvSpPr/>
            <p:nvPr/>
          </p:nvSpPr>
          <p:spPr>
            <a:xfrm>
              <a:off x="3891625" y="3140275"/>
              <a:ext cx="497800" cy="330025"/>
            </a:xfrm>
            <a:custGeom>
              <a:avLst/>
              <a:gdLst/>
              <a:ahLst/>
              <a:cxnLst/>
              <a:rect l="l" t="t" r="r" b="b"/>
              <a:pathLst>
                <a:path w="19912" h="13201" extrusionOk="0">
                  <a:moveTo>
                    <a:pt x="0" y="1"/>
                  </a:moveTo>
                  <a:lnTo>
                    <a:pt x="0" y="1705"/>
                  </a:lnTo>
                  <a:lnTo>
                    <a:pt x="19911" y="13200"/>
                  </a:lnTo>
                  <a:lnTo>
                    <a:pt x="19911" y="11495"/>
                  </a:lnTo>
                  <a:lnTo>
                    <a:pt x="0" y="1"/>
                  </a:lnTo>
                  <a:close/>
                </a:path>
              </a:pathLst>
            </a:custGeom>
            <a:solidFill>
              <a:srgbClr val="7FA8E6"/>
            </a:solidFill>
            <a:ln>
              <a:noFill/>
            </a:ln>
          </p:spPr>
          <p:txBody>
            <a:bodyPr spcFirstLastPara="1" wrap="square" lIns="121900" tIns="121900" rIns="121900" bIns="121900" anchor="ctr" anchorCtr="0">
              <a:noAutofit/>
            </a:bodyPr>
            <a:lstStyle/>
            <a:p>
              <a:endParaRPr sz="2400"/>
            </a:p>
          </p:txBody>
        </p:sp>
        <p:sp>
          <p:nvSpPr>
            <p:cNvPr id="981" name="Google Shape;981;p39"/>
            <p:cNvSpPr/>
            <p:nvPr/>
          </p:nvSpPr>
          <p:spPr>
            <a:xfrm>
              <a:off x="4389400" y="3266475"/>
              <a:ext cx="279150" cy="203825"/>
            </a:xfrm>
            <a:custGeom>
              <a:avLst/>
              <a:gdLst/>
              <a:ahLst/>
              <a:cxnLst/>
              <a:rect l="l" t="t" r="r" b="b"/>
              <a:pathLst>
                <a:path w="11166" h="8153" extrusionOk="0">
                  <a:moveTo>
                    <a:pt x="11166" y="1"/>
                  </a:moveTo>
                  <a:lnTo>
                    <a:pt x="0" y="6447"/>
                  </a:lnTo>
                  <a:lnTo>
                    <a:pt x="0" y="8152"/>
                  </a:lnTo>
                  <a:lnTo>
                    <a:pt x="11166" y="1706"/>
                  </a:lnTo>
                  <a:lnTo>
                    <a:pt x="11166" y="1"/>
                  </a:lnTo>
                  <a:close/>
                </a:path>
              </a:pathLst>
            </a:custGeom>
            <a:solidFill>
              <a:srgbClr val="6F89D1"/>
            </a:solidFill>
            <a:ln>
              <a:noFill/>
            </a:ln>
          </p:spPr>
          <p:txBody>
            <a:bodyPr spcFirstLastPara="1" wrap="square" lIns="121900" tIns="121900" rIns="121900" bIns="121900" anchor="ctr" anchorCtr="0">
              <a:noAutofit/>
            </a:bodyPr>
            <a:lstStyle/>
            <a:p>
              <a:endParaRPr sz="2400"/>
            </a:p>
          </p:txBody>
        </p:sp>
        <p:sp>
          <p:nvSpPr>
            <p:cNvPr id="982" name="Google Shape;982;p39"/>
            <p:cNvSpPr/>
            <p:nvPr/>
          </p:nvSpPr>
          <p:spPr>
            <a:xfrm>
              <a:off x="3504700" y="1882225"/>
              <a:ext cx="975075" cy="765075"/>
            </a:xfrm>
            <a:custGeom>
              <a:avLst/>
              <a:gdLst/>
              <a:ahLst/>
              <a:cxnLst/>
              <a:rect l="l" t="t" r="r" b="b"/>
              <a:pathLst>
                <a:path w="39003" h="30603" extrusionOk="0">
                  <a:moveTo>
                    <a:pt x="1" y="20541"/>
                  </a:moveTo>
                  <a:cubicBezTo>
                    <a:pt x="5" y="20548"/>
                    <a:pt x="9" y="20556"/>
                    <a:pt x="14" y="20564"/>
                  </a:cubicBezTo>
                  <a:lnTo>
                    <a:pt x="14" y="20564"/>
                  </a:lnTo>
                  <a:lnTo>
                    <a:pt x="1" y="20541"/>
                  </a:lnTo>
                  <a:close/>
                  <a:moveTo>
                    <a:pt x="33523" y="0"/>
                  </a:moveTo>
                  <a:lnTo>
                    <a:pt x="33523" y="0"/>
                  </a:lnTo>
                  <a:cubicBezTo>
                    <a:pt x="34148" y="938"/>
                    <a:pt x="34524" y="2023"/>
                    <a:pt x="34632" y="3229"/>
                  </a:cubicBezTo>
                  <a:cubicBezTo>
                    <a:pt x="34762" y="4575"/>
                    <a:pt x="34557" y="6082"/>
                    <a:pt x="33998" y="7675"/>
                  </a:cubicBezTo>
                  <a:cubicBezTo>
                    <a:pt x="33702" y="8487"/>
                    <a:pt x="33345" y="9276"/>
                    <a:pt x="32932" y="10034"/>
                  </a:cubicBezTo>
                  <a:cubicBezTo>
                    <a:pt x="32391" y="11026"/>
                    <a:pt x="31772" y="11973"/>
                    <a:pt x="31080" y="12866"/>
                  </a:cubicBezTo>
                  <a:cubicBezTo>
                    <a:pt x="26805" y="18432"/>
                    <a:pt x="19496" y="22919"/>
                    <a:pt x="12607" y="24212"/>
                  </a:cubicBezTo>
                  <a:cubicBezTo>
                    <a:pt x="11501" y="24422"/>
                    <a:pt x="10383" y="24544"/>
                    <a:pt x="9259" y="24578"/>
                  </a:cubicBezTo>
                  <a:cubicBezTo>
                    <a:pt x="9099" y="24582"/>
                    <a:pt x="8939" y="24585"/>
                    <a:pt x="8779" y="24585"/>
                  </a:cubicBezTo>
                  <a:cubicBezTo>
                    <a:pt x="8188" y="24585"/>
                    <a:pt x="7598" y="24554"/>
                    <a:pt x="7009" y="24492"/>
                  </a:cubicBezTo>
                  <a:cubicBezTo>
                    <a:pt x="5190" y="24308"/>
                    <a:pt x="3650" y="23803"/>
                    <a:pt x="2433" y="23028"/>
                  </a:cubicBezTo>
                  <a:cubicBezTo>
                    <a:pt x="1386" y="22387"/>
                    <a:pt x="572" y="21556"/>
                    <a:pt x="14" y="20564"/>
                  </a:cubicBezTo>
                  <a:lnTo>
                    <a:pt x="14" y="20564"/>
                  </a:lnTo>
                  <a:lnTo>
                    <a:pt x="3218" y="26278"/>
                  </a:lnTo>
                  <a:cubicBezTo>
                    <a:pt x="3293" y="26419"/>
                    <a:pt x="3370" y="26558"/>
                    <a:pt x="3445" y="26687"/>
                  </a:cubicBezTo>
                  <a:cubicBezTo>
                    <a:pt x="3451" y="26693"/>
                    <a:pt x="3454" y="26701"/>
                    <a:pt x="3456" y="26708"/>
                  </a:cubicBezTo>
                  <a:cubicBezTo>
                    <a:pt x="4938" y="29125"/>
                    <a:pt x="7970" y="30602"/>
                    <a:pt x="12212" y="30602"/>
                  </a:cubicBezTo>
                  <a:cubicBezTo>
                    <a:pt x="12374" y="30602"/>
                    <a:pt x="12538" y="30600"/>
                    <a:pt x="12704" y="30596"/>
                  </a:cubicBezTo>
                  <a:cubicBezTo>
                    <a:pt x="13877" y="30563"/>
                    <a:pt x="15072" y="30423"/>
                    <a:pt x="16288" y="30187"/>
                  </a:cubicBezTo>
                  <a:cubicBezTo>
                    <a:pt x="23166" y="28840"/>
                    <a:pt x="30444" y="24383"/>
                    <a:pt x="34750" y="18840"/>
                  </a:cubicBezTo>
                  <a:cubicBezTo>
                    <a:pt x="35514" y="17860"/>
                    <a:pt x="36182" y="16859"/>
                    <a:pt x="36741" y="15826"/>
                  </a:cubicBezTo>
                  <a:cubicBezTo>
                    <a:pt x="38949" y="11757"/>
                    <a:pt x="39003" y="8128"/>
                    <a:pt x="37303" y="5609"/>
                  </a:cubicBezTo>
                  <a:lnTo>
                    <a:pt x="37313" y="5609"/>
                  </a:lnTo>
                  <a:lnTo>
                    <a:pt x="33523" y="0"/>
                  </a:ln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983" name="Google Shape;983;p39"/>
            <p:cNvSpPr/>
            <p:nvPr/>
          </p:nvSpPr>
          <p:spPr>
            <a:xfrm>
              <a:off x="3977575" y="2464350"/>
              <a:ext cx="550925" cy="443350"/>
            </a:xfrm>
            <a:custGeom>
              <a:avLst/>
              <a:gdLst/>
              <a:ahLst/>
              <a:cxnLst/>
              <a:rect l="l" t="t" r="r" b="b"/>
              <a:pathLst>
                <a:path w="22037" h="17734" extrusionOk="0">
                  <a:moveTo>
                    <a:pt x="1" y="11164"/>
                  </a:moveTo>
                  <a:cubicBezTo>
                    <a:pt x="8" y="11177"/>
                    <a:pt x="16" y="11189"/>
                    <a:pt x="24" y="11201"/>
                  </a:cubicBezTo>
                  <a:lnTo>
                    <a:pt x="24" y="11201"/>
                  </a:lnTo>
                  <a:lnTo>
                    <a:pt x="1" y="11164"/>
                  </a:lnTo>
                  <a:close/>
                  <a:moveTo>
                    <a:pt x="18559" y="0"/>
                  </a:moveTo>
                  <a:cubicBezTo>
                    <a:pt x="18958" y="722"/>
                    <a:pt x="19109" y="1595"/>
                    <a:pt x="18990" y="2573"/>
                  </a:cubicBezTo>
                  <a:cubicBezTo>
                    <a:pt x="18882" y="3403"/>
                    <a:pt x="18591" y="4307"/>
                    <a:pt x="18065" y="5254"/>
                  </a:cubicBezTo>
                  <a:cubicBezTo>
                    <a:pt x="17755" y="5826"/>
                    <a:pt x="17394" y="6372"/>
                    <a:pt x="16988" y="6880"/>
                  </a:cubicBezTo>
                  <a:cubicBezTo>
                    <a:pt x="14641" y="9905"/>
                    <a:pt x="10679" y="12337"/>
                    <a:pt x="6922" y="13059"/>
                  </a:cubicBezTo>
                  <a:cubicBezTo>
                    <a:pt x="6291" y="13183"/>
                    <a:pt x="5649" y="13255"/>
                    <a:pt x="5006" y="13275"/>
                  </a:cubicBezTo>
                  <a:cubicBezTo>
                    <a:pt x="4935" y="13276"/>
                    <a:pt x="4864" y="13277"/>
                    <a:pt x="4793" y="13277"/>
                  </a:cubicBezTo>
                  <a:cubicBezTo>
                    <a:pt x="3804" y="13277"/>
                    <a:pt x="2931" y="13137"/>
                    <a:pt x="2196" y="12876"/>
                  </a:cubicBezTo>
                  <a:cubicBezTo>
                    <a:pt x="1222" y="12527"/>
                    <a:pt x="488" y="11948"/>
                    <a:pt x="24" y="11201"/>
                  </a:cubicBezTo>
                  <a:lnTo>
                    <a:pt x="24" y="11201"/>
                  </a:lnTo>
                  <a:lnTo>
                    <a:pt x="2735" y="15621"/>
                  </a:lnTo>
                  <a:lnTo>
                    <a:pt x="2735" y="15632"/>
                  </a:lnTo>
                  <a:lnTo>
                    <a:pt x="2745" y="15632"/>
                  </a:lnTo>
                  <a:cubicBezTo>
                    <a:pt x="3554" y="16937"/>
                    <a:pt x="5181" y="17734"/>
                    <a:pt x="7481" y="17734"/>
                  </a:cubicBezTo>
                  <a:cubicBezTo>
                    <a:pt x="7570" y="17734"/>
                    <a:pt x="7660" y="17733"/>
                    <a:pt x="7751" y="17730"/>
                  </a:cubicBezTo>
                  <a:cubicBezTo>
                    <a:pt x="12638" y="17601"/>
                    <a:pt x="18484" y="14007"/>
                    <a:pt x="20809" y="9711"/>
                  </a:cubicBezTo>
                  <a:cubicBezTo>
                    <a:pt x="21972" y="7559"/>
                    <a:pt x="22036" y="5641"/>
                    <a:pt x="21207" y="4286"/>
                  </a:cubicBezTo>
                  <a:lnTo>
                    <a:pt x="18559" y="0"/>
                  </a:ln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984" name="Google Shape;984;p39"/>
            <p:cNvSpPr/>
            <p:nvPr/>
          </p:nvSpPr>
          <p:spPr>
            <a:xfrm>
              <a:off x="2827050" y="725250"/>
              <a:ext cx="1546700" cy="1771600"/>
            </a:xfrm>
            <a:custGeom>
              <a:avLst/>
              <a:gdLst/>
              <a:ahLst/>
              <a:cxnLst/>
              <a:rect l="l" t="t" r="r" b="b"/>
              <a:pathLst>
                <a:path w="61868" h="70864" extrusionOk="0">
                  <a:moveTo>
                    <a:pt x="29356" y="0"/>
                  </a:moveTo>
                  <a:lnTo>
                    <a:pt x="0" y="18042"/>
                  </a:lnTo>
                  <a:lnTo>
                    <a:pt x="27108" y="66820"/>
                  </a:lnTo>
                  <a:cubicBezTo>
                    <a:pt x="27667" y="67821"/>
                    <a:pt x="28486" y="68661"/>
                    <a:pt x="29540" y="69307"/>
                  </a:cubicBezTo>
                  <a:cubicBezTo>
                    <a:pt x="30756" y="70082"/>
                    <a:pt x="32296" y="70587"/>
                    <a:pt x="34117" y="70771"/>
                  </a:cubicBezTo>
                  <a:cubicBezTo>
                    <a:pt x="34705" y="70833"/>
                    <a:pt x="35295" y="70864"/>
                    <a:pt x="35887" y="70864"/>
                  </a:cubicBezTo>
                  <a:cubicBezTo>
                    <a:pt x="36047" y="70864"/>
                    <a:pt x="36207" y="70861"/>
                    <a:pt x="36367" y="70857"/>
                  </a:cubicBezTo>
                  <a:cubicBezTo>
                    <a:pt x="37491" y="70823"/>
                    <a:pt x="38609" y="70701"/>
                    <a:pt x="39715" y="70491"/>
                  </a:cubicBezTo>
                  <a:cubicBezTo>
                    <a:pt x="46604" y="69198"/>
                    <a:pt x="53913" y="64711"/>
                    <a:pt x="58187" y="59145"/>
                  </a:cubicBezTo>
                  <a:cubicBezTo>
                    <a:pt x="58880" y="58252"/>
                    <a:pt x="59498" y="57305"/>
                    <a:pt x="60038" y="56313"/>
                  </a:cubicBezTo>
                  <a:cubicBezTo>
                    <a:pt x="60451" y="55555"/>
                    <a:pt x="60806" y="54767"/>
                    <a:pt x="61104" y="53956"/>
                  </a:cubicBezTo>
                  <a:cubicBezTo>
                    <a:pt x="61663" y="52363"/>
                    <a:pt x="61868" y="50856"/>
                    <a:pt x="61739" y="49509"/>
                  </a:cubicBezTo>
                  <a:cubicBezTo>
                    <a:pt x="61630" y="48304"/>
                    <a:pt x="61254" y="47217"/>
                    <a:pt x="60630" y="46279"/>
                  </a:cubicBezTo>
                  <a:lnTo>
                    <a:pt x="29356" y="0"/>
                  </a:ln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985" name="Google Shape;985;p39"/>
            <p:cNvSpPr/>
            <p:nvPr/>
          </p:nvSpPr>
          <p:spPr>
            <a:xfrm>
              <a:off x="3911925" y="2353225"/>
              <a:ext cx="543400" cy="443050"/>
            </a:xfrm>
            <a:custGeom>
              <a:avLst/>
              <a:gdLst/>
              <a:ahLst/>
              <a:cxnLst/>
              <a:rect l="l" t="t" r="r" b="b"/>
              <a:pathLst>
                <a:path w="21736" h="17722" extrusionOk="0">
                  <a:moveTo>
                    <a:pt x="18462" y="0"/>
                  </a:moveTo>
                  <a:cubicBezTo>
                    <a:pt x="14155" y="5543"/>
                    <a:pt x="6879" y="10000"/>
                    <a:pt x="0" y="11347"/>
                  </a:cubicBezTo>
                  <a:lnTo>
                    <a:pt x="2627" y="15609"/>
                  </a:lnTo>
                  <a:cubicBezTo>
                    <a:pt x="3089" y="16373"/>
                    <a:pt x="3832" y="16966"/>
                    <a:pt x="4822" y="17321"/>
                  </a:cubicBezTo>
                  <a:cubicBezTo>
                    <a:pt x="5557" y="17582"/>
                    <a:pt x="6430" y="17722"/>
                    <a:pt x="7419" y="17722"/>
                  </a:cubicBezTo>
                  <a:cubicBezTo>
                    <a:pt x="7490" y="17722"/>
                    <a:pt x="7561" y="17721"/>
                    <a:pt x="7632" y="17720"/>
                  </a:cubicBezTo>
                  <a:cubicBezTo>
                    <a:pt x="8275" y="17700"/>
                    <a:pt x="8917" y="17628"/>
                    <a:pt x="9548" y="17504"/>
                  </a:cubicBezTo>
                  <a:cubicBezTo>
                    <a:pt x="13305" y="16782"/>
                    <a:pt x="17267" y="14350"/>
                    <a:pt x="19614" y="11325"/>
                  </a:cubicBezTo>
                  <a:cubicBezTo>
                    <a:pt x="20020" y="10817"/>
                    <a:pt x="20381" y="10271"/>
                    <a:pt x="20691" y="9699"/>
                  </a:cubicBezTo>
                  <a:cubicBezTo>
                    <a:pt x="21217" y="8752"/>
                    <a:pt x="21508" y="7848"/>
                    <a:pt x="21616" y="7018"/>
                  </a:cubicBezTo>
                  <a:cubicBezTo>
                    <a:pt x="21735" y="6038"/>
                    <a:pt x="21584" y="5167"/>
                    <a:pt x="21185" y="4445"/>
                  </a:cubicBezTo>
                  <a:lnTo>
                    <a:pt x="21164" y="4413"/>
                  </a:lnTo>
                  <a:lnTo>
                    <a:pt x="21121" y="4338"/>
                  </a:lnTo>
                  <a:lnTo>
                    <a:pt x="21089" y="4274"/>
                  </a:lnTo>
                  <a:lnTo>
                    <a:pt x="18462" y="0"/>
                  </a:ln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986" name="Google Shape;986;p39"/>
            <p:cNvSpPr/>
            <p:nvPr/>
          </p:nvSpPr>
          <p:spPr>
            <a:xfrm>
              <a:off x="3023500" y="3776125"/>
              <a:ext cx="546625" cy="826475"/>
            </a:xfrm>
            <a:custGeom>
              <a:avLst/>
              <a:gdLst/>
              <a:ahLst/>
              <a:cxnLst/>
              <a:rect l="l" t="t" r="r" b="b"/>
              <a:pathLst>
                <a:path w="21865" h="33059" extrusionOk="0">
                  <a:moveTo>
                    <a:pt x="15817" y="0"/>
                  </a:moveTo>
                  <a:cubicBezTo>
                    <a:pt x="14350" y="0"/>
                    <a:pt x="12694" y="482"/>
                    <a:pt x="10938" y="1495"/>
                  </a:cubicBezTo>
                  <a:cubicBezTo>
                    <a:pt x="4899" y="4983"/>
                    <a:pt x="1" y="13466"/>
                    <a:pt x="1" y="20431"/>
                  </a:cubicBezTo>
                  <a:lnTo>
                    <a:pt x="1" y="33059"/>
                  </a:lnTo>
                  <a:lnTo>
                    <a:pt x="21864" y="20431"/>
                  </a:lnTo>
                  <a:lnTo>
                    <a:pt x="21864" y="7815"/>
                  </a:lnTo>
                  <a:cubicBezTo>
                    <a:pt x="21864" y="4370"/>
                    <a:pt x="20670" y="1926"/>
                    <a:pt x="18732" y="774"/>
                  </a:cubicBezTo>
                  <a:cubicBezTo>
                    <a:pt x="17889" y="265"/>
                    <a:pt x="16905" y="0"/>
                    <a:pt x="15817" y="0"/>
                  </a:cubicBezTo>
                  <a:close/>
                </a:path>
              </a:pathLst>
            </a:custGeom>
            <a:solidFill>
              <a:srgbClr val="7FA8E6"/>
            </a:solidFill>
            <a:ln>
              <a:noFill/>
            </a:ln>
          </p:spPr>
          <p:txBody>
            <a:bodyPr spcFirstLastPara="1" wrap="square" lIns="121900" tIns="121900" rIns="121900" bIns="121900" anchor="ctr" anchorCtr="0">
              <a:noAutofit/>
            </a:bodyPr>
            <a:lstStyle/>
            <a:p>
              <a:endParaRPr sz="2400"/>
            </a:p>
          </p:txBody>
        </p:sp>
        <p:sp>
          <p:nvSpPr>
            <p:cNvPr id="987" name="Google Shape;987;p39"/>
            <p:cNvSpPr/>
            <p:nvPr/>
          </p:nvSpPr>
          <p:spPr>
            <a:xfrm>
              <a:off x="2367675" y="3397500"/>
              <a:ext cx="1116075" cy="1205100"/>
            </a:xfrm>
            <a:custGeom>
              <a:avLst/>
              <a:gdLst/>
              <a:ahLst/>
              <a:cxnLst/>
              <a:rect l="l" t="t" r="r" b="b"/>
              <a:pathLst>
                <a:path w="44643" h="48204" extrusionOk="0">
                  <a:moveTo>
                    <a:pt x="15824" y="1"/>
                  </a:moveTo>
                  <a:cubicBezTo>
                    <a:pt x="14354" y="1"/>
                    <a:pt x="12693" y="481"/>
                    <a:pt x="10938" y="1494"/>
                  </a:cubicBezTo>
                  <a:cubicBezTo>
                    <a:pt x="4899" y="4982"/>
                    <a:pt x="0" y="13455"/>
                    <a:pt x="0" y="20430"/>
                  </a:cubicBezTo>
                  <a:lnTo>
                    <a:pt x="0" y="33058"/>
                  </a:lnTo>
                  <a:lnTo>
                    <a:pt x="26235" y="48204"/>
                  </a:lnTo>
                  <a:lnTo>
                    <a:pt x="26235" y="35576"/>
                  </a:lnTo>
                  <a:cubicBezTo>
                    <a:pt x="26235" y="28611"/>
                    <a:pt x="31133" y="20128"/>
                    <a:pt x="37173" y="16640"/>
                  </a:cubicBezTo>
                  <a:cubicBezTo>
                    <a:pt x="38931" y="15627"/>
                    <a:pt x="40590" y="15145"/>
                    <a:pt x="42058" y="15145"/>
                  </a:cubicBezTo>
                  <a:cubicBezTo>
                    <a:pt x="43008" y="15145"/>
                    <a:pt x="43877" y="15346"/>
                    <a:pt x="44642" y="15735"/>
                  </a:cubicBezTo>
                  <a:lnTo>
                    <a:pt x="18806" y="816"/>
                  </a:lnTo>
                  <a:lnTo>
                    <a:pt x="18634" y="707"/>
                  </a:lnTo>
                  <a:cubicBezTo>
                    <a:pt x="17816" y="243"/>
                    <a:pt x="16868" y="1"/>
                    <a:pt x="15824" y="1"/>
                  </a:cubicBezTo>
                  <a:close/>
                </a:path>
              </a:pathLst>
            </a:custGeom>
            <a:solidFill>
              <a:srgbClr val="AACAF9"/>
            </a:solidFill>
            <a:ln>
              <a:noFill/>
            </a:ln>
          </p:spPr>
          <p:txBody>
            <a:bodyPr spcFirstLastPara="1" wrap="square" lIns="121900" tIns="121900" rIns="121900" bIns="121900" anchor="ctr" anchorCtr="0">
              <a:noAutofit/>
            </a:bodyPr>
            <a:lstStyle/>
            <a:p>
              <a:endParaRPr sz="2400"/>
            </a:p>
          </p:txBody>
        </p:sp>
        <p:sp>
          <p:nvSpPr>
            <p:cNvPr id="988" name="Google Shape;988;p39"/>
            <p:cNvSpPr/>
            <p:nvPr/>
          </p:nvSpPr>
          <p:spPr>
            <a:xfrm>
              <a:off x="3187500" y="4004575"/>
              <a:ext cx="218675" cy="282350"/>
            </a:xfrm>
            <a:custGeom>
              <a:avLst/>
              <a:gdLst/>
              <a:ahLst/>
              <a:cxnLst/>
              <a:rect l="l" t="t" r="r" b="b"/>
              <a:pathLst>
                <a:path w="8747" h="11294" extrusionOk="0">
                  <a:moveTo>
                    <a:pt x="6326" y="1"/>
                  </a:moveTo>
                  <a:cubicBezTo>
                    <a:pt x="5738" y="1"/>
                    <a:pt x="5075" y="193"/>
                    <a:pt x="4373" y="597"/>
                  </a:cubicBezTo>
                  <a:cubicBezTo>
                    <a:pt x="1958" y="1993"/>
                    <a:pt x="1" y="5384"/>
                    <a:pt x="1" y="8171"/>
                  </a:cubicBezTo>
                  <a:cubicBezTo>
                    <a:pt x="1" y="10150"/>
                    <a:pt x="986" y="11294"/>
                    <a:pt x="2421" y="11294"/>
                  </a:cubicBezTo>
                  <a:cubicBezTo>
                    <a:pt x="3008" y="11294"/>
                    <a:pt x="3672" y="11102"/>
                    <a:pt x="4373" y="10697"/>
                  </a:cubicBezTo>
                  <a:cubicBezTo>
                    <a:pt x="6789" y="9303"/>
                    <a:pt x="8746" y="5912"/>
                    <a:pt x="8746" y="3123"/>
                  </a:cubicBezTo>
                  <a:cubicBezTo>
                    <a:pt x="8746" y="1144"/>
                    <a:pt x="7761" y="1"/>
                    <a:pt x="6326" y="1"/>
                  </a:cubicBezTo>
                  <a:close/>
                </a:path>
              </a:pathLst>
            </a:custGeom>
            <a:solidFill>
              <a:srgbClr val="E7478D"/>
            </a:solidFill>
            <a:ln>
              <a:noFill/>
            </a:ln>
          </p:spPr>
          <p:txBody>
            <a:bodyPr spcFirstLastPara="1" wrap="square" lIns="121900" tIns="121900" rIns="121900" bIns="121900" anchor="ctr" anchorCtr="0">
              <a:noAutofit/>
            </a:bodyPr>
            <a:lstStyle/>
            <a:p>
              <a:endParaRPr sz="2400"/>
            </a:p>
          </p:txBody>
        </p:sp>
        <p:sp>
          <p:nvSpPr>
            <p:cNvPr id="989" name="Google Shape;989;p39"/>
            <p:cNvSpPr/>
            <p:nvPr/>
          </p:nvSpPr>
          <p:spPr>
            <a:xfrm>
              <a:off x="2586475" y="1602900"/>
              <a:ext cx="788025" cy="2620825"/>
            </a:xfrm>
            <a:custGeom>
              <a:avLst/>
              <a:gdLst/>
              <a:ahLst/>
              <a:cxnLst/>
              <a:rect l="l" t="t" r="r" b="b"/>
              <a:pathLst>
                <a:path w="31521" h="104833" extrusionOk="0">
                  <a:moveTo>
                    <a:pt x="19334" y="0"/>
                  </a:moveTo>
                  <a:cubicBezTo>
                    <a:pt x="18764" y="636"/>
                    <a:pt x="14887" y="5048"/>
                    <a:pt x="10764" y="12585"/>
                  </a:cubicBezTo>
                  <a:lnTo>
                    <a:pt x="10764" y="12596"/>
                  </a:lnTo>
                  <a:cubicBezTo>
                    <a:pt x="9635" y="14651"/>
                    <a:pt x="8493" y="16934"/>
                    <a:pt x="7384" y="19442"/>
                  </a:cubicBezTo>
                  <a:cubicBezTo>
                    <a:pt x="3423" y="28453"/>
                    <a:pt x="0" y="40294"/>
                    <a:pt x="0" y="54343"/>
                  </a:cubicBezTo>
                  <a:cubicBezTo>
                    <a:pt x="0" y="63882"/>
                    <a:pt x="1066" y="72084"/>
                    <a:pt x="2595" y="78942"/>
                  </a:cubicBezTo>
                  <a:cubicBezTo>
                    <a:pt x="6330" y="95756"/>
                    <a:pt x="12821" y="104444"/>
                    <a:pt x="13101" y="104822"/>
                  </a:cubicBezTo>
                  <a:lnTo>
                    <a:pt x="13112" y="104833"/>
                  </a:lnTo>
                  <a:cubicBezTo>
                    <a:pt x="13112" y="97867"/>
                    <a:pt x="18010" y="89383"/>
                    <a:pt x="24049" y="85896"/>
                  </a:cubicBezTo>
                  <a:cubicBezTo>
                    <a:pt x="25807" y="84883"/>
                    <a:pt x="27466" y="84402"/>
                    <a:pt x="28935" y="84402"/>
                  </a:cubicBezTo>
                  <a:cubicBezTo>
                    <a:pt x="29885" y="84402"/>
                    <a:pt x="30755" y="84603"/>
                    <a:pt x="31521" y="84992"/>
                  </a:cubicBezTo>
                  <a:cubicBezTo>
                    <a:pt x="31519" y="84991"/>
                    <a:pt x="18398" y="73439"/>
                    <a:pt x="18398" y="50736"/>
                  </a:cubicBezTo>
                  <a:cubicBezTo>
                    <a:pt x="18398" y="41876"/>
                    <a:pt x="21358" y="34297"/>
                    <a:pt x="24974" y="28355"/>
                  </a:cubicBezTo>
                  <a:lnTo>
                    <a:pt x="24974" y="28355"/>
                  </a:lnTo>
                  <a:cubicBezTo>
                    <a:pt x="24888" y="28358"/>
                    <a:pt x="24801" y="28359"/>
                    <a:pt x="24715" y="28359"/>
                  </a:cubicBezTo>
                  <a:cubicBezTo>
                    <a:pt x="23473" y="28359"/>
                    <a:pt x="22345" y="28069"/>
                    <a:pt x="21369" y="27505"/>
                  </a:cubicBezTo>
                  <a:lnTo>
                    <a:pt x="21369" y="27515"/>
                  </a:lnTo>
                  <a:lnTo>
                    <a:pt x="21153" y="27387"/>
                  </a:lnTo>
                  <a:lnTo>
                    <a:pt x="16782" y="24857"/>
                  </a:lnTo>
                  <a:cubicBezTo>
                    <a:pt x="14511" y="23446"/>
                    <a:pt x="13112" y="20551"/>
                    <a:pt x="13112" y="16471"/>
                  </a:cubicBezTo>
                  <a:cubicBezTo>
                    <a:pt x="13112" y="14135"/>
                    <a:pt x="13564" y="11659"/>
                    <a:pt x="14382" y="9214"/>
                  </a:cubicBezTo>
                  <a:cubicBezTo>
                    <a:pt x="15469" y="5964"/>
                    <a:pt x="17202" y="2755"/>
                    <a:pt x="19334"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990" name="Google Shape;990;p39"/>
            <p:cNvSpPr/>
            <p:nvPr/>
          </p:nvSpPr>
          <p:spPr>
            <a:xfrm>
              <a:off x="2376579" y="1086225"/>
              <a:ext cx="673675" cy="669000"/>
            </a:xfrm>
            <a:custGeom>
              <a:avLst/>
              <a:gdLst/>
              <a:ahLst/>
              <a:cxnLst/>
              <a:rect l="l" t="t" r="r" b="b"/>
              <a:pathLst>
                <a:path w="26947" h="26760" extrusionOk="0">
                  <a:moveTo>
                    <a:pt x="26596" y="3304"/>
                  </a:moveTo>
                  <a:lnTo>
                    <a:pt x="26946" y="3507"/>
                  </a:lnTo>
                  <a:cubicBezTo>
                    <a:pt x="26832" y="3435"/>
                    <a:pt x="26714" y="3368"/>
                    <a:pt x="26596" y="3304"/>
                  </a:cubicBezTo>
                  <a:close/>
                  <a:moveTo>
                    <a:pt x="18988" y="0"/>
                  </a:moveTo>
                  <a:cubicBezTo>
                    <a:pt x="17223" y="0"/>
                    <a:pt x="15229" y="577"/>
                    <a:pt x="13124" y="1795"/>
                  </a:cubicBezTo>
                  <a:cubicBezTo>
                    <a:pt x="5879" y="5984"/>
                    <a:pt x="1" y="16157"/>
                    <a:pt x="1" y="24521"/>
                  </a:cubicBezTo>
                  <a:cubicBezTo>
                    <a:pt x="1" y="25317"/>
                    <a:pt x="56" y="26060"/>
                    <a:pt x="163" y="26760"/>
                  </a:cubicBezTo>
                  <a:cubicBezTo>
                    <a:pt x="4922" y="17028"/>
                    <a:pt x="9938" y="11291"/>
                    <a:pt x="10595" y="10569"/>
                  </a:cubicBezTo>
                  <a:cubicBezTo>
                    <a:pt x="10620" y="10548"/>
                    <a:pt x="10641" y="10522"/>
                    <a:pt x="10659" y="10494"/>
                  </a:cubicBezTo>
                  <a:cubicBezTo>
                    <a:pt x="12650" y="7932"/>
                    <a:pt x="14986" y="5768"/>
                    <a:pt x="17495" y="4325"/>
                  </a:cubicBezTo>
                  <a:cubicBezTo>
                    <a:pt x="18829" y="3561"/>
                    <a:pt x="20111" y="3044"/>
                    <a:pt x="21316" y="2764"/>
                  </a:cubicBezTo>
                  <a:cubicBezTo>
                    <a:pt x="22005" y="2611"/>
                    <a:pt x="22671" y="2534"/>
                    <a:pt x="23308" y="2534"/>
                  </a:cubicBezTo>
                  <a:cubicBezTo>
                    <a:pt x="23658" y="2534"/>
                    <a:pt x="23999" y="2557"/>
                    <a:pt x="24331" y="2603"/>
                  </a:cubicBezTo>
                  <a:cubicBezTo>
                    <a:pt x="25125" y="2690"/>
                    <a:pt x="25894" y="2927"/>
                    <a:pt x="26596" y="3304"/>
                  </a:cubicBezTo>
                  <a:lnTo>
                    <a:pt x="26596" y="3304"/>
                  </a:lnTo>
                  <a:lnTo>
                    <a:pt x="22577" y="977"/>
                  </a:lnTo>
                  <a:lnTo>
                    <a:pt x="22414" y="880"/>
                  </a:lnTo>
                  <a:cubicBezTo>
                    <a:pt x="21421" y="302"/>
                    <a:pt x="20264" y="0"/>
                    <a:pt x="18988" y="0"/>
                  </a:cubicBezTo>
                  <a:close/>
                </a:path>
              </a:pathLst>
            </a:custGeom>
            <a:solidFill>
              <a:srgbClr val="AACAF9"/>
            </a:solidFill>
            <a:ln>
              <a:noFill/>
            </a:ln>
          </p:spPr>
          <p:txBody>
            <a:bodyPr spcFirstLastPara="1" wrap="square" lIns="121900" tIns="121900" rIns="121900" bIns="121900" anchor="ctr" anchorCtr="0">
              <a:noAutofit/>
            </a:bodyPr>
            <a:lstStyle/>
            <a:p>
              <a:endParaRPr sz="2400"/>
            </a:p>
          </p:txBody>
        </p:sp>
        <p:sp>
          <p:nvSpPr>
            <p:cNvPr id="991" name="Google Shape;991;p39"/>
            <p:cNvSpPr/>
            <p:nvPr/>
          </p:nvSpPr>
          <p:spPr>
            <a:xfrm>
              <a:off x="2158079" y="1149575"/>
              <a:ext cx="1329525" cy="3073850"/>
            </a:xfrm>
            <a:custGeom>
              <a:avLst/>
              <a:gdLst/>
              <a:ahLst/>
              <a:cxnLst/>
              <a:rect l="l" t="t" r="r" b="b"/>
              <a:pathLst>
                <a:path w="53181" h="122954" extrusionOk="0">
                  <a:moveTo>
                    <a:pt x="52834" y="10871"/>
                  </a:moveTo>
                  <a:lnTo>
                    <a:pt x="53180" y="11071"/>
                  </a:lnTo>
                  <a:cubicBezTo>
                    <a:pt x="53067" y="11001"/>
                    <a:pt x="52952" y="10934"/>
                    <a:pt x="52834" y="10871"/>
                  </a:cubicBezTo>
                  <a:close/>
                  <a:moveTo>
                    <a:pt x="32053" y="1"/>
                  </a:moveTo>
                  <a:cubicBezTo>
                    <a:pt x="31414" y="1"/>
                    <a:pt x="30746" y="77"/>
                    <a:pt x="30056" y="230"/>
                  </a:cubicBezTo>
                  <a:cubicBezTo>
                    <a:pt x="28851" y="510"/>
                    <a:pt x="27569" y="1027"/>
                    <a:pt x="26235" y="1791"/>
                  </a:cubicBezTo>
                  <a:cubicBezTo>
                    <a:pt x="23726" y="3234"/>
                    <a:pt x="21390" y="5398"/>
                    <a:pt x="19399" y="7960"/>
                  </a:cubicBezTo>
                  <a:cubicBezTo>
                    <a:pt x="19381" y="7988"/>
                    <a:pt x="19360" y="8014"/>
                    <a:pt x="19335" y="8035"/>
                  </a:cubicBezTo>
                  <a:cubicBezTo>
                    <a:pt x="18678" y="8757"/>
                    <a:pt x="13660" y="14494"/>
                    <a:pt x="8903" y="24226"/>
                  </a:cubicBezTo>
                  <a:cubicBezTo>
                    <a:pt x="4339" y="33559"/>
                    <a:pt x="0" y="46574"/>
                    <a:pt x="0" y="62377"/>
                  </a:cubicBezTo>
                  <a:cubicBezTo>
                    <a:pt x="0" y="95845"/>
                    <a:pt x="13112" y="112877"/>
                    <a:pt x="13112" y="112877"/>
                  </a:cubicBezTo>
                  <a:lnTo>
                    <a:pt x="30595" y="122953"/>
                  </a:lnTo>
                  <a:cubicBezTo>
                    <a:pt x="30315" y="122577"/>
                    <a:pt x="23823" y="113889"/>
                    <a:pt x="20089" y="97074"/>
                  </a:cubicBezTo>
                  <a:cubicBezTo>
                    <a:pt x="18559" y="90217"/>
                    <a:pt x="17494" y="82013"/>
                    <a:pt x="17494" y="72476"/>
                  </a:cubicBezTo>
                  <a:cubicBezTo>
                    <a:pt x="17494" y="58428"/>
                    <a:pt x="20917" y="46586"/>
                    <a:pt x="24878" y="37575"/>
                  </a:cubicBezTo>
                  <a:cubicBezTo>
                    <a:pt x="25987" y="35068"/>
                    <a:pt x="27128" y="32784"/>
                    <a:pt x="28258" y="30729"/>
                  </a:cubicBezTo>
                  <a:lnTo>
                    <a:pt x="28258" y="30718"/>
                  </a:lnTo>
                  <a:cubicBezTo>
                    <a:pt x="32381" y="23183"/>
                    <a:pt x="36258" y="18769"/>
                    <a:pt x="36828" y="18133"/>
                  </a:cubicBezTo>
                  <a:cubicBezTo>
                    <a:pt x="36852" y="18112"/>
                    <a:pt x="36875" y="18086"/>
                    <a:pt x="36892" y="18058"/>
                  </a:cubicBezTo>
                  <a:cubicBezTo>
                    <a:pt x="37269" y="17563"/>
                    <a:pt x="37667" y="17078"/>
                    <a:pt x="38087" y="16615"/>
                  </a:cubicBezTo>
                  <a:cubicBezTo>
                    <a:pt x="39788" y="14689"/>
                    <a:pt x="41704" y="13053"/>
                    <a:pt x="43729" y="11890"/>
                  </a:cubicBezTo>
                  <a:cubicBezTo>
                    <a:pt x="45839" y="10673"/>
                    <a:pt x="47830" y="10096"/>
                    <a:pt x="49594" y="10096"/>
                  </a:cubicBezTo>
                  <a:cubicBezTo>
                    <a:pt x="50789" y="10096"/>
                    <a:pt x="51880" y="10360"/>
                    <a:pt x="52834" y="10871"/>
                  </a:cubicBezTo>
                  <a:lnTo>
                    <a:pt x="52834" y="10871"/>
                  </a:lnTo>
                  <a:lnTo>
                    <a:pt x="35686" y="973"/>
                  </a:lnTo>
                  <a:cubicBezTo>
                    <a:pt x="34893" y="478"/>
                    <a:pt x="34000" y="170"/>
                    <a:pt x="33071" y="69"/>
                  </a:cubicBezTo>
                  <a:cubicBezTo>
                    <a:pt x="32740" y="23"/>
                    <a:pt x="32401" y="1"/>
                    <a:pt x="32053"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992" name="Google Shape;992;p39"/>
            <p:cNvSpPr/>
            <p:nvPr/>
          </p:nvSpPr>
          <p:spPr>
            <a:xfrm>
              <a:off x="2914275" y="1401925"/>
              <a:ext cx="671750" cy="885625"/>
            </a:xfrm>
            <a:custGeom>
              <a:avLst/>
              <a:gdLst/>
              <a:ahLst/>
              <a:cxnLst/>
              <a:rect l="l" t="t" r="r" b="b"/>
              <a:pathLst>
                <a:path w="26870" h="35425" extrusionOk="0">
                  <a:moveTo>
                    <a:pt x="18987" y="0"/>
                  </a:moveTo>
                  <a:cubicBezTo>
                    <a:pt x="17222" y="0"/>
                    <a:pt x="15231" y="578"/>
                    <a:pt x="13123" y="1795"/>
                  </a:cubicBezTo>
                  <a:cubicBezTo>
                    <a:pt x="11098" y="2957"/>
                    <a:pt x="9182" y="4595"/>
                    <a:pt x="7482" y="6521"/>
                  </a:cubicBezTo>
                  <a:cubicBezTo>
                    <a:pt x="7061" y="6984"/>
                    <a:pt x="6663" y="7468"/>
                    <a:pt x="6286" y="7964"/>
                  </a:cubicBezTo>
                  <a:cubicBezTo>
                    <a:pt x="6269" y="7992"/>
                    <a:pt x="6246" y="8016"/>
                    <a:pt x="6222" y="8039"/>
                  </a:cubicBezTo>
                  <a:cubicBezTo>
                    <a:pt x="4090" y="10794"/>
                    <a:pt x="2357" y="14003"/>
                    <a:pt x="1270" y="17253"/>
                  </a:cubicBezTo>
                  <a:cubicBezTo>
                    <a:pt x="452" y="19698"/>
                    <a:pt x="0" y="22174"/>
                    <a:pt x="0" y="24510"/>
                  </a:cubicBezTo>
                  <a:cubicBezTo>
                    <a:pt x="0" y="28590"/>
                    <a:pt x="1399" y="31485"/>
                    <a:pt x="3670" y="32896"/>
                  </a:cubicBezTo>
                  <a:lnTo>
                    <a:pt x="8041" y="35424"/>
                  </a:lnTo>
                  <a:cubicBezTo>
                    <a:pt x="7373" y="35015"/>
                    <a:pt x="6782" y="34467"/>
                    <a:pt x="6275" y="33799"/>
                  </a:cubicBezTo>
                  <a:cubicBezTo>
                    <a:pt x="5070" y="32206"/>
                    <a:pt x="4370" y="29914"/>
                    <a:pt x="4370" y="27039"/>
                  </a:cubicBezTo>
                  <a:cubicBezTo>
                    <a:pt x="4370" y="18675"/>
                    <a:pt x="10248" y="8502"/>
                    <a:pt x="17493" y="4314"/>
                  </a:cubicBezTo>
                  <a:cubicBezTo>
                    <a:pt x="19587" y="3110"/>
                    <a:pt x="21569" y="2535"/>
                    <a:pt x="23325" y="2535"/>
                  </a:cubicBezTo>
                  <a:cubicBezTo>
                    <a:pt x="23672" y="2535"/>
                    <a:pt x="24010" y="2557"/>
                    <a:pt x="24339" y="2602"/>
                  </a:cubicBezTo>
                  <a:cubicBezTo>
                    <a:pt x="25266" y="2709"/>
                    <a:pt x="26105" y="3000"/>
                    <a:pt x="26858" y="3464"/>
                  </a:cubicBezTo>
                  <a:lnTo>
                    <a:pt x="26869" y="3453"/>
                  </a:lnTo>
                  <a:lnTo>
                    <a:pt x="22574" y="977"/>
                  </a:lnTo>
                  <a:cubicBezTo>
                    <a:pt x="21541" y="335"/>
                    <a:pt x="20329" y="0"/>
                    <a:pt x="18987" y="0"/>
                  </a:cubicBezTo>
                  <a:close/>
                </a:path>
              </a:pathLst>
            </a:custGeom>
            <a:solidFill>
              <a:srgbClr val="AACAF9"/>
            </a:solidFill>
            <a:ln>
              <a:noFill/>
            </a:ln>
          </p:spPr>
          <p:txBody>
            <a:bodyPr spcFirstLastPara="1" wrap="square" lIns="121900" tIns="121900" rIns="121900" bIns="121900" anchor="ctr" anchorCtr="0">
              <a:noAutofit/>
            </a:bodyPr>
            <a:lstStyle/>
            <a:p>
              <a:endParaRPr sz="2400"/>
            </a:p>
          </p:txBody>
        </p:sp>
        <p:sp>
          <p:nvSpPr>
            <p:cNvPr id="993" name="Google Shape;993;p39"/>
            <p:cNvSpPr/>
            <p:nvPr/>
          </p:nvSpPr>
          <p:spPr>
            <a:xfrm>
              <a:off x="3023500" y="1465275"/>
              <a:ext cx="656175" cy="846600"/>
            </a:xfrm>
            <a:custGeom>
              <a:avLst/>
              <a:gdLst/>
              <a:ahLst/>
              <a:cxnLst/>
              <a:rect l="l" t="t" r="r" b="b"/>
              <a:pathLst>
                <a:path w="26247" h="33864" extrusionOk="0">
                  <a:moveTo>
                    <a:pt x="18956" y="1"/>
                  </a:moveTo>
                  <a:cubicBezTo>
                    <a:pt x="17200" y="1"/>
                    <a:pt x="15218" y="575"/>
                    <a:pt x="13124" y="1779"/>
                  </a:cubicBezTo>
                  <a:cubicBezTo>
                    <a:pt x="5879" y="5968"/>
                    <a:pt x="1" y="16141"/>
                    <a:pt x="1" y="24505"/>
                  </a:cubicBezTo>
                  <a:cubicBezTo>
                    <a:pt x="1" y="27380"/>
                    <a:pt x="701" y="29672"/>
                    <a:pt x="1906" y="31265"/>
                  </a:cubicBezTo>
                  <a:cubicBezTo>
                    <a:pt x="2413" y="31933"/>
                    <a:pt x="3004" y="32481"/>
                    <a:pt x="3672" y="32890"/>
                  </a:cubicBezTo>
                  <a:cubicBezTo>
                    <a:pt x="3739" y="32936"/>
                    <a:pt x="3811" y="32976"/>
                    <a:pt x="3888" y="33010"/>
                  </a:cubicBezTo>
                  <a:cubicBezTo>
                    <a:pt x="4864" y="33573"/>
                    <a:pt x="5993" y="33864"/>
                    <a:pt x="7235" y="33864"/>
                  </a:cubicBezTo>
                  <a:cubicBezTo>
                    <a:pt x="7321" y="33864"/>
                    <a:pt x="7407" y="33863"/>
                    <a:pt x="7493" y="33860"/>
                  </a:cubicBezTo>
                  <a:cubicBezTo>
                    <a:pt x="9195" y="33817"/>
                    <a:pt x="11111" y="33235"/>
                    <a:pt x="13124" y="32072"/>
                  </a:cubicBezTo>
                  <a:cubicBezTo>
                    <a:pt x="20368" y="27896"/>
                    <a:pt x="26246" y="17723"/>
                    <a:pt x="26246" y="9359"/>
                  </a:cubicBezTo>
                  <a:cubicBezTo>
                    <a:pt x="26246" y="5236"/>
                    <a:pt x="24814" y="2318"/>
                    <a:pt x="22489" y="929"/>
                  </a:cubicBezTo>
                  <a:cubicBezTo>
                    <a:pt x="21736" y="466"/>
                    <a:pt x="20897" y="177"/>
                    <a:pt x="19970" y="68"/>
                  </a:cubicBezTo>
                  <a:cubicBezTo>
                    <a:pt x="19641" y="23"/>
                    <a:pt x="19303" y="1"/>
                    <a:pt x="18956" y="1"/>
                  </a:cubicBezTo>
                  <a:close/>
                </a:path>
              </a:pathLst>
            </a:custGeom>
            <a:solidFill>
              <a:srgbClr val="7FA8E6"/>
            </a:solidFill>
            <a:ln>
              <a:noFill/>
            </a:ln>
          </p:spPr>
          <p:txBody>
            <a:bodyPr spcFirstLastPara="1" wrap="square" lIns="121900" tIns="121900" rIns="121900" bIns="121900" anchor="ctr" anchorCtr="0">
              <a:noAutofit/>
            </a:bodyPr>
            <a:lstStyle/>
            <a:p>
              <a:endParaRPr sz="2400"/>
            </a:p>
          </p:txBody>
        </p:sp>
        <p:sp>
          <p:nvSpPr>
            <p:cNvPr id="994" name="Google Shape;994;p39"/>
            <p:cNvSpPr/>
            <p:nvPr/>
          </p:nvSpPr>
          <p:spPr>
            <a:xfrm>
              <a:off x="3219450" y="1717950"/>
              <a:ext cx="264300" cy="341275"/>
            </a:xfrm>
            <a:custGeom>
              <a:avLst/>
              <a:gdLst/>
              <a:ahLst/>
              <a:cxnLst/>
              <a:rect l="l" t="t" r="r" b="b"/>
              <a:pathLst>
                <a:path w="10572" h="13651" extrusionOk="0">
                  <a:moveTo>
                    <a:pt x="7647" y="0"/>
                  </a:moveTo>
                  <a:cubicBezTo>
                    <a:pt x="6936" y="0"/>
                    <a:pt x="6134" y="232"/>
                    <a:pt x="5286" y="722"/>
                  </a:cubicBezTo>
                  <a:cubicBezTo>
                    <a:pt x="2366" y="2408"/>
                    <a:pt x="0" y="6505"/>
                    <a:pt x="0" y="9876"/>
                  </a:cubicBezTo>
                  <a:cubicBezTo>
                    <a:pt x="0" y="12268"/>
                    <a:pt x="1191" y="13650"/>
                    <a:pt x="2925" y="13650"/>
                  </a:cubicBezTo>
                  <a:cubicBezTo>
                    <a:pt x="3636" y="13650"/>
                    <a:pt x="4437" y="13418"/>
                    <a:pt x="5286" y="12929"/>
                  </a:cubicBezTo>
                  <a:cubicBezTo>
                    <a:pt x="8205" y="11243"/>
                    <a:pt x="10571" y="7144"/>
                    <a:pt x="10571" y="3773"/>
                  </a:cubicBezTo>
                  <a:cubicBezTo>
                    <a:pt x="10571" y="1382"/>
                    <a:pt x="9381" y="0"/>
                    <a:pt x="7647" y="0"/>
                  </a:cubicBezTo>
                  <a:close/>
                </a:path>
              </a:pathLst>
            </a:custGeom>
            <a:solidFill>
              <a:srgbClr val="E7478D"/>
            </a:solidFill>
            <a:ln>
              <a:noFill/>
            </a:ln>
          </p:spPr>
          <p:txBody>
            <a:bodyPr spcFirstLastPara="1" wrap="square" lIns="121900" tIns="121900" rIns="121900" bIns="121900" anchor="ctr" anchorCtr="0">
              <a:noAutofit/>
            </a:bodyPr>
            <a:lstStyle/>
            <a:p>
              <a:endParaRPr sz="2400"/>
            </a:p>
          </p:txBody>
        </p:sp>
        <p:sp>
          <p:nvSpPr>
            <p:cNvPr id="995" name="Google Shape;995;p39"/>
            <p:cNvSpPr/>
            <p:nvPr/>
          </p:nvSpPr>
          <p:spPr>
            <a:xfrm>
              <a:off x="2763375" y="520050"/>
              <a:ext cx="861400" cy="861400"/>
            </a:xfrm>
            <a:custGeom>
              <a:avLst/>
              <a:gdLst/>
              <a:ahLst/>
              <a:cxnLst/>
              <a:rect l="l" t="t" r="r" b="b"/>
              <a:pathLst>
                <a:path w="34456" h="34456" extrusionOk="0">
                  <a:moveTo>
                    <a:pt x="17228" y="0"/>
                  </a:moveTo>
                  <a:cubicBezTo>
                    <a:pt x="12659" y="0"/>
                    <a:pt x="8277" y="1815"/>
                    <a:pt x="5047" y="5047"/>
                  </a:cubicBezTo>
                  <a:cubicBezTo>
                    <a:pt x="1817" y="8277"/>
                    <a:pt x="0" y="12659"/>
                    <a:pt x="0" y="17228"/>
                  </a:cubicBezTo>
                  <a:cubicBezTo>
                    <a:pt x="0" y="21797"/>
                    <a:pt x="1817" y="26178"/>
                    <a:pt x="5047" y="29410"/>
                  </a:cubicBezTo>
                  <a:cubicBezTo>
                    <a:pt x="8277" y="32640"/>
                    <a:pt x="12659" y="34455"/>
                    <a:pt x="17228" y="34455"/>
                  </a:cubicBezTo>
                  <a:cubicBezTo>
                    <a:pt x="21798" y="34455"/>
                    <a:pt x="26180" y="32640"/>
                    <a:pt x="29410" y="29410"/>
                  </a:cubicBezTo>
                  <a:cubicBezTo>
                    <a:pt x="32640" y="26178"/>
                    <a:pt x="34455" y="21797"/>
                    <a:pt x="34455" y="17228"/>
                  </a:cubicBezTo>
                  <a:cubicBezTo>
                    <a:pt x="34455" y="12659"/>
                    <a:pt x="32640" y="8277"/>
                    <a:pt x="29410" y="5047"/>
                  </a:cubicBezTo>
                  <a:cubicBezTo>
                    <a:pt x="26180" y="1815"/>
                    <a:pt x="21798" y="0"/>
                    <a:pt x="17228"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996" name="Google Shape;996;p39"/>
            <p:cNvSpPr/>
            <p:nvPr/>
          </p:nvSpPr>
          <p:spPr>
            <a:xfrm>
              <a:off x="2677250" y="275600"/>
              <a:ext cx="568975" cy="607225"/>
            </a:xfrm>
            <a:custGeom>
              <a:avLst/>
              <a:gdLst/>
              <a:ahLst/>
              <a:cxnLst/>
              <a:rect l="l" t="t" r="r" b="b"/>
              <a:pathLst>
                <a:path w="22759" h="24289" extrusionOk="0">
                  <a:moveTo>
                    <a:pt x="13113" y="0"/>
                  </a:moveTo>
                  <a:lnTo>
                    <a:pt x="1" y="8055"/>
                  </a:lnTo>
                  <a:lnTo>
                    <a:pt x="9051" y="22788"/>
                  </a:lnTo>
                  <a:cubicBezTo>
                    <a:pt x="9624" y="23721"/>
                    <a:pt x="10790" y="24288"/>
                    <a:pt x="12423" y="24288"/>
                  </a:cubicBezTo>
                  <a:cubicBezTo>
                    <a:pt x="12486" y="24288"/>
                    <a:pt x="12550" y="24287"/>
                    <a:pt x="12615" y="24286"/>
                  </a:cubicBezTo>
                  <a:cubicBezTo>
                    <a:pt x="16084" y="24191"/>
                    <a:pt x="20235" y="21641"/>
                    <a:pt x="21886" y="18590"/>
                  </a:cubicBezTo>
                  <a:cubicBezTo>
                    <a:pt x="22714" y="17064"/>
                    <a:pt x="22759" y="15702"/>
                    <a:pt x="22163" y="14735"/>
                  </a:cubicBezTo>
                  <a:lnTo>
                    <a:pt x="13113" y="0"/>
                  </a:ln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997" name="Google Shape;997;p39"/>
            <p:cNvSpPr/>
            <p:nvPr/>
          </p:nvSpPr>
          <p:spPr>
            <a:xfrm>
              <a:off x="2677250" y="275600"/>
              <a:ext cx="385100" cy="307875"/>
            </a:xfrm>
            <a:custGeom>
              <a:avLst/>
              <a:gdLst/>
              <a:ahLst/>
              <a:cxnLst/>
              <a:rect l="l" t="t" r="r" b="b"/>
              <a:pathLst>
                <a:path w="15404" h="12315" extrusionOk="0">
                  <a:moveTo>
                    <a:pt x="13113" y="0"/>
                  </a:moveTo>
                  <a:lnTo>
                    <a:pt x="1" y="8055"/>
                  </a:lnTo>
                  <a:cubicBezTo>
                    <a:pt x="1" y="8055"/>
                    <a:pt x="1102" y="9847"/>
                    <a:pt x="1698" y="10815"/>
                  </a:cubicBezTo>
                  <a:cubicBezTo>
                    <a:pt x="2269" y="11746"/>
                    <a:pt x="3434" y="12314"/>
                    <a:pt x="5064" y="12314"/>
                  </a:cubicBezTo>
                  <a:cubicBezTo>
                    <a:pt x="5129" y="12314"/>
                    <a:pt x="5195" y="12313"/>
                    <a:pt x="5262" y="12312"/>
                  </a:cubicBezTo>
                  <a:cubicBezTo>
                    <a:pt x="8729" y="12217"/>
                    <a:pt x="12880" y="9668"/>
                    <a:pt x="14532" y="6617"/>
                  </a:cubicBezTo>
                  <a:cubicBezTo>
                    <a:pt x="15358" y="5092"/>
                    <a:pt x="15404" y="3728"/>
                    <a:pt x="14808" y="2760"/>
                  </a:cubicBezTo>
                  <a:cubicBezTo>
                    <a:pt x="14212" y="1792"/>
                    <a:pt x="13113" y="0"/>
                    <a:pt x="13113" y="0"/>
                  </a:cubicBez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998" name="Google Shape;998;p39"/>
            <p:cNvSpPr/>
            <p:nvPr/>
          </p:nvSpPr>
          <p:spPr>
            <a:xfrm>
              <a:off x="2643650" y="238125"/>
              <a:ext cx="395025" cy="276350"/>
            </a:xfrm>
            <a:custGeom>
              <a:avLst/>
              <a:gdLst/>
              <a:ahLst/>
              <a:cxnLst/>
              <a:rect l="l" t="t" r="r" b="b"/>
              <a:pathLst>
                <a:path w="15801" h="11054" extrusionOk="0">
                  <a:moveTo>
                    <a:pt x="11090" y="0"/>
                  </a:moveTo>
                  <a:cubicBezTo>
                    <a:pt x="11025" y="0"/>
                    <a:pt x="10959" y="1"/>
                    <a:pt x="10893" y="3"/>
                  </a:cubicBezTo>
                  <a:cubicBezTo>
                    <a:pt x="7425" y="96"/>
                    <a:pt x="3274" y="2647"/>
                    <a:pt x="1622" y="5698"/>
                  </a:cubicBezTo>
                  <a:cubicBezTo>
                    <a:pt x="0" y="8691"/>
                    <a:pt x="1388" y="11053"/>
                    <a:pt x="4716" y="11053"/>
                  </a:cubicBezTo>
                  <a:cubicBezTo>
                    <a:pt x="4780" y="11053"/>
                    <a:pt x="4845" y="11052"/>
                    <a:pt x="4910" y="11051"/>
                  </a:cubicBezTo>
                  <a:cubicBezTo>
                    <a:pt x="8378" y="10956"/>
                    <a:pt x="12530" y="8405"/>
                    <a:pt x="14181" y="5355"/>
                  </a:cubicBezTo>
                  <a:cubicBezTo>
                    <a:pt x="15800" y="2364"/>
                    <a:pt x="14417" y="0"/>
                    <a:pt x="11090" y="0"/>
                  </a:cubicBezTo>
                  <a:close/>
                </a:path>
              </a:pathLst>
            </a:custGeom>
            <a:solidFill>
              <a:srgbClr val="FF66A7"/>
            </a:solidFill>
            <a:ln>
              <a:noFill/>
            </a:ln>
          </p:spPr>
          <p:txBody>
            <a:bodyPr spcFirstLastPara="1" wrap="square" lIns="121900" tIns="121900" rIns="121900" bIns="121900" anchor="ctr" anchorCtr="0">
              <a:noAutofit/>
            </a:bodyPr>
            <a:lstStyle/>
            <a:p>
              <a:endParaRPr sz="2400"/>
            </a:p>
          </p:txBody>
        </p:sp>
        <p:sp>
          <p:nvSpPr>
            <p:cNvPr id="999" name="Google Shape;999;p39"/>
            <p:cNvSpPr/>
            <p:nvPr/>
          </p:nvSpPr>
          <p:spPr>
            <a:xfrm>
              <a:off x="2742900" y="307550"/>
              <a:ext cx="196575" cy="137500"/>
            </a:xfrm>
            <a:custGeom>
              <a:avLst/>
              <a:gdLst/>
              <a:ahLst/>
              <a:cxnLst/>
              <a:rect l="l" t="t" r="r" b="b"/>
              <a:pathLst>
                <a:path w="7863" h="5500" extrusionOk="0">
                  <a:moveTo>
                    <a:pt x="5516" y="0"/>
                  </a:moveTo>
                  <a:cubicBezTo>
                    <a:pt x="5484" y="0"/>
                    <a:pt x="5452" y="0"/>
                    <a:pt x="5420" y="1"/>
                  </a:cubicBezTo>
                  <a:cubicBezTo>
                    <a:pt x="3694" y="47"/>
                    <a:pt x="1629" y="1317"/>
                    <a:pt x="807" y="2835"/>
                  </a:cubicBezTo>
                  <a:cubicBezTo>
                    <a:pt x="0" y="4323"/>
                    <a:pt x="689" y="5500"/>
                    <a:pt x="2344" y="5500"/>
                  </a:cubicBezTo>
                  <a:cubicBezTo>
                    <a:pt x="2376" y="5500"/>
                    <a:pt x="2409" y="5499"/>
                    <a:pt x="2443" y="5498"/>
                  </a:cubicBezTo>
                  <a:cubicBezTo>
                    <a:pt x="4169" y="5452"/>
                    <a:pt x="6235" y="4183"/>
                    <a:pt x="7057" y="2665"/>
                  </a:cubicBezTo>
                  <a:cubicBezTo>
                    <a:pt x="7863" y="1175"/>
                    <a:pt x="7174" y="0"/>
                    <a:pt x="5516" y="0"/>
                  </a:cubicBezTo>
                  <a:close/>
                </a:path>
              </a:pathLst>
            </a:custGeom>
            <a:solidFill>
              <a:srgbClr val="122571"/>
            </a:solidFill>
            <a:ln>
              <a:noFill/>
            </a:ln>
          </p:spPr>
          <p:txBody>
            <a:bodyPr spcFirstLastPara="1" wrap="square" lIns="121900" tIns="121900" rIns="121900" bIns="121900" anchor="ctr" anchorCtr="0">
              <a:noAutofit/>
            </a:bodyPr>
            <a:lstStyle/>
            <a:p>
              <a:endParaRPr sz="2400"/>
            </a:p>
          </p:txBody>
        </p:sp>
      </p:grpSp>
      <p:grpSp>
        <p:nvGrpSpPr>
          <p:cNvPr id="62" name="Google Shape;372;p26"/>
          <p:cNvGrpSpPr/>
          <p:nvPr/>
        </p:nvGrpSpPr>
        <p:grpSpPr>
          <a:xfrm>
            <a:off x="-27981" y="4984146"/>
            <a:ext cx="2500375" cy="1861361"/>
            <a:chOff x="2729825" y="2787050"/>
            <a:chExt cx="3419550" cy="2545625"/>
          </a:xfrm>
        </p:grpSpPr>
        <p:sp>
          <p:nvSpPr>
            <p:cNvPr id="63" name="Google Shape;373;p26"/>
            <p:cNvSpPr/>
            <p:nvPr/>
          </p:nvSpPr>
          <p:spPr>
            <a:xfrm>
              <a:off x="4430425" y="4552400"/>
              <a:ext cx="1709725" cy="772725"/>
            </a:xfrm>
            <a:custGeom>
              <a:avLst/>
              <a:gdLst/>
              <a:ahLst/>
              <a:cxnLst/>
              <a:rect l="l" t="t" r="r" b="b"/>
              <a:pathLst>
                <a:path w="68389" h="30909" extrusionOk="0">
                  <a:moveTo>
                    <a:pt x="68388" y="1"/>
                  </a:moveTo>
                  <a:lnTo>
                    <a:pt x="988" y="25476"/>
                  </a:lnTo>
                  <a:lnTo>
                    <a:pt x="0" y="30908"/>
                  </a:lnTo>
                  <a:lnTo>
                    <a:pt x="67894" y="5435"/>
                  </a:lnTo>
                  <a:lnTo>
                    <a:pt x="68388" y="1"/>
                  </a:lnTo>
                  <a:close/>
                </a:path>
              </a:pathLst>
            </a:custGeom>
            <a:solidFill>
              <a:srgbClr val="C6FF00"/>
            </a:solidFill>
            <a:ln>
              <a:noFill/>
            </a:ln>
          </p:spPr>
          <p:txBody>
            <a:bodyPr spcFirstLastPara="1" wrap="square" lIns="121900" tIns="121900" rIns="121900" bIns="121900" anchor="ctr" anchorCtr="0">
              <a:noAutofit/>
            </a:bodyPr>
            <a:lstStyle/>
            <a:p>
              <a:endParaRPr sz="2400"/>
            </a:p>
          </p:txBody>
        </p:sp>
        <p:sp>
          <p:nvSpPr>
            <p:cNvPr id="64" name="Google Shape;374;p26"/>
            <p:cNvSpPr/>
            <p:nvPr/>
          </p:nvSpPr>
          <p:spPr>
            <a:xfrm>
              <a:off x="4422150" y="4544825"/>
              <a:ext cx="1725925" cy="787850"/>
            </a:xfrm>
            <a:custGeom>
              <a:avLst/>
              <a:gdLst/>
              <a:ahLst/>
              <a:cxnLst/>
              <a:rect l="l" t="t" r="r" b="b"/>
              <a:pathLst>
                <a:path w="69037" h="31514" extrusionOk="0">
                  <a:moveTo>
                    <a:pt x="68374" y="757"/>
                  </a:moveTo>
                  <a:lnTo>
                    <a:pt x="67941" y="5521"/>
                  </a:lnTo>
                  <a:lnTo>
                    <a:pt x="724" y="30742"/>
                  </a:lnTo>
                  <a:lnTo>
                    <a:pt x="724" y="30742"/>
                  </a:lnTo>
                  <a:lnTo>
                    <a:pt x="1585" y="26001"/>
                  </a:lnTo>
                  <a:lnTo>
                    <a:pt x="68374" y="757"/>
                  </a:lnTo>
                  <a:close/>
                  <a:moveTo>
                    <a:pt x="68720" y="1"/>
                  </a:moveTo>
                  <a:cubicBezTo>
                    <a:pt x="68685" y="1"/>
                    <a:pt x="68648" y="7"/>
                    <a:pt x="68612" y="21"/>
                  </a:cubicBezTo>
                  <a:lnTo>
                    <a:pt x="1212" y="25496"/>
                  </a:lnTo>
                  <a:cubicBezTo>
                    <a:pt x="1112" y="25532"/>
                    <a:pt x="1041" y="25620"/>
                    <a:pt x="1021" y="25725"/>
                  </a:cubicBezTo>
                  <a:lnTo>
                    <a:pt x="35" y="31158"/>
                  </a:lnTo>
                  <a:cubicBezTo>
                    <a:pt x="0" y="31343"/>
                    <a:pt x="143" y="31514"/>
                    <a:pt x="331" y="31514"/>
                  </a:cubicBezTo>
                  <a:cubicBezTo>
                    <a:pt x="367" y="31514"/>
                    <a:pt x="403" y="31507"/>
                    <a:pt x="437" y="31495"/>
                  </a:cubicBezTo>
                  <a:lnTo>
                    <a:pt x="68330" y="6019"/>
                  </a:lnTo>
                  <a:cubicBezTo>
                    <a:pt x="68440" y="5979"/>
                    <a:pt x="68514" y="5880"/>
                    <a:pt x="68526" y="5764"/>
                  </a:cubicBezTo>
                  <a:lnTo>
                    <a:pt x="69019" y="331"/>
                  </a:lnTo>
                  <a:cubicBezTo>
                    <a:pt x="69036" y="147"/>
                    <a:pt x="68890" y="1"/>
                    <a:pt x="68720"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5" name="Google Shape;375;p26"/>
            <p:cNvSpPr/>
            <p:nvPr/>
          </p:nvSpPr>
          <p:spPr>
            <a:xfrm>
              <a:off x="4471675" y="4721000"/>
              <a:ext cx="1414175" cy="525075"/>
            </a:xfrm>
            <a:custGeom>
              <a:avLst/>
              <a:gdLst/>
              <a:ahLst/>
              <a:cxnLst/>
              <a:rect l="l" t="t" r="r" b="b"/>
              <a:pathLst>
                <a:path w="56567" h="21003" extrusionOk="0">
                  <a:moveTo>
                    <a:pt x="56396" y="0"/>
                  </a:moveTo>
                  <a:cubicBezTo>
                    <a:pt x="56379" y="0"/>
                    <a:pt x="56361" y="3"/>
                    <a:pt x="56343" y="10"/>
                  </a:cubicBezTo>
                  <a:lnTo>
                    <a:pt x="159" y="20710"/>
                  </a:lnTo>
                  <a:cubicBezTo>
                    <a:pt x="1" y="20768"/>
                    <a:pt x="43" y="21002"/>
                    <a:pt x="211" y="21003"/>
                  </a:cubicBezTo>
                  <a:cubicBezTo>
                    <a:pt x="230" y="21003"/>
                    <a:pt x="247" y="20999"/>
                    <a:pt x="264" y="20992"/>
                  </a:cubicBezTo>
                  <a:lnTo>
                    <a:pt x="56448" y="293"/>
                  </a:lnTo>
                  <a:cubicBezTo>
                    <a:pt x="56526" y="264"/>
                    <a:pt x="56566" y="178"/>
                    <a:pt x="56538" y="99"/>
                  </a:cubicBezTo>
                  <a:cubicBezTo>
                    <a:pt x="56515" y="38"/>
                    <a:pt x="56457" y="0"/>
                    <a:pt x="56396"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6" name="Google Shape;376;p26"/>
            <p:cNvSpPr/>
            <p:nvPr/>
          </p:nvSpPr>
          <p:spPr>
            <a:xfrm>
              <a:off x="4434700" y="4948950"/>
              <a:ext cx="908950" cy="340225"/>
            </a:xfrm>
            <a:custGeom>
              <a:avLst/>
              <a:gdLst/>
              <a:ahLst/>
              <a:cxnLst/>
              <a:rect l="l" t="t" r="r" b="b"/>
              <a:pathLst>
                <a:path w="36358" h="13609" extrusionOk="0">
                  <a:moveTo>
                    <a:pt x="36187" y="0"/>
                  </a:moveTo>
                  <a:cubicBezTo>
                    <a:pt x="36171" y="0"/>
                    <a:pt x="36154" y="3"/>
                    <a:pt x="36137" y="9"/>
                  </a:cubicBezTo>
                  <a:lnTo>
                    <a:pt x="159" y="13315"/>
                  </a:lnTo>
                  <a:cubicBezTo>
                    <a:pt x="1" y="13374"/>
                    <a:pt x="42" y="13609"/>
                    <a:pt x="211" y="13609"/>
                  </a:cubicBezTo>
                  <a:cubicBezTo>
                    <a:pt x="230" y="13609"/>
                    <a:pt x="247" y="13605"/>
                    <a:pt x="264" y="13599"/>
                  </a:cubicBezTo>
                  <a:lnTo>
                    <a:pt x="36242" y="293"/>
                  </a:lnTo>
                  <a:cubicBezTo>
                    <a:pt x="36319" y="263"/>
                    <a:pt x="36358" y="177"/>
                    <a:pt x="36329" y="100"/>
                  </a:cubicBezTo>
                  <a:cubicBezTo>
                    <a:pt x="36306" y="38"/>
                    <a:pt x="36249" y="0"/>
                    <a:pt x="36187"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7" name="Google Shape;377;p26"/>
            <p:cNvSpPr/>
            <p:nvPr/>
          </p:nvSpPr>
          <p:spPr>
            <a:xfrm>
              <a:off x="2731550" y="3426875"/>
              <a:ext cx="1731425" cy="1905800"/>
            </a:xfrm>
            <a:custGeom>
              <a:avLst/>
              <a:gdLst/>
              <a:ahLst/>
              <a:cxnLst/>
              <a:rect l="l" t="t" r="r" b="b"/>
              <a:pathLst>
                <a:path w="69257" h="76232" extrusionOk="0">
                  <a:moveTo>
                    <a:pt x="605" y="1044"/>
                  </a:moveTo>
                  <a:lnTo>
                    <a:pt x="68618" y="70595"/>
                  </a:lnTo>
                  <a:lnTo>
                    <a:pt x="67762" y="75301"/>
                  </a:lnTo>
                  <a:lnTo>
                    <a:pt x="604" y="6602"/>
                  </a:lnTo>
                  <a:lnTo>
                    <a:pt x="605" y="1044"/>
                  </a:lnTo>
                  <a:close/>
                  <a:moveTo>
                    <a:pt x="305" y="0"/>
                  </a:moveTo>
                  <a:cubicBezTo>
                    <a:pt x="150" y="0"/>
                    <a:pt x="0" y="121"/>
                    <a:pt x="0" y="303"/>
                  </a:cubicBezTo>
                  <a:lnTo>
                    <a:pt x="0" y="6725"/>
                  </a:lnTo>
                  <a:cubicBezTo>
                    <a:pt x="0" y="6803"/>
                    <a:pt x="31" y="6879"/>
                    <a:pt x="86" y="6935"/>
                  </a:cubicBezTo>
                  <a:lnTo>
                    <a:pt x="67739" y="76141"/>
                  </a:lnTo>
                  <a:cubicBezTo>
                    <a:pt x="67797" y="76199"/>
                    <a:pt x="67873" y="76231"/>
                    <a:pt x="67955" y="76232"/>
                  </a:cubicBezTo>
                  <a:lnTo>
                    <a:pt x="67955" y="76232"/>
                  </a:lnTo>
                  <a:cubicBezTo>
                    <a:pt x="68101" y="76231"/>
                    <a:pt x="68225" y="76127"/>
                    <a:pt x="68251" y="75983"/>
                  </a:cubicBezTo>
                  <a:lnTo>
                    <a:pt x="69239" y="70549"/>
                  </a:lnTo>
                  <a:cubicBezTo>
                    <a:pt x="69256" y="70453"/>
                    <a:pt x="69226" y="70354"/>
                    <a:pt x="69158" y="70284"/>
                  </a:cubicBezTo>
                  <a:lnTo>
                    <a:pt x="518" y="92"/>
                  </a:lnTo>
                  <a:cubicBezTo>
                    <a:pt x="456" y="29"/>
                    <a:pt x="380" y="0"/>
                    <a:pt x="305" y="0"/>
                  </a:cubicBezTo>
                  <a:close/>
                  <a:moveTo>
                    <a:pt x="67955" y="76232"/>
                  </a:moveTo>
                  <a:cubicBezTo>
                    <a:pt x="67955" y="76232"/>
                    <a:pt x="67954" y="76232"/>
                    <a:pt x="67954" y="76232"/>
                  </a:cubicBezTo>
                  <a:lnTo>
                    <a:pt x="67955" y="76232"/>
                  </a:lnTo>
                  <a:cubicBezTo>
                    <a:pt x="67955" y="76232"/>
                    <a:pt x="67955" y="76232"/>
                    <a:pt x="67955" y="76232"/>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8" name="Google Shape;378;p26"/>
            <p:cNvSpPr/>
            <p:nvPr/>
          </p:nvSpPr>
          <p:spPr>
            <a:xfrm>
              <a:off x="2760150" y="3556625"/>
              <a:ext cx="1013400" cy="1011775"/>
            </a:xfrm>
            <a:custGeom>
              <a:avLst/>
              <a:gdLst/>
              <a:ahLst/>
              <a:cxnLst/>
              <a:rect l="l" t="t" r="r" b="b"/>
              <a:pathLst>
                <a:path w="40536" h="40471" extrusionOk="0">
                  <a:moveTo>
                    <a:pt x="165" y="1"/>
                  </a:moveTo>
                  <a:cubicBezTo>
                    <a:pt x="127" y="1"/>
                    <a:pt x="88" y="16"/>
                    <a:pt x="59" y="45"/>
                  </a:cubicBezTo>
                  <a:cubicBezTo>
                    <a:pt x="0" y="104"/>
                    <a:pt x="0" y="200"/>
                    <a:pt x="59" y="259"/>
                  </a:cubicBezTo>
                  <a:lnTo>
                    <a:pt x="40226" y="40426"/>
                  </a:lnTo>
                  <a:cubicBezTo>
                    <a:pt x="40255" y="40454"/>
                    <a:pt x="40294" y="40470"/>
                    <a:pt x="40333" y="40470"/>
                  </a:cubicBezTo>
                  <a:cubicBezTo>
                    <a:pt x="40467" y="40470"/>
                    <a:pt x="40535" y="40308"/>
                    <a:pt x="40440" y="40213"/>
                  </a:cubicBezTo>
                  <a:lnTo>
                    <a:pt x="273" y="45"/>
                  </a:lnTo>
                  <a:cubicBezTo>
                    <a:pt x="243" y="16"/>
                    <a:pt x="204" y="1"/>
                    <a:pt x="165"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9" name="Google Shape;379;p26"/>
            <p:cNvSpPr/>
            <p:nvPr/>
          </p:nvSpPr>
          <p:spPr>
            <a:xfrm>
              <a:off x="3234375" y="3987775"/>
              <a:ext cx="1056625" cy="1079625"/>
            </a:xfrm>
            <a:custGeom>
              <a:avLst/>
              <a:gdLst/>
              <a:ahLst/>
              <a:cxnLst/>
              <a:rect l="l" t="t" r="r" b="b"/>
              <a:pathLst>
                <a:path w="42265" h="43185" extrusionOk="0">
                  <a:moveTo>
                    <a:pt x="167" y="0"/>
                  </a:moveTo>
                  <a:cubicBezTo>
                    <a:pt x="129" y="0"/>
                    <a:pt x="91" y="14"/>
                    <a:pt x="61" y="44"/>
                  </a:cubicBezTo>
                  <a:cubicBezTo>
                    <a:pt x="0" y="103"/>
                    <a:pt x="2" y="202"/>
                    <a:pt x="64" y="261"/>
                  </a:cubicBezTo>
                  <a:lnTo>
                    <a:pt x="41956" y="43139"/>
                  </a:lnTo>
                  <a:cubicBezTo>
                    <a:pt x="41984" y="43169"/>
                    <a:pt x="42023" y="43185"/>
                    <a:pt x="42064" y="43185"/>
                  </a:cubicBezTo>
                  <a:cubicBezTo>
                    <a:pt x="42197" y="43185"/>
                    <a:pt x="42265" y="43024"/>
                    <a:pt x="42172" y="42928"/>
                  </a:cubicBezTo>
                  <a:lnTo>
                    <a:pt x="280" y="51"/>
                  </a:lnTo>
                  <a:cubicBezTo>
                    <a:pt x="250" y="17"/>
                    <a:pt x="208" y="0"/>
                    <a:pt x="167"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70" name="Google Shape;380;p26"/>
            <p:cNvSpPr/>
            <p:nvPr/>
          </p:nvSpPr>
          <p:spPr>
            <a:xfrm>
              <a:off x="2739100" y="2878775"/>
              <a:ext cx="3401050" cy="2310525"/>
            </a:xfrm>
            <a:custGeom>
              <a:avLst/>
              <a:gdLst/>
              <a:ahLst/>
              <a:cxnLst/>
              <a:rect l="l" t="t" r="r" b="b"/>
              <a:pathLst>
                <a:path w="136042" h="92421" extrusionOk="0">
                  <a:moveTo>
                    <a:pt x="66188" y="0"/>
                  </a:moveTo>
                  <a:lnTo>
                    <a:pt x="1" y="22227"/>
                  </a:lnTo>
                  <a:lnTo>
                    <a:pt x="68641" y="92421"/>
                  </a:lnTo>
                  <a:lnTo>
                    <a:pt x="136041" y="66946"/>
                  </a:lnTo>
                  <a:lnTo>
                    <a:pt x="66188" y="0"/>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71" name="Google Shape;381;p26"/>
            <p:cNvSpPr/>
            <p:nvPr/>
          </p:nvSpPr>
          <p:spPr>
            <a:xfrm>
              <a:off x="2729825" y="2871200"/>
              <a:ext cx="3419550" cy="2325625"/>
            </a:xfrm>
            <a:custGeom>
              <a:avLst/>
              <a:gdLst/>
              <a:ahLst/>
              <a:cxnLst/>
              <a:rect l="l" t="t" r="r" b="b"/>
              <a:pathLst>
                <a:path w="136782" h="93025" extrusionOk="0">
                  <a:moveTo>
                    <a:pt x="66482" y="647"/>
                  </a:moveTo>
                  <a:lnTo>
                    <a:pt x="135858" y="67136"/>
                  </a:lnTo>
                  <a:lnTo>
                    <a:pt x="69089" y="92371"/>
                  </a:lnTo>
                  <a:lnTo>
                    <a:pt x="924" y="22662"/>
                  </a:lnTo>
                  <a:lnTo>
                    <a:pt x="66482" y="647"/>
                  </a:lnTo>
                  <a:close/>
                  <a:moveTo>
                    <a:pt x="66560" y="0"/>
                  </a:moveTo>
                  <a:cubicBezTo>
                    <a:pt x="66527" y="0"/>
                    <a:pt x="66494" y="6"/>
                    <a:pt x="66463" y="17"/>
                  </a:cubicBezTo>
                  <a:lnTo>
                    <a:pt x="276" y="22244"/>
                  </a:lnTo>
                  <a:cubicBezTo>
                    <a:pt x="64" y="22315"/>
                    <a:pt x="0" y="22582"/>
                    <a:pt x="156" y="22742"/>
                  </a:cubicBezTo>
                  <a:lnTo>
                    <a:pt x="68796" y="92934"/>
                  </a:lnTo>
                  <a:cubicBezTo>
                    <a:pt x="68852" y="92993"/>
                    <a:pt x="68931" y="93025"/>
                    <a:pt x="69012" y="93025"/>
                  </a:cubicBezTo>
                  <a:cubicBezTo>
                    <a:pt x="69048" y="93025"/>
                    <a:pt x="69085" y="93018"/>
                    <a:pt x="69119" y="93005"/>
                  </a:cubicBezTo>
                  <a:lnTo>
                    <a:pt x="136519" y="67532"/>
                  </a:lnTo>
                  <a:cubicBezTo>
                    <a:pt x="136727" y="67452"/>
                    <a:pt x="136781" y="67184"/>
                    <a:pt x="136621" y="67032"/>
                  </a:cubicBezTo>
                  <a:lnTo>
                    <a:pt x="66767" y="85"/>
                  </a:lnTo>
                  <a:cubicBezTo>
                    <a:pt x="66711" y="30"/>
                    <a:pt x="66636" y="0"/>
                    <a:pt x="66560"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72" name="Google Shape;384;p26"/>
            <p:cNvSpPr/>
            <p:nvPr/>
          </p:nvSpPr>
          <p:spPr>
            <a:xfrm>
              <a:off x="2924050" y="3207600"/>
              <a:ext cx="147750" cy="239450"/>
            </a:xfrm>
            <a:custGeom>
              <a:avLst/>
              <a:gdLst/>
              <a:ahLst/>
              <a:cxnLst/>
              <a:rect l="l" t="t" r="r" b="b"/>
              <a:pathLst>
                <a:path w="5910" h="9578" extrusionOk="0">
                  <a:moveTo>
                    <a:pt x="1141" y="1"/>
                  </a:moveTo>
                  <a:cubicBezTo>
                    <a:pt x="666" y="1"/>
                    <a:pt x="234" y="327"/>
                    <a:pt x="126" y="810"/>
                  </a:cubicBezTo>
                  <a:cubicBezTo>
                    <a:pt x="0" y="1368"/>
                    <a:pt x="352" y="1922"/>
                    <a:pt x="910" y="2048"/>
                  </a:cubicBezTo>
                  <a:cubicBezTo>
                    <a:pt x="2294" y="2358"/>
                    <a:pt x="3386" y="3619"/>
                    <a:pt x="3627" y="5186"/>
                  </a:cubicBezTo>
                  <a:cubicBezTo>
                    <a:pt x="3783" y="6185"/>
                    <a:pt x="3578" y="7174"/>
                    <a:pt x="3052" y="7971"/>
                  </a:cubicBezTo>
                  <a:cubicBezTo>
                    <a:pt x="2842" y="8289"/>
                    <a:pt x="2824" y="8697"/>
                    <a:pt x="3004" y="9033"/>
                  </a:cubicBezTo>
                  <a:cubicBezTo>
                    <a:pt x="3185" y="9369"/>
                    <a:pt x="3535" y="9578"/>
                    <a:pt x="3916" y="9578"/>
                  </a:cubicBezTo>
                  <a:cubicBezTo>
                    <a:pt x="3917" y="9578"/>
                    <a:pt x="3918" y="9578"/>
                    <a:pt x="3920" y="9578"/>
                  </a:cubicBezTo>
                  <a:cubicBezTo>
                    <a:pt x="4268" y="9578"/>
                    <a:pt x="4592" y="9402"/>
                    <a:pt x="4783" y="9112"/>
                  </a:cubicBezTo>
                  <a:cubicBezTo>
                    <a:pt x="5592" y="7885"/>
                    <a:pt x="5909" y="6379"/>
                    <a:pt x="5677" y="4870"/>
                  </a:cubicBezTo>
                  <a:cubicBezTo>
                    <a:pt x="5306" y="2467"/>
                    <a:pt x="3572" y="520"/>
                    <a:pt x="1364" y="25"/>
                  </a:cubicBezTo>
                  <a:cubicBezTo>
                    <a:pt x="1289" y="8"/>
                    <a:pt x="1214" y="1"/>
                    <a:pt x="114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73" name="Google Shape;385;p26"/>
            <p:cNvSpPr/>
            <p:nvPr/>
          </p:nvSpPr>
          <p:spPr>
            <a:xfrm>
              <a:off x="3166700" y="3118625"/>
              <a:ext cx="147750" cy="239475"/>
            </a:xfrm>
            <a:custGeom>
              <a:avLst/>
              <a:gdLst/>
              <a:ahLst/>
              <a:cxnLst/>
              <a:rect l="l" t="t" r="r" b="b"/>
              <a:pathLst>
                <a:path w="5910" h="9579" extrusionOk="0">
                  <a:moveTo>
                    <a:pt x="1136" y="0"/>
                  </a:moveTo>
                  <a:cubicBezTo>
                    <a:pt x="662" y="0"/>
                    <a:pt x="234" y="328"/>
                    <a:pt x="126" y="810"/>
                  </a:cubicBezTo>
                  <a:cubicBezTo>
                    <a:pt x="0" y="1368"/>
                    <a:pt x="352" y="1922"/>
                    <a:pt x="910" y="2047"/>
                  </a:cubicBezTo>
                  <a:cubicBezTo>
                    <a:pt x="2293" y="2358"/>
                    <a:pt x="3386" y="3619"/>
                    <a:pt x="3627" y="5186"/>
                  </a:cubicBezTo>
                  <a:cubicBezTo>
                    <a:pt x="3782" y="6186"/>
                    <a:pt x="3577" y="7175"/>
                    <a:pt x="3052" y="7971"/>
                  </a:cubicBezTo>
                  <a:cubicBezTo>
                    <a:pt x="2842" y="8290"/>
                    <a:pt x="2824" y="8698"/>
                    <a:pt x="3004" y="9032"/>
                  </a:cubicBezTo>
                  <a:cubicBezTo>
                    <a:pt x="3185" y="9368"/>
                    <a:pt x="3535" y="9579"/>
                    <a:pt x="3916" y="9579"/>
                  </a:cubicBezTo>
                  <a:cubicBezTo>
                    <a:pt x="4265" y="9579"/>
                    <a:pt x="4590" y="9404"/>
                    <a:pt x="4782" y="9113"/>
                  </a:cubicBezTo>
                  <a:cubicBezTo>
                    <a:pt x="5592" y="7886"/>
                    <a:pt x="5909" y="6379"/>
                    <a:pt x="5677" y="4870"/>
                  </a:cubicBezTo>
                  <a:cubicBezTo>
                    <a:pt x="5305" y="2468"/>
                    <a:pt x="3573" y="521"/>
                    <a:pt x="1364" y="26"/>
                  </a:cubicBezTo>
                  <a:cubicBezTo>
                    <a:pt x="1288" y="9"/>
                    <a:pt x="1212" y="0"/>
                    <a:pt x="1136"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74" name="Google Shape;386;p26"/>
            <p:cNvSpPr/>
            <p:nvPr/>
          </p:nvSpPr>
          <p:spPr>
            <a:xfrm>
              <a:off x="4132125" y="2787050"/>
              <a:ext cx="147475" cy="239450"/>
            </a:xfrm>
            <a:custGeom>
              <a:avLst/>
              <a:gdLst/>
              <a:ahLst/>
              <a:cxnLst/>
              <a:rect l="l" t="t" r="r" b="b"/>
              <a:pathLst>
                <a:path w="5899" h="9578" extrusionOk="0">
                  <a:moveTo>
                    <a:pt x="1136" y="1"/>
                  </a:moveTo>
                  <a:cubicBezTo>
                    <a:pt x="661" y="1"/>
                    <a:pt x="233" y="329"/>
                    <a:pt x="124" y="811"/>
                  </a:cubicBezTo>
                  <a:cubicBezTo>
                    <a:pt x="0" y="1366"/>
                    <a:pt x="346" y="1918"/>
                    <a:pt x="899" y="2046"/>
                  </a:cubicBezTo>
                  <a:cubicBezTo>
                    <a:pt x="2284" y="2357"/>
                    <a:pt x="3375" y="3618"/>
                    <a:pt x="3617" y="5185"/>
                  </a:cubicBezTo>
                  <a:cubicBezTo>
                    <a:pt x="3772" y="6185"/>
                    <a:pt x="3567" y="7174"/>
                    <a:pt x="3042" y="7970"/>
                  </a:cubicBezTo>
                  <a:cubicBezTo>
                    <a:pt x="2831" y="8289"/>
                    <a:pt x="2813" y="8696"/>
                    <a:pt x="2994" y="9031"/>
                  </a:cubicBezTo>
                  <a:cubicBezTo>
                    <a:pt x="3174" y="9367"/>
                    <a:pt x="3525" y="9577"/>
                    <a:pt x="3905" y="9578"/>
                  </a:cubicBezTo>
                  <a:cubicBezTo>
                    <a:pt x="4254" y="9578"/>
                    <a:pt x="4579" y="9403"/>
                    <a:pt x="4770" y="9112"/>
                  </a:cubicBezTo>
                  <a:cubicBezTo>
                    <a:pt x="5580" y="7885"/>
                    <a:pt x="5898" y="6378"/>
                    <a:pt x="5665" y="4870"/>
                  </a:cubicBezTo>
                  <a:cubicBezTo>
                    <a:pt x="5295" y="2466"/>
                    <a:pt x="3563" y="519"/>
                    <a:pt x="1354" y="24"/>
                  </a:cubicBezTo>
                  <a:cubicBezTo>
                    <a:pt x="1281" y="8"/>
                    <a:pt x="1208" y="1"/>
                    <a:pt x="113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75" name="Google Shape;387;p26"/>
            <p:cNvSpPr/>
            <p:nvPr/>
          </p:nvSpPr>
          <p:spPr>
            <a:xfrm>
              <a:off x="3886525" y="2862525"/>
              <a:ext cx="147750" cy="239475"/>
            </a:xfrm>
            <a:custGeom>
              <a:avLst/>
              <a:gdLst/>
              <a:ahLst/>
              <a:cxnLst/>
              <a:rect l="l" t="t" r="r" b="b"/>
              <a:pathLst>
                <a:path w="5910" h="9579" extrusionOk="0">
                  <a:moveTo>
                    <a:pt x="1140" y="0"/>
                  </a:moveTo>
                  <a:cubicBezTo>
                    <a:pt x="666" y="0"/>
                    <a:pt x="235" y="326"/>
                    <a:pt x="126" y="809"/>
                  </a:cubicBezTo>
                  <a:cubicBezTo>
                    <a:pt x="1" y="1368"/>
                    <a:pt x="352" y="1922"/>
                    <a:pt x="911" y="2047"/>
                  </a:cubicBezTo>
                  <a:cubicBezTo>
                    <a:pt x="2294" y="2358"/>
                    <a:pt x="3386" y="3618"/>
                    <a:pt x="3628" y="5186"/>
                  </a:cubicBezTo>
                  <a:cubicBezTo>
                    <a:pt x="3782" y="6185"/>
                    <a:pt x="3577" y="7174"/>
                    <a:pt x="3053" y="7971"/>
                  </a:cubicBezTo>
                  <a:cubicBezTo>
                    <a:pt x="2842" y="8288"/>
                    <a:pt x="2824" y="8697"/>
                    <a:pt x="3005" y="9032"/>
                  </a:cubicBezTo>
                  <a:cubicBezTo>
                    <a:pt x="3185" y="9368"/>
                    <a:pt x="3535" y="9577"/>
                    <a:pt x="3917" y="9579"/>
                  </a:cubicBezTo>
                  <a:cubicBezTo>
                    <a:pt x="4265" y="9579"/>
                    <a:pt x="4590" y="9403"/>
                    <a:pt x="4783" y="9112"/>
                  </a:cubicBezTo>
                  <a:cubicBezTo>
                    <a:pt x="5592" y="7885"/>
                    <a:pt x="5910" y="6378"/>
                    <a:pt x="5676" y="4869"/>
                  </a:cubicBezTo>
                  <a:cubicBezTo>
                    <a:pt x="5306" y="2467"/>
                    <a:pt x="3573" y="520"/>
                    <a:pt x="1364" y="24"/>
                  </a:cubicBezTo>
                  <a:cubicBezTo>
                    <a:pt x="1289" y="8"/>
                    <a:pt x="1214" y="0"/>
                    <a:pt x="1140"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76" name="Google Shape;388;p26"/>
            <p:cNvSpPr/>
            <p:nvPr/>
          </p:nvSpPr>
          <p:spPr>
            <a:xfrm>
              <a:off x="3663050" y="2948825"/>
              <a:ext cx="147425" cy="239425"/>
            </a:xfrm>
            <a:custGeom>
              <a:avLst/>
              <a:gdLst/>
              <a:ahLst/>
              <a:cxnLst/>
              <a:rect l="l" t="t" r="r" b="b"/>
              <a:pathLst>
                <a:path w="5897" h="9577" extrusionOk="0">
                  <a:moveTo>
                    <a:pt x="1135" y="1"/>
                  </a:moveTo>
                  <a:cubicBezTo>
                    <a:pt x="661" y="1"/>
                    <a:pt x="233" y="329"/>
                    <a:pt x="125" y="810"/>
                  </a:cubicBezTo>
                  <a:cubicBezTo>
                    <a:pt x="1" y="1364"/>
                    <a:pt x="346" y="1915"/>
                    <a:pt x="899" y="2046"/>
                  </a:cubicBezTo>
                  <a:cubicBezTo>
                    <a:pt x="2283" y="2356"/>
                    <a:pt x="3374" y="3617"/>
                    <a:pt x="3615" y="5184"/>
                  </a:cubicBezTo>
                  <a:cubicBezTo>
                    <a:pt x="3771" y="6184"/>
                    <a:pt x="3566" y="7173"/>
                    <a:pt x="3040" y="7970"/>
                  </a:cubicBezTo>
                  <a:cubicBezTo>
                    <a:pt x="2831" y="8287"/>
                    <a:pt x="2813" y="8696"/>
                    <a:pt x="2993" y="9031"/>
                  </a:cubicBezTo>
                  <a:cubicBezTo>
                    <a:pt x="3174" y="9367"/>
                    <a:pt x="3523" y="9577"/>
                    <a:pt x="3905" y="9577"/>
                  </a:cubicBezTo>
                  <a:cubicBezTo>
                    <a:pt x="3906" y="9577"/>
                    <a:pt x="3907" y="9577"/>
                    <a:pt x="3909" y="9577"/>
                  </a:cubicBezTo>
                  <a:cubicBezTo>
                    <a:pt x="4256" y="9577"/>
                    <a:pt x="4580" y="9401"/>
                    <a:pt x="4771" y="9111"/>
                  </a:cubicBezTo>
                  <a:cubicBezTo>
                    <a:pt x="5580" y="7884"/>
                    <a:pt x="5897" y="6377"/>
                    <a:pt x="5665" y="4867"/>
                  </a:cubicBezTo>
                  <a:cubicBezTo>
                    <a:pt x="5294" y="2465"/>
                    <a:pt x="3561" y="518"/>
                    <a:pt x="1352" y="24"/>
                  </a:cubicBezTo>
                  <a:cubicBezTo>
                    <a:pt x="1279" y="8"/>
                    <a:pt x="1207" y="1"/>
                    <a:pt x="1135"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77" name="Google Shape;389;p26"/>
            <p:cNvSpPr/>
            <p:nvPr/>
          </p:nvSpPr>
          <p:spPr>
            <a:xfrm>
              <a:off x="3417425" y="3018875"/>
              <a:ext cx="147750" cy="239475"/>
            </a:xfrm>
            <a:custGeom>
              <a:avLst/>
              <a:gdLst/>
              <a:ahLst/>
              <a:cxnLst/>
              <a:rect l="l" t="t" r="r" b="b"/>
              <a:pathLst>
                <a:path w="5910" h="9579" extrusionOk="0">
                  <a:moveTo>
                    <a:pt x="1141" y="1"/>
                  </a:moveTo>
                  <a:cubicBezTo>
                    <a:pt x="666" y="1"/>
                    <a:pt x="234" y="327"/>
                    <a:pt x="126" y="810"/>
                  </a:cubicBezTo>
                  <a:cubicBezTo>
                    <a:pt x="0" y="1368"/>
                    <a:pt x="352" y="1923"/>
                    <a:pt x="910" y="2048"/>
                  </a:cubicBezTo>
                  <a:cubicBezTo>
                    <a:pt x="2294" y="2359"/>
                    <a:pt x="3386" y="3619"/>
                    <a:pt x="3628" y="5186"/>
                  </a:cubicBezTo>
                  <a:cubicBezTo>
                    <a:pt x="3782" y="6186"/>
                    <a:pt x="3578" y="7175"/>
                    <a:pt x="3053" y="7972"/>
                  </a:cubicBezTo>
                  <a:cubicBezTo>
                    <a:pt x="2842" y="8289"/>
                    <a:pt x="2824" y="8697"/>
                    <a:pt x="3004" y="9033"/>
                  </a:cubicBezTo>
                  <a:cubicBezTo>
                    <a:pt x="3185" y="9369"/>
                    <a:pt x="3536" y="9578"/>
                    <a:pt x="3916" y="9578"/>
                  </a:cubicBezTo>
                  <a:cubicBezTo>
                    <a:pt x="3917" y="9578"/>
                    <a:pt x="3918" y="9578"/>
                    <a:pt x="3920" y="9578"/>
                  </a:cubicBezTo>
                  <a:cubicBezTo>
                    <a:pt x="4267" y="9578"/>
                    <a:pt x="4591" y="9403"/>
                    <a:pt x="4782" y="9113"/>
                  </a:cubicBezTo>
                  <a:cubicBezTo>
                    <a:pt x="5592" y="7885"/>
                    <a:pt x="5909" y="6379"/>
                    <a:pt x="5677" y="4869"/>
                  </a:cubicBezTo>
                  <a:cubicBezTo>
                    <a:pt x="5305" y="2468"/>
                    <a:pt x="3572" y="521"/>
                    <a:pt x="1364" y="25"/>
                  </a:cubicBezTo>
                  <a:cubicBezTo>
                    <a:pt x="1289" y="9"/>
                    <a:pt x="1214" y="1"/>
                    <a:pt x="114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78" name="Google Shape;390;p26"/>
            <p:cNvSpPr/>
            <p:nvPr/>
          </p:nvSpPr>
          <p:spPr>
            <a:xfrm>
              <a:off x="5810475" y="4484050"/>
              <a:ext cx="74925" cy="31725"/>
            </a:xfrm>
            <a:custGeom>
              <a:avLst/>
              <a:gdLst/>
              <a:ahLst/>
              <a:cxnLst/>
              <a:rect l="l" t="t" r="r" b="b"/>
              <a:pathLst>
                <a:path w="2997" h="1269" extrusionOk="0">
                  <a:moveTo>
                    <a:pt x="2825" y="0"/>
                  </a:moveTo>
                  <a:cubicBezTo>
                    <a:pt x="2808" y="0"/>
                    <a:pt x="2790" y="3"/>
                    <a:pt x="2773" y="9"/>
                  </a:cubicBezTo>
                  <a:lnTo>
                    <a:pt x="159" y="975"/>
                  </a:lnTo>
                  <a:cubicBezTo>
                    <a:pt x="0" y="1034"/>
                    <a:pt x="43" y="1269"/>
                    <a:pt x="212" y="1269"/>
                  </a:cubicBezTo>
                  <a:cubicBezTo>
                    <a:pt x="229" y="1267"/>
                    <a:pt x="246" y="1265"/>
                    <a:pt x="264" y="1258"/>
                  </a:cubicBezTo>
                  <a:lnTo>
                    <a:pt x="2879" y="292"/>
                  </a:lnTo>
                  <a:cubicBezTo>
                    <a:pt x="2957" y="264"/>
                    <a:pt x="2996" y="177"/>
                    <a:pt x="2967" y="99"/>
                  </a:cubicBezTo>
                  <a:cubicBezTo>
                    <a:pt x="2945" y="38"/>
                    <a:pt x="2887" y="0"/>
                    <a:pt x="2825"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79" name="Google Shape;391;p26"/>
            <p:cNvSpPr/>
            <p:nvPr/>
          </p:nvSpPr>
          <p:spPr>
            <a:xfrm>
              <a:off x="4519200" y="4530150"/>
              <a:ext cx="1241350" cy="462500"/>
            </a:xfrm>
            <a:custGeom>
              <a:avLst/>
              <a:gdLst/>
              <a:ahLst/>
              <a:cxnLst/>
              <a:rect l="l" t="t" r="r" b="b"/>
              <a:pathLst>
                <a:path w="49654" h="18500" extrusionOk="0">
                  <a:moveTo>
                    <a:pt x="49483" y="0"/>
                  </a:moveTo>
                  <a:cubicBezTo>
                    <a:pt x="49467" y="0"/>
                    <a:pt x="49450" y="3"/>
                    <a:pt x="49433" y="9"/>
                  </a:cubicBezTo>
                  <a:lnTo>
                    <a:pt x="159" y="18206"/>
                  </a:lnTo>
                  <a:cubicBezTo>
                    <a:pt x="1" y="18265"/>
                    <a:pt x="43" y="18500"/>
                    <a:pt x="212" y="18500"/>
                  </a:cubicBezTo>
                  <a:cubicBezTo>
                    <a:pt x="229" y="18500"/>
                    <a:pt x="247" y="18496"/>
                    <a:pt x="264" y="18490"/>
                  </a:cubicBezTo>
                  <a:lnTo>
                    <a:pt x="49538" y="293"/>
                  </a:lnTo>
                  <a:cubicBezTo>
                    <a:pt x="49615" y="263"/>
                    <a:pt x="49654" y="177"/>
                    <a:pt x="49625" y="100"/>
                  </a:cubicBezTo>
                  <a:cubicBezTo>
                    <a:pt x="49602" y="38"/>
                    <a:pt x="49545" y="0"/>
                    <a:pt x="49483"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80" name="Google Shape;392;p26"/>
            <p:cNvSpPr/>
            <p:nvPr/>
          </p:nvSpPr>
          <p:spPr>
            <a:xfrm>
              <a:off x="4553750" y="4345300"/>
              <a:ext cx="1185175" cy="441750"/>
            </a:xfrm>
            <a:custGeom>
              <a:avLst/>
              <a:gdLst/>
              <a:ahLst/>
              <a:cxnLst/>
              <a:rect l="l" t="t" r="r" b="b"/>
              <a:pathLst>
                <a:path w="47407" h="17670" extrusionOk="0">
                  <a:moveTo>
                    <a:pt x="47237" y="1"/>
                  </a:moveTo>
                  <a:cubicBezTo>
                    <a:pt x="47220" y="1"/>
                    <a:pt x="47201" y="4"/>
                    <a:pt x="47184" y="11"/>
                  </a:cubicBezTo>
                  <a:lnTo>
                    <a:pt x="160" y="17377"/>
                  </a:lnTo>
                  <a:cubicBezTo>
                    <a:pt x="1" y="17435"/>
                    <a:pt x="42" y="17670"/>
                    <a:pt x="211" y="17670"/>
                  </a:cubicBezTo>
                  <a:cubicBezTo>
                    <a:pt x="230" y="17670"/>
                    <a:pt x="247" y="17667"/>
                    <a:pt x="264" y="17661"/>
                  </a:cubicBezTo>
                  <a:lnTo>
                    <a:pt x="47289" y="294"/>
                  </a:lnTo>
                  <a:cubicBezTo>
                    <a:pt x="47367" y="265"/>
                    <a:pt x="47407" y="177"/>
                    <a:pt x="47378" y="99"/>
                  </a:cubicBezTo>
                  <a:cubicBezTo>
                    <a:pt x="47356" y="39"/>
                    <a:pt x="47298" y="1"/>
                    <a:pt x="47237"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81" name="Google Shape;393;p26"/>
            <p:cNvSpPr/>
            <p:nvPr/>
          </p:nvSpPr>
          <p:spPr>
            <a:xfrm>
              <a:off x="4372750" y="4808350"/>
              <a:ext cx="112400" cy="45550"/>
            </a:xfrm>
            <a:custGeom>
              <a:avLst/>
              <a:gdLst/>
              <a:ahLst/>
              <a:cxnLst/>
              <a:rect l="l" t="t" r="r" b="b"/>
              <a:pathLst>
                <a:path w="4496" h="1822" extrusionOk="0">
                  <a:moveTo>
                    <a:pt x="4326" y="1"/>
                  </a:moveTo>
                  <a:cubicBezTo>
                    <a:pt x="4308" y="1"/>
                    <a:pt x="4290" y="4"/>
                    <a:pt x="4273" y="10"/>
                  </a:cubicBezTo>
                  <a:lnTo>
                    <a:pt x="159" y="1528"/>
                  </a:lnTo>
                  <a:cubicBezTo>
                    <a:pt x="1" y="1587"/>
                    <a:pt x="43" y="1822"/>
                    <a:pt x="211" y="1822"/>
                  </a:cubicBezTo>
                  <a:cubicBezTo>
                    <a:pt x="229" y="1822"/>
                    <a:pt x="247" y="1818"/>
                    <a:pt x="264" y="1813"/>
                  </a:cubicBezTo>
                  <a:lnTo>
                    <a:pt x="4379" y="293"/>
                  </a:lnTo>
                  <a:cubicBezTo>
                    <a:pt x="4457" y="265"/>
                    <a:pt x="4496" y="177"/>
                    <a:pt x="4467" y="99"/>
                  </a:cubicBezTo>
                  <a:cubicBezTo>
                    <a:pt x="4445" y="38"/>
                    <a:pt x="4387" y="1"/>
                    <a:pt x="432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82" name="Google Shape;394;p26"/>
            <p:cNvSpPr/>
            <p:nvPr/>
          </p:nvSpPr>
          <p:spPr>
            <a:xfrm>
              <a:off x="4226300" y="4206525"/>
              <a:ext cx="1366300" cy="508625"/>
            </a:xfrm>
            <a:custGeom>
              <a:avLst/>
              <a:gdLst/>
              <a:ahLst/>
              <a:cxnLst/>
              <a:rect l="l" t="t" r="r" b="b"/>
              <a:pathLst>
                <a:path w="54652" h="20345" extrusionOk="0">
                  <a:moveTo>
                    <a:pt x="54481" y="1"/>
                  </a:moveTo>
                  <a:cubicBezTo>
                    <a:pt x="54462" y="1"/>
                    <a:pt x="54443" y="4"/>
                    <a:pt x="54425" y="12"/>
                  </a:cubicBezTo>
                  <a:lnTo>
                    <a:pt x="159" y="20053"/>
                  </a:lnTo>
                  <a:cubicBezTo>
                    <a:pt x="0" y="20111"/>
                    <a:pt x="43" y="20345"/>
                    <a:pt x="212" y="20345"/>
                  </a:cubicBezTo>
                  <a:cubicBezTo>
                    <a:pt x="229" y="20345"/>
                    <a:pt x="248" y="20343"/>
                    <a:pt x="264" y="20336"/>
                  </a:cubicBezTo>
                  <a:lnTo>
                    <a:pt x="54530" y="295"/>
                  </a:lnTo>
                  <a:cubicBezTo>
                    <a:pt x="54610" y="267"/>
                    <a:pt x="54652" y="179"/>
                    <a:pt x="54622" y="99"/>
                  </a:cubicBezTo>
                  <a:cubicBezTo>
                    <a:pt x="54600" y="38"/>
                    <a:pt x="54542" y="1"/>
                    <a:pt x="5448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83" name="Google Shape;395;p26"/>
            <p:cNvSpPr/>
            <p:nvPr/>
          </p:nvSpPr>
          <p:spPr>
            <a:xfrm>
              <a:off x="4079850" y="4067825"/>
              <a:ext cx="1366175" cy="508575"/>
            </a:xfrm>
            <a:custGeom>
              <a:avLst/>
              <a:gdLst/>
              <a:ahLst/>
              <a:cxnLst/>
              <a:rect l="l" t="t" r="r" b="b"/>
              <a:pathLst>
                <a:path w="54647" h="20343" extrusionOk="0">
                  <a:moveTo>
                    <a:pt x="54477" y="0"/>
                  </a:moveTo>
                  <a:cubicBezTo>
                    <a:pt x="54459" y="0"/>
                    <a:pt x="54441" y="3"/>
                    <a:pt x="54424" y="10"/>
                  </a:cubicBezTo>
                  <a:lnTo>
                    <a:pt x="159" y="20051"/>
                  </a:lnTo>
                  <a:cubicBezTo>
                    <a:pt x="0" y="20110"/>
                    <a:pt x="43" y="20343"/>
                    <a:pt x="211" y="20343"/>
                  </a:cubicBezTo>
                  <a:cubicBezTo>
                    <a:pt x="229" y="20343"/>
                    <a:pt x="248" y="20341"/>
                    <a:pt x="265" y="20334"/>
                  </a:cubicBezTo>
                  <a:lnTo>
                    <a:pt x="54528" y="293"/>
                  </a:lnTo>
                  <a:cubicBezTo>
                    <a:pt x="54607" y="264"/>
                    <a:pt x="54647" y="177"/>
                    <a:pt x="54618" y="98"/>
                  </a:cubicBezTo>
                  <a:cubicBezTo>
                    <a:pt x="54596" y="38"/>
                    <a:pt x="54538" y="0"/>
                    <a:pt x="54477"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84" name="Google Shape;396;p26"/>
            <p:cNvSpPr/>
            <p:nvPr/>
          </p:nvSpPr>
          <p:spPr>
            <a:xfrm>
              <a:off x="5233050" y="3929075"/>
              <a:ext cx="66525" cy="28600"/>
            </a:xfrm>
            <a:custGeom>
              <a:avLst/>
              <a:gdLst/>
              <a:ahLst/>
              <a:cxnLst/>
              <a:rect l="l" t="t" r="r" b="b"/>
              <a:pathLst>
                <a:path w="2661" h="1144" extrusionOk="0">
                  <a:moveTo>
                    <a:pt x="2491" y="0"/>
                  </a:moveTo>
                  <a:cubicBezTo>
                    <a:pt x="2473" y="0"/>
                    <a:pt x="2455" y="3"/>
                    <a:pt x="2438" y="10"/>
                  </a:cubicBezTo>
                  <a:lnTo>
                    <a:pt x="158" y="851"/>
                  </a:lnTo>
                  <a:cubicBezTo>
                    <a:pt x="1" y="909"/>
                    <a:pt x="42" y="1144"/>
                    <a:pt x="211" y="1144"/>
                  </a:cubicBezTo>
                  <a:cubicBezTo>
                    <a:pt x="229" y="1144"/>
                    <a:pt x="247" y="1140"/>
                    <a:pt x="264" y="1135"/>
                  </a:cubicBezTo>
                  <a:lnTo>
                    <a:pt x="2542" y="293"/>
                  </a:lnTo>
                  <a:cubicBezTo>
                    <a:pt x="2621" y="264"/>
                    <a:pt x="2661" y="177"/>
                    <a:pt x="2632" y="99"/>
                  </a:cubicBezTo>
                  <a:cubicBezTo>
                    <a:pt x="2610" y="38"/>
                    <a:pt x="2552" y="0"/>
                    <a:pt x="2491"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85" name="Google Shape;397;p26"/>
            <p:cNvSpPr/>
            <p:nvPr/>
          </p:nvSpPr>
          <p:spPr>
            <a:xfrm>
              <a:off x="3933400" y="3980150"/>
              <a:ext cx="1227900" cy="457525"/>
            </a:xfrm>
            <a:custGeom>
              <a:avLst/>
              <a:gdLst/>
              <a:ahLst/>
              <a:cxnLst/>
              <a:rect l="l" t="t" r="r" b="b"/>
              <a:pathLst>
                <a:path w="49116" h="18301" extrusionOk="0">
                  <a:moveTo>
                    <a:pt x="48946" y="1"/>
                  </a:moveTo>
                  <a:cubicBezTo>
                    <a:pt x="48928" y="1"/>
                    <a:pt x="48910" y="4"/>
                    <a:pt x="48892" y="11"/>
                  </a:cubicBezTo>
                  <a:lnTo>
                    <a:pt x="159" y="18008"/>
                  </a:lnTo>
                  <a:cubicBezTo>
                    <a:pt x="0" y="18065"/>
                    <a:pt x="43" y="18300"/>
                    <a:pt x="212" y="18300"/>
                  </a:cubicBezTo>
                  <a:cubicBezTo>
                    <a:pt x="229" y="18300"/>
                    <a:pt x="248" y="18297"/>
                    <a:pt x="264" y="18291"/>
                  </a:cubicBezTo>
                  <a:lnTo>
                    <a:pt x="48997" y="293"/>
                  </a:lnTo>
                  <a:cubicBezTo>
                    <a:pt x="49075" y="265"/>
                    <a:pt x="49115" y="177"/>
                    <a:pt x="49087" y="99"/>
                  </a:cubicBezTo>
                  <a:cubicBezTo>
                    <a:pt x="49064" y="38"/>
                    <a:pt x="49007" y="1"/>
                    <a:pt x="4894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86" name="Google Shape;398;p26"/>
            <p:cNvSpPr/>
            <p:nvPr/>
          </p:nvSpPr>
          <p:spPr>
            <a:xfrm>
              <a:off x="3786950" y="3790300"/>
              <a:ext cx="1366175" cy="508625"/>
            </a:xfrm>
            <a:custGeom>
              <a:avLst/>
              <a:gdLst/>
              <a:ahLst/>
              <a:cxnLst/>
              <a:rect l="l" t="t" r="r" b="b"/>
              <a:pathLst>
                <a:path w="54647" h="20345" extrusionOk="0">
                  <a:moveTo>
                    <a:pt x="54477" y="1"/>
                  </a:moveTo>
                  <a:cubicBezTo>
                    <a:pt x="54459" y="1"/>
                    <a:pt x="54442" y="4"/>
                    <a:pt x="54425" y="10"/>
                  </a:cubicBezTo>
                  <a:lnTo>
                    <a:pt x="159" y="20052"/>
                  </a:lnTo>
                  <a:cubicBezTo>
                    <a:pt x="0" y="20110"/>
                    <a:pt x="43" y="20344"/>
                    <a:pt x="211" y="20344"/>
                  </a:cubicBezTo>
                  <a:cubicBezTo>
                    <a:pt x="229" y="20344"/>
                    <a:pt x="246" y="20342"/>
                    <a:pt x="264" y="20336"/>
                  </a:cubicBezTo>
                  <a:lnTo>
                    <a:pt x="54529" y="294"/>
                  </a:lnTo>
                  <a:cubicBezTo>
                    <a:pt x="54608" y="265"/>
                    <a:pt x="54647" y="178"/>
                    <a:pt x="54618" y="100"/>
                  </a:cubicBezTo>
                  <a:cubicBezTo>
                    <a:pt x="54596" y="39"/>
                    <a:pt x="54538" y="1"/>
                    <a:pt x="54477"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87" name="Google Shape;400;p26"/>
            <p:cNvSpPr/>
            <p:nvPr/>
          </p:nvSpPr>
          <p:spPr>
            <a:xfrm>
              <a:off x="3494050" y="3512825"/>
              <a:ext cx="1366175" cy="508625"/>
            </a:xfrm>
            <a:custGeom>
              <a:avLst/>
              <a:gdLst/>
              <a:ahLst/>
              <a:cxnLst/>
              <a:rect l="l" t="t" r="r" b="b"/>
              <a:pathLst>
                <a:path w="54647" h="20345" extrusionOk="0">
                  <a:moveTo>
                    <a:pt x="54476" y="1"/>
                  </a:moveTo>
                  <a:cubicBezTo>
                    <a:pt x="54459" y="1"/>
                    <a:pt x="54441" y="4"/>
                    <a:pt x="54424" y="10"/>
                  </a:cubicBezTo>
                  <a:lnTo>
                    <a:pt x="159" y="20051"/>
                  </a:lnTo>
                  <a:cubicBezTo>
                    <a:pt x="0" y="20110"/>
                    <a:pt x="43" y="20343"/>
                    <a:pt x="211" y="20345"/>
                  </a:cubicBezTo>
                  <a:cubicBezTo>
                    <a:pt x="229" y="20345"/>
                    <a:pt x="246" y="20341"/>
                    <a:pt x="264" y="20335"/>
                  </a:cubicBezTo>
                  <a:lnTo>
                    <a:pt x="54528" y="293"/>
                  </a:lnTo>
                  <a:cubicBezTo>
                    <a:pt x="54606" y="265"/>
                    <a:pt x="54647" y="177"/>
                    <a:pt x="54618" y="99"/>
                  </a:cubicBezTo>
                  <a:cubicBezTo>
                    <a:pt x="54596" y="38"/>
                    <a:pt x="54538" y="1"/>
                    <a:pt x="5447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88" name="Google Shape;401;p26"/>
            <p:cNvSpPr/>
            <p:nvPr/>
          </p:nvSpPr>
          <p:spPr>
            <a:xfrm>
              <a:off x="3347600" y="3374125"/>
              <a:ext cx="1366050" cy="508575"/>
            </a:xfrm>
            <a:custGeom>
              <a:avLst/>
              <a:gdLst/>
              <a:ahLst/>
              <a:cxnLst/>
              <a:rect l="l" t="t" r="r" b="b"/>
              <a:pathLst>
                <a:path w="54642" h="20343" extrusionOk="0">
                  <a:moveTo>
                    <a:pt x="54472" y="0"/>
                  </a:moveTo>
                  <a:cubicBezTo>
                    <a:pt x="54456" y="0"/>
                    <a:pt x="54440" y="3"/>
                    <a:pt x="54423" y="8"/>
                  </a:cubicBezTo>
                  <a:lnTo>
                    <a:pt x="159" y="20049"/>
                  </a:lnTo>
                  <a:cubicBezTo>
                    <a:pt x="0" y="20108"/>
                    <a:pt x="42" y="20342"/>
                    <a:pt x="211" y="20343"/>
                  </a:cubicBezTo>
                  <a:cubicBezTo>
                    <a:pt x="228" y="20342"/>
                    <a:pt x="246" y="20339"/>
                    <a:pt x="262" y="20332"/>
                  </a:cubicBezTo>
                  <a:lnTo>
                    <a:pt x="54528" y="291"/>
                  </a:lnTo>
                  <a:cubicBezTo>
                    <a:pt x="54604" y="261"/>
                    <a:pt x="54642" y="175"/>
                    <a:pt x="54613" y="98"/>
                  </a:cubicBezTo>
                  <a:cubicBezTo>
                    <a:pt x="54591" y="38"/>
                    <a:pt x="54534" y="0"/>
                    <a:pt x="54472"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89" name="Google Shape;402;p26"/>
            <p:cNvSpPr/>
            <p:nvPr/>
          </p:nvSpPr>
          <p:spPr>
            <a:xfrm>
              <a:off x="4509750" y="3235325"/>
              <a:ext cx="57575" cy="25325"/>
            </a:xfrm>
            <a:custGeom>
              <a:avLst/>
              <a:gdLst/>
              <a:ahLst/>
              <a:cxnLst/>
              <a:rect l="l" t="t" r="r" b="b"/>
              <a:pathLst>
                <a:path w="2303" h="1013" extrusionOk="0">
                  <a:moveTo>
                    <a:pt x="2133" y="1"/>
                  </a:moveTo>
                  <a:cubicBezTo>
                    <a:pt x="2115" y="1"/>
                    <a:pt x="2097" y="4"/>
                    <a:pt x="2079" y="11"/>
                  </a:cubicBezTo>
                  <a:lnTo>
                    <a:pt x="158" y="719"/>
                  </a:lnTo>
                  <a:cubicBezTo>
                    <a:pt x="0" y="778"/>
                    <a:pt x="43" y="1012"/>
                    <a:pt x="211" y="1012"/>
                  </a:cubicBezTo>
                  <a:cubicBezTo>
                    <a:pt x="229" y="1012"/>
                    <a:pt x="246" y="1009"/>
                    <a:pt x="264" y="1003"/>
                  </a:cubicBezTo>
                  <a:lnTo>
                    <a:pt x="2184" y="294"/>
                  </a:lnTo>
                  <a:cubicBezTo>
                    <a:pt x="2262" y="265"/>
                    <a:pt x="2303" y="177"/>
                    <a:pt x="2273" y="99"/>
                  </a:cubicBezTo>
                  <a:cubicBezTo>
                    <a:pt x="2250" y="39"/>
                    <a:pt x="2193" y="1"/>
                    <a:pt x="2133"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90" name="Google Shape;403;p26"/>
            <p:cNvSpPr/>
            <p:nvPr/>
          </p:nvSpPr>
          <p:spPr>
            <a:xfrm>
              <a:off x="3201150" y="3268500"/>
              <a:ext cx="1276300" cy="475450"/>
            </a:xfrm>
            <a:custGeom>
              <a:avLst/>
              <a:gdLst/>
              <a:ahLst/>
              <a:cxnLst/>
              <a:rect l="l" t="t" r="r" b="b"/>
              <a:pathLst>
                <a:path w="51052" h="19018" extrusionOk="0">
                  <a:moveTo>
                    <a:pt x="50881" y="1"/>
                  </a:moveTo>
                  <a:cubicBezTo>
                    <a:pt x="50865" y="1"/>
                    <a:pt x="50848" y="4"/>
                    <a:pt x="50831" y="10"/>
                  </a:cubicBezTo>
                  <a:lnTo>
                    <a:pt x="159" y="18725"/>
                  </a:lnTo>
                  <a:cubicBezTo>
                    <a:pt x="0" y="18782"/>
                    <a:pt x="41" y="19018"/>
                    <a:pt x="210" y="19018"/>
                  </a:cubicBezTo>
                  <a:cubicBezTo>
                    <a:pt x="229" y="19017"/>
                    <a:pt x="246" y="19014"/>
                    <a:pt x="263" y="19007"/>
                  </a:cubicBezTo>
                  <a:lnTo>
                    <a:pt x="50936" y="294"/>
                  </a:lnTo>
                  <a:cubicBezTo>
                    <a:pt x="51013" y="264"/>
                    <a:pt x="51052" y="177"/>
                    <a:pt x="51023" y="100"/>
                  </a:cubicBezTo>
                  <a:cubicBezTo>
                    <a:pt x="51000" y="39"/>
                    <a:pt x="50943" y="1"/>
                    <a:pt x="5088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91" name="Google Shape;404;p26"/>
            <p:cNvSpPr/>
            <p:nvPr/>
          </p:nvSpPr>
          <p:spPr>
            <a:xfrm>
              <a:off x="3459675" y="3096575"/>
              <a:ext cx="961150" cy="359050"/>
            </a:xfrm>
            <a:custGeom>
              <a:avLst/>
              <a:gdLst/>
              <a:ahLst/>
              <a:cxnLst/>
              <a:rect l="l" t="t" r="r" b="b"/>
              <a:pathLst>
                <a:path w="38446" h="14362" extrusionOk="0">
                  <a:moveTo>
                    <a:pt x="38274" y="1"/>
                  </a:moveTo>
                  <a:cubicBezTo>
                    <a:pt x="38258" y="1"/>
                    <a:pt x="38241" y="4"/>
                    <a:pt x="38224" y="10"/>
                  </a:cubicBezTo>
                  <a:lnTo>
                    <a:pt x="160" y="14068"/>
                  </a:lnTo>
                  <a:cubicBezTo>
                    <a:pt x="1" y="14127"/>
                    <a:pt x="43" y="14360"/>
                    <a:pt x="211" y="14362"/>
                  </a:cubicBezTo>
                  <a:cubicBezTo>
                    <a:pt x="230" y="14362"/>
                    <a:pt x="247" y="14358"/>
                    <a:pt x="264" y="14351"/>
                  </a:cubicBezTo>
                  <a:lnTo>
                    <a:pt x="38329" y="292"/>
                  </a:lnTo>
                  <a:cubicBezTo>
                    <a:pt x="38406" y="263"/>
                    <a:pt x="38445" y="177"/>
                    <a:pt x="38416" y="99"/>
                  </a:cubicBezTo>
                  <a:cubicBezTo>
                    <a:pt x="38394" y="39"/>
                    <a:pt x="38336" y="1"/>
                    <a:pt x="38274"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92" name="Google Shape;405;p26"/>
            <p:cNvSpPr/>
            <p:nvPr/>
          </p:nvSpPr>
          <p:spPr>
            <a:xfrm>
              <a:off x="3054675" y="3500825"/>
              <a:ext cx="271700" cy="104350"/>
            </a:xfrm>
            <a:custGeom>
              <a:avLst/>
              <a:gdLst/>
              <a:ahLst/>
              <a:cxnLst/>
              <a:rect l="l" t="t" r="r" b="b"/>
              <a:pathLst>
                <a:path w="10868" h="4174" extrusionOk="0">
                  <a:moveTo>
                    <a:pt x="10696" y="0"/>
                  </a:moveTo>
                  <a:cubicBezTo>
                    <a:pt x="10677" y="0"/>
                    <a:pt x="10659" y="4"/>
                    <a:pt x="10641" y="11"/>
                  </a:cubicBezTo>
                  <a:lnTo>
                    <a:pt x="160" y="3882"/>
                  </a:lnTo>
                  <a:cubicBezTo>
                    <a:pt x="1" y="3940"/>
                    <a:pt x="42" y="4174"/>
                    <a:pt x="211" y="4174"/>
                  </a:cubicBezTo>
                  <a:cubicBezTo>
                    <a:pt x="229" y="4174"/>
                    <a:pt x="247" y="4172"/>
                    <a:pt x="263" y="4165"/>
                  </a:cubicBezTo>
                  <a:lnTo>
                    <a:pt x="10745" y="294"/>
                  </a:lnTo>
                  <a:cubicBezTo>
                    <a:pt x="10825" y="267"/>
                    <a:pt x="10867" y="179"/>
                    <a:pt x="10837" y="99"/>
                  </a:cubicBezTo>
                  <a:cubicBezTo>
                    <a:pt x="10815" y="38"/>
                    <a:pt x="10757" y="0"/>
                    <a:pt x="10696"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grpSp>
      <p:sp>
        <p:nvSpPr>
          <p:cNvPr id="93" name="TextBox 92"/>
          <p:cNvSpPr txBox="1"/>
          <p:nvPr/>
        </p:nvSpPr>
        <p:spPr>
          <a:xfrm>
            <a:off x="574538" y="5253957"/>
            <a:ext cx="1318770" cy="1600438"/>
          </a:xfrm>
          <a:prstGeom prst="rect">
            <a:avLst/>
          </a:prstGeom>
          <a:noFill/>
        </p:spPr>
        <p:txBody>
          <a:bodyPr wrap="square" rtlCol="0">
            <a:spAutoFit/>
          </a:bodyPr>
          <a:lstStyle/>
          <a:p>
            <a:pPr algn="ctr"/>
            <a:r>
              <a:rPr lang="fa-IR" sz="4000" b="1" dirty="0">
                <a:solidFill>
                  <a:srgbClr val="008000"/>
                </a:solidFill>
                <a:cs typeface="B Nazanin" panose="00000400000000000000" pitchFamily="2" charset="-78"/>
              </a:rPr>
              <a:t>بیان</a:t>
            </a:r>
          </a:p>
          <a:p>
            <a:pPr algn="ctr"/>
            <a:r>
              <a:rPr lang="fa-IR" sz="4000" b="1" dirty="0">
                <a:solidFill>
                  <a:srgbClr val="008000"/>
                </a:solidFill>
                <a:cs typeface="B Nazanin" panose="00000400000000000000" pitchFamily="2" charset="-78"/>
              </a:rPr>
              <a:t>مساله</a:t>
            </a:r>
          </a:p>
          <a:p>
            <a:endParaRPr lang="en-US" dirty="0"/>
          </a:p>
        </p:txBody>
      </p:sp>
      <p:sp>
        <p:nvSpPr>
          <p:cNvPr id="94" name="Rectangle 93"/>
          <p:cNvSpPr/>
          <p:nvPr/>
        </p:nvSpPr>
        <p:spPr>
          <a:xfrm>
            <a:off x="0" y="0"/>
            <a:ext cx="12192000" cy="6858000"/>
          </a:xfrm>
          <a:prstGeom prst="rect">
            <a:avLst/>
          </a:prstGeom>
          <a:noFill/>
          <a:ln w="57150">
            <a:solidFill>
              <a:srgbClr val="00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44CA7E50-1E1E-DBDF-1A75-93145C134D4C}"/>
              </a:ext>
            </a:extLst>
          </p:cNvPr>
          <p:cNvPicPr>
            <a:picLocks noChangeAspect="1"/>
          </p:cNvPicPr>
          <p:nvPr/>
        </p:nvPicPr>
        <p:blipFill>
          <a:blip r:embed="rId3"/>
          <a:stretch>
            <a:fillRect/>
          </a:stretch>
        </p:blipFill>
        <p:spPr>
          <a:xfrm>
            <a:off x="11568134" y="89214"/>
            <a:ext cx="498965" cy="795764"/>
          </a:xfrm>
          <a:prstGeom prst="rect">
            <a:avLst/>
          </a:prstGeom>
        </p:spPr>
      </p:pic>
      <p:sp>
        <p:nvSpPr>
          <p:cNvPr id="3" name="Regular Pentagon 1">
            <a:extLst>
              <a:ext uri="{FF2B5EF4-FFF2-40B4-BE49-F238E27FC236}">
                <a16:creationId xmlns:a16="http://schemas.microsoft.com/office/drawing/2014/main" id="{3BD6307F-07DC-0815-E676-0024E1476E94}"/>
              </a:ext>
            </a:extLst>
          </p:cNvPr>
          <p:cNvSpPr/>
          <p:nvPr/>
        </p:nvSpPr>
        <p:spPr>
          <a:xfrm>
            <a:off x="31509" y="6244425"/>
            <a:ext cx="769815" cy="589033"/>
          </a:xfrm>
          <a:prstGeom prst="pentagon">
            <a:avLst/>
          </a:prstGeom>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a-IR" dirty="0">
                <a:cs typeface="B Nazanin" panose="00000400000000000000" pitchFamily="2" charset="-78"/>
              </a:rPr>
              <a:t>5</a:t>
            </a:r>
          </a:p>
        </p:txBody>
      </p:sp>
    </p:spTree>
    <p:extLst>
      <p:ext uri="{BB962C8B-B14F-4D97-AF65-F5344CB8AC3E}">
        <p14:creationId xmlns:p14="http://schemas.microsoft.com/office/powerpoint/2010/main" val="2646484601"/>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0"/>
        <p:cNvGrpSpPr/>
        <p:nvPr/>
      </p:nvGrpSpPr>
      <p:grpSpPr>
        <a:xfrm>
          <a:off x="0" y="0"/>
          <a:ext cx="0" cy="0"/>
          <a:chOff x="0" y="0"/>
          <a:chExt cx="0" cy="0"/>
        </a:xfrm>
      </p:grpSpPr>
      <p:sp>
        <p:nvSpPr>
          <p:cNvPr id="941" name="Google Shape;941;p39"/>
          <p:cNvSpPr/>
          <p:nvPr/>
        </p:nvSpPr>
        <p:spPr>
          <a:xfrm rot="-5400000">
            <a:off x="2958413" y="-2635628"/>
            <a:ext cx="6275171" cy="12327510"/>
          </a:xfrm>
          <a:prstGeom prst="round2SameRect">
            <a:avLst>
              <a:gd name="adj1" fmla="val 50000"/>
              <a:gd name="adj2" fmla="val 0"/>
            </a:avLst>
          </a:prstGeom>
          <a:solidFill>
            <a:srgbClr val="CCFF66">
              <a:alpha val="51000"/>
            </a:srgbClr>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50" name="Google Shape;950;p39"/>
          <p:cNvSpPr txBox="1">
            <a:spLocks noGrp="1"/>
          </p:cNvSpPr>
          <p:nvPr>
            <p:ph type="subTitle" idx="7"/>
          </p:nvPr>
        </p:nvSpPr>
        <p:spPr>
          <a:xfrm flipH="1">
            <a:off x="2924276" y="1883945"/>
            <a:ext cx="8649278" cy="3089093"/>
          </a:xfrm>
          <a:prstGeom prst="rect">
            <a:avLst/>
          </a:prstGeom>
          <a:ln w="38100">
            <a:solidFill>
              <a:srgbClr val="008000"/>
            </a:solidFill>
          </a:ln>
        </p:spPr>
        <p:txBody>
          <a:bodyPr spcFirstLastPara="1" vert="horz" wrap="square" lIns="121900" tIns="121900" rIns="121900" bIns="121900" rtlCol="0" anchor="t" anchorCtr="0">
            <a:noAutofit/>
          </a:bodyPr>
          <a:lstStyle/>
          <a:p>
            <a:pPr marL="180000" indent="-180000" algn="just" rtl="1">
              <a:buFont typeface="Wingdings" panose="05000000000000000000" pitchFamily="2" charset="2"/>
              <a:buChar char="ü"/>
            </a:pPr>
            <a:r>
              <a:rPr lang="fa-IR" sz="2000" dirty="0">
                <a:cs typeface="B Nazanin" panose="00000400000000000000" pitchFamily="2" charset="-78"/>
              </a:rPr>
              <a:t>استفاده از فناوری‌های نوین در آموزش می‌تواند به بهبود کیفیت و کارآیی یادگیری منجر شود.</a:t>
            </a:r>
          </a:p>
          <a:p>
            <a:pPr marL="180000" indent="-180000" algn="just" rtl="1">
              <a:buFont typeface="Wingdings" panose="05000000000000000000" pitchFamily="2" charset="2"/>
              <a:buChar char="ü"/>
            </a:pPr>
            <a:r>
              <a:rPr lang="fa-IR" sz="2000" dirty="0">
                <a:cs typeface="B Nazanin" panose="00000400000000000000" pitchFamily="2" charset="-78"/>
              </a:rPr>
              <a:t>فرصت‌های برابر آموزشی را برای همه افراد فراهم کند.</a:t>
            </a:r>
          </a:p>
          <a:p>
            <a:pPr marL="180000" indent="-180000" algn="just" rtl="1">
              <a:buFont typeface="Wingdings" panose="05000000000000000000" pitchFamily="2" charset="2"/>
              <a:buChar char="ü"/>
            </a:pPr>
            <a:r>
              <a:rPr lang="fa-IR" sz="2000" dirty="0">
                <a:cs typeface="B Nazanin" panose="00000400000000000000" pitchFamily="2" charset="-78"/>
              </a:rPr>
              <a:t>درک بهتری از مباحث علمی داشته باشند.</a:t>
            </a:r>
          </a:p>
          <a:p>
            <a:pPr marL="180000" indent="-180000" algn="just" rtl="1">
              <a:buFont typeface="Wingdings" panose="05000000000000000000" pitchFamily="2" charset="2"/>
              <a:buChar char="ü"/>
            </a:pPr>
            <a:r>
              <a:rPr lang="fa-IR" sz="2000" dirty="0">
                <a:cs typeface="B Nazanin" panose="00000400000000000000" pitchFamily="2" charset="-78"/>
              </a:rPr>
              <a:t>این تحقیق می‌تواند زمینه تحقیقات نظری بیشتری را در این حیطه ایجاد نماید.</a:t>
            </a:r>
          </a:p>
          <a:p>
            <a:pPr marL="180000" indent="-180000" algn="just" rtl="1">
              <a:buFont typeface="Wingdings" panose="05000000000000000000" pitchFamily="2" charset="2"/>
              <a:buChar char="ü"/>
            </a:pPr>
            <a:r>
              <a:rPr lang="fa-IR" sz="2000" dirty="0">
                <a:cs typeface="B Nazanin" panose="00000400000000000000" pitchFamily="2" charset="-78"/>
              </a:rPr>
              <a:t>پر کردن شکاف تحقیقاتی در زمینه استفاده از متاورس در آموزش.</a:t>
            </a:r>
          </a:p>
          <a:p>
            <a:pPr marL="180000" indent="-180000" algn="just" rtl="1">
              <a:buFont typeface="Wingdings" panose="05000000000000000000" pitchFamily="2" charset="2"/>
              <a:buChar char="ü"/>
            </a:pPr>
            <a:r>
              <a:rPr lang="fa-IR" sz="2000" dirty="0">
                <a:cs typeface="B Nazanin" panose="00000400000000000000" pitchFamily="2" charset="-78"/>
              </a:rPr>
              <a:t>ارائه راهکارهای عملیاتی به منظور استفاده صحیح و اثر بخش از متاورس را فراهم سازد.</a:t>
            </a:r>
          </a:p>
          <a:p>
            <a:pPr marL="180000" indent="-180000" algn="just" rtl="1">
              <a:buFont typeface="Wingdings" panose="05000000000000000000" pitchFamily="2" charset="2"/>
              <a:buChar char="ü"/>
            </a:pPr>
            <a:r>
              <a:rPr lang="fa-IR" sz="2000" dirty="0">
                <a:cs typeface="B Nazanin" panose="00000400000000000000" pitchFamily="2" charset="-78"/>
              </a:rPr>
              <a:t>محیطی تعاملی و جذاب برای دانش‌آموزان فراهم آورد. </a:t>
            </a:r>
          </a:p>
          <a:p>
            <a:pPr marL="180000" indent="-180000" algn="just" rtl="1">
              <a:buFont typeface="Wingdings" panose="05000000000000000000" pitchFamily="2" charset="2"/>
              <a:buChar char="ü"/>
            </a:pPr>
            <a:r>
              <a:rPr lang="fa-IR" sz="2000" dirty="0">
                <a:cs typeface="B Nazanin" panose="00000400000000000000" pitchFamily="2" charset="-78"/>
              </a:rPr>
              <a:t>برای معلمان ابزارهای نوینی برای تدریس فراهم کند که منجر به افزایش انگیزه و مشارکت دانش‌آموزان می‌شود. </a:t>
            </a:r>
          </a:p>
        </p:txBody>
      </p:sp>
      <p:grpSp>
        <p:nvGrpSpPr>
          <p:cNvPr id="951" name="Google Shape;951;p39"/>
          <p:cNvGrpSpPr/>
          <p:nvPr/>
        </p:nvGrpSpPr>
        <p:grpSpPr>
          <a:xfrm>
            <a:off x="9424" y="167425"/>
            <a:ext cx="2847755" cy="4374994"/>
            <a:chOff x="1606150" y="238125"/>
            <a:chExt cx="4400150" cy="5238100"/>
          </a:xfrm>
        </p:grpSpPr>
        <p:sp>
          <p:nvSpPr>
            <p:cNvPr id="952" name="Google Shape;952;p39"/>
            <p:cNvSpPr/>
            <p:nvPr/>
          </p:nvSpPr>
          <p:spPr>
            <a:xfrm>
              <a:off x="5222200" y="3063275"/>
              <a:ext cx="784100" cy="452700"/>
            </a:xfrm>
            <a:custGeom>
              <a:avLst/>
              <a:gdLst/>
              <a:ahLst/>
              <a:cxnLst/>
              <a:rect l="l" t="t" r="r" b="b"/>
              <a:pathLst>
                <a:path w="31364" h="18108" extrusionOk="0">
                  <a:moveTo>
                    <a:pt x="15681" y="1"/>
                  </a:moveTo>
                  <a:cubicBezTo>
                    <a:pt x="11523" y="1"/>
                    <a:pt x="7535" y="955"/>
                    <a:pt x="4594" y="2653"/>
                  </a:cubicBezTo>
                  <a:cubicBezTo>
                    <a:pt x="1653" y="4350"/>
                    <a:pt x="1" y="6654"/>
                    <a:pt x="1" y="9054"/>
                  </a:cubicBezTo>
                  <a:cubicBezTo>
                    <a:pt x="1" y="11456"/>
                    <a:pt x="1653" y="13759"/>
                    <a:pt x="4594" y="15456"/>
                  </a:cubicBezTo>
                  <a:cubicBezTo>
                    <a:pt x="7535" y="17155"/>
                    <a:pt x="11523" y="18107"/>
                    <a:pt x="15681" y="18107"/>
                  </a:cubicBezTo>
                  <a:cubicBezTo>
                    <a:pt x="19841" y="18107"/>
                    <a:pt x="23829" y="17155"/>
                    <a:pt x="26770" y="15456"/>
                  </a:cubicBezTo>
                  <a:cubicBezTo>
                    <a:pt x="29711" y="13759"/>
                    <a:pt x="31363" y="11456"/>
                    <a:pt x="31363" y="9054"/>
                  </a:cubicBezTo>
                  <a:cubicBezTo>
                    <a:pt x="31363" y="6654"/>
                    <a:pt x="29711" y="4350"/>
                    <a:pt x="26770" y="2653"/>
                  </a:cubicBezTo>
                  <a:cubicBezTo>
                    <a:pt x="23829" y="955"/>
                    <a:pt x="19841" y="1"/>
                    <a:pt x="15681" y="1"/>
                  </a:cubicBezTo>
                  <a:close/>
                </a:path>
              </a:pathLst>
            </a:custGeom>
            <a:solidFill>
              <a:srgbClr val="90C4FE">
                <a:alpha val="41340"/>
              </a:srgbClr>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3" name="Google Shape;953;p39"/>
            <p:cNvSpPr/>
            <p:nvPr/>
          </p:nvSpPr>
          <p:spPr>
            <a:xfrm>
              <a:off x="5486975" y="1386275"/>
              <a:ext cx="287175" cy="313650"/>
            </a:xfrm>
            <a:custGeom>
              <a:avLst/>
              <a:gdLst/>
              <a:ahLst/>
              <a:cxnLst/>
              <a:rect l="l" t="t" r="r" b="b"/>
              <a:pathLst>
                <a:path w="11487" h="12546" extrusionOk="0">
                  <a:moveTo>
                    <a:pt x="2733" y="1"/>
                  </a:moveTo>
                  <a:cubicBezTo>
                    <a:pt x="2030" y="1"/>
                    <a:pt x="1385" y="390"/>
                    <a:pt x="1061" y="1013"/>
                  </a:cubicBezTo>
                  <a:cubicBezTo>
                    <a:pt x="736" y="1637"/>
                    <a:pt x="785" y="2389"/>
                    <a:pt x="1188" y="2964"/>
                  </a:cubicBezTo>
                  <a:cubicBezTo>
                    <a:pt x="642" y="3044"/>
                    <a:pt x="208" y="3461"/>
                    <a:pt x="103" y="4003"/>
                  </a:cubicBezTo>
                  <a:cubicBezTo>
                    <a:pt x="1" y="4545"/>
                    <a:pt x="253" y="5092"/>
                    <a:pt x="733" y="5366"/>
                  </a:cubicBezTo>
                  <a:cubicBezTo>
                    <a:pt x="933" y="5481"/>
                    <a:pt x="1154" y="5537"/>
                    <a:pt x="1375" y="5537"/>
                  </a:cubicBezTo>
                  <a:cubicBezTo>
                    <a:pt x="1681" y="5537"/>
                    <a:pt x="1985" y="5429"/>
                    <a:pt x="2226" y="5217"/>
                  </a:cubicBezTo>
                  <a:cubicBezTo>
                    <a:pt x="2641" y="4854"/>
                    <a:pt x="2781" y="4268"/>
                    <a:pt x="2572" y="3756"/>
                  </a:cubicBezTo>
                  <a:lnTo>
                    <a:pt x="2572" y="3756"/>
                  </a:lnTo>
                  <a:cubicBezTo>
                    <a:pt x="2626" y="3761"/>
                    <a:pt x="2678" y="3773"/>
                    <a:pt x="2733" y="3773"/>
                  </a:cubicBezTo>
                  <a:cubicBezTo>
                    <a:pt x="3582" y="3773"/>
                    <a:pt x="4292" y="3208"/>
                    <a:pt x="4528" y="2436"/>
                  </a:cubicBezTo>
                  <a:cubicBezTo>
                    <a:pt x="4783" y="2774"/>
                    <a:pt x="5167" y="2945"/>
                    <a:pt x="5551" y="2945"/>
                  </a:cubicBezTo>
                  <a:cubicBezTo>
                    <a:pt x="5908" y="2945"/>
                    <a:pt x="6266" y="2798"/>
                    <a:pt x="6522" y="2499"/>
                  </a:cubicBezTo>
                  <a:cubicBezTo>
                    <a:pt x="6726" y="2739"/>
                    <a:pt x="7026" y="2879"/>
                    <a:pt x="7342" y="2880"/>
                  </a:cubicBezTo>
                  <a:cubicBezTo>
                    <a:pt x="7365" y="2880"/>
                    <a:pt x="7386" y="2874"/>
                    <a:pt x="7408" y="2873"/>
                  </a:cubicBezTo>
                  <a:lnTo>
                    <a:pt x="7408" y="2873"/>
                  </a:lnTo>
                  <a:cubicBezTo>
                    <a:pt x="7199" y="3608"/>
                    <a:pt x="7493" y="4392"/>
                    <a:pt x="8134" y="4809"/>
                  </a:cubicBezTo>
                  <a:cubicBezTo>
                    <a:pt x="7521" y="5208"/>
                    <a:pt x="7152" y="5890"/>
                    <a:pt x="7152" y="6620"/>
                  </a:cubicBezTo>
                  <a:cubicBezTo>
                    <a:pt x="7152" y="7458"/>
                    <a:pt x="7633" y="8177"/>
                    <a:pt x="8328" y="8538"/>
                  </a:cubicBezTo>
                  <a:cubicBezTo>
                    <a:pt x="8290" y="8648"/>
                    <a:pt x="8267" y="8763"/>
                    <a:pt x="8258" y="8880"/>
                  </a:cubicBezTo>
                  <a:cubicBezTo>
                    <a:pt x="8218" y="8876"/>
                    <a:pt x="8180" y="8867"/>
                    <a:pt x="8138" y="8867"/>
                  </a:cubicBezTo>
                  <a:cubicBezTo>
                    <a:pt x="8132" y="8867"/>
                    <a:pt x="8126" y="8867"/>
                    <a:pt x="8120" y="8867"/>
                  </a:cubicBezTo>
                  <a:cubicBezTo>
                    <a:pt x="7351" y="8867"/>
                    <a:pt x="6661" y="9348"/>
                    <a:pt x="6394" y="10071"/>
                  </a:cubicBezTo>
                  <a:cubicBezTo>
                    <a:pt x="6126" y="10800"/>
                    <a:pt x="6345" y="11621"/>
                    <a:pt x="6942" y="12119"/>
                  </a:cubicBezTo>
                  <a:cubicBezTo>
                    <a:pt x="7281" y="12401"/>
                    <a:pt x="7699" y="12546"/>
                    <a:pt x="8120" y="12546"/>
                  </a:cubicBezTo>
                  <a:cubicBezTo>
                    <a:pt x="8442" y="12546"/>
                    <a:pt x="8764" y="12461"/>
                    <a:pt x="9054" y="12290"/>
                  </a:cubicBezTo>
                  <a:cubicBezTo>
                    <a:pt x="9725" y="11895"/>
                    <a:pt x="10073" y="11122"/>
                    <a:pt x="9926" y="10359"/>
                  </a:cubicBezTo>
                  <a:cubicBezTo>
                    <a:pt x="10903" y="10157"/>
                    <a:pt x="11358" y="9023"/>
                    <a:pt x="10791" y="8203"/>
                  </a:cubicBezTo>
                  <a:cubicBezTo>
                    <a:pt x="11234" y="7795"/>
                    <a:pt x="11485" y="7222"/>
                    <a:pt x="11486" y="6622"/>
                  </a:cubicBezTo>
                  <a:cubicBezTo>
                    <a:pt x="11486" y="5985"/>
                    <a:pt x="11204" y="5381"/>
                    <a:pt x="10716" y="4974"/>
                  </a:cubicBezTo>
                  <a:cubicBezTo>
                    <a:pt x="10889" y="4646"/>
                    <a:pt x="11044" y="4243"/>
                    <a:pt x="10996" y="3701"/>
                  </a:cubicBezTo>
                  <a:cubicBezTo>
                    <a:pt x="10926" y="2915"/>
                    <a:pt x="10393" y="1908"/>
                    <a:pt x="9203" y="1810"/>
                  </a:cubicBezTo>
                  <a:cubicBezTo>
                    <a:pt x="9120" y="1803"/>
                    <a:pt x="9022" y="1798"/>
                    <a:pt x="8920" y="1798"/>
                  </a:cubicBezTo>
                  <a:cubicBezTo>
                    <a:pt x="8715" y="1798"/>
                    <a:pt x="8494" y="1818"/>
                    <a:pt x="8350" y="1880"/>
                  </a:cubicBezTo>
                  <a:cubicBezTo>
                    <a:pt x="8461" y="1139"/>
                    <a:pt x="7905" y="713"/>
                    <a:pt x="7342" y="713"/>
                  </a:cubicBezTo>
                  <a:cubicBezTo>
                    <a:pt x="7087" y="713"/>
                    <a:pt x="6841" y="805"/>
                    <a:pt x="6648" y="970"/>
                  </a:cubicBezTo>
                  <a:cubicBezTo>
                    <a:pt x="6413" y="589"/>
                    <a:pt x="5998" y="357"/>
                    <a:pt x="5551" y="357"/>
                  </a:cubicBezTo>
                  <a:cubicBezTo>
                    <a:pt x="5537" y="357"/>
                    <a:pt x="5523" y="357"/>
                    <a:pt x="5508" y="358"/>
                  </a:cubicBezTo>
                  <a:cubicBezTo>
                    <a:pt x="5046" y="375"/>
                    <a:pt x="4628" y="636"/>
                    <a:pt x="4413" y="1047"/>
                  </a:cubicBezTo>
                  <a:cubicBezTo>
                    <a:pt x="4104" y="430"/>
                    <a:pt x="3471" y="1"/>
                    <a:pt x="2733" y="1"/>
                  </a:cubicBezTo>
                  <a:close/>
                </a:path>
              </a:pathLst>
            </a:custGeom>
            <a:solidFill>
              <a:srgbClr val="6D293D"/>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4" name="Google Shape;954;p39"/>
            <p:cNvSpPr/>
            <p:nvPr/>
          </p:nvSpPr>
          <p:spPr>
            <a:xfrm>
              <a:off x="5342925" y="3112050"/>
              <a:ext cx="227250" cy="151325"/>
            </a:xfrm>
            <a:custGeom>
              <a:avLst/>
              <a:gdLst/>
              <a:ahLst/>
              <a:cxnLst/>
              <a:rect l="l" t="t" r="r" b="b"/>
              <a:pathLst>
                <a:path w="9090" h="6053" extrusionOk="0">
                  <a:moveTo>
                    <a:pt x="6182" y="1"/>
                  </a:moveTo>
                  <a:cubicBezTo>
                    <a:pt x="5528" y="1219"/>
                    <a:pt x="4225" y="1971"/>
                    <a:pt x="2274" y="3223"/>
                  </a:cubicBezTo>
                  <a:cubicBezTo>
                    <a:pt x="322" y="4475"/>
                    <a:pt x="1" y="4867"/>
                    <a:pt x="200" y="5241"/>
                  </a:cubicBezTo>
                  <a:cubicBezTo>
                    <a:pt x="399" y="5616"/>
                    <a:pt x="1402" y="5876"/>
                    <a:pt x="2295" y="6023"/>
                  </a:cubicBezTo>
                  <a:cubicBezTo>
                    <a:pt x="2415" y="6043"/>
                    <a:pt x="2545" y="6052"/>
                    <a:pt x="2681" y="6052"/>
                  </a:cubicBezTo>
                  <a:cubicBezTo>
                    <a:pt x="3555" y="6052"/>
                    <a:pt x="4683" y="5660"/>
                    <a:pt x="5164" y="5106"/>
                  </a:cubicBezTo>
                  <a:cubicBezTo>
                    <a:pt x="5553" y="4660"/>
                    <a:pt x="6582" y="4021"/>
                    <a:pt x="7232" y="3968"/>
                  </a:cubicBezTo>
                  <a:cubicBezTo>
                    <a:pt x="7881" y="3914"/>
                    <a:pt x="8867" y="3383"/>
                    <a:pt x="8979" y="2980"/>
                  </a:cubicBezTo>
                  <a:cubicBezTo>
                    <a:pt x="9089" y="2576"/>
                    <a:pt x="9013" y="1739"/>
                    <a:pt x="8903" y="1231"/>
                  </a:cubicBezTo>
                  <a:cubicBezTo>
                    <a:pt x="8791" y="722"/>
                    <a:pt x="8749" y="107"/>
                    <a:pt x="8749" y="107"/>
                  </a:cubicBezTo>
                  <a:lnTo>
                    <a:pt x="6182" y="1"/>
                  </a:lnTo>
                  <a:close/>
                </a:path>
              </a:pathLst>
            </a:custGeom>
            <a:solidFill>
              <a:srgbClr val="2D2979"/>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5" name="Google Shape;955;p39"/>
            <p:cNvSpPr/>
            <p:nvPr/>
          </p:nvSpPr>
          <p:spPr>
            <a:xfrm>
              <a:off x="5681300" y="3187725"/>
              <a:ext cx="101150" cy="222725"/>
            </a:xfrm>
            <a:custGeom>
              <a:avLst/>
              <a:gdLst/>
              <a:ahLst/>
              <a:cxnLst/>
              <a:rect l="l" t="t" r="r" b="b"/>
              <a:pathLst>
                <a:path w="4046" h="8909" extrusionOk="0">
                  <a:moveTo>
                    <a:pt x="927" y="0"/>
                  </a:moveTo>
                  <a:cubicBezTo>
                    <a:pt x="927" y="0"/>
                    <a:pt x="632" y="573"/>
                    <a:pt x="422" y="1409"/>
                  </a:cubicBezTo>
                  <a:cubicBezTo>
                    <a:pt x="214" y="2246"/>
                    <a:pt x="635" y="3198"/>
                    <a:pt x="318" y="4447"/>
                  </a:cubicBezTo>
                  <a:cubicBezTo>
                    <a:pt x="1" y="5693"/>
                    <a:pt x="109" y="6739"/>
                    <a:pt x="561" y="7982"/>
                  </a:cubicBezTo>
                  <a:cubicBezTo>
                    <a:pt x="803" y="8642"/>
                    <a:pt x="1320" y="8909"/>
                    <a:pt x="1830" y="8909"/>
                  </a:cubicBezTo>
                  <a:cubicBezTo>
                    <a:pt x="2279" y="8909"/>
                    <a:pt x="2722" y="8703"/>
                    <a:pt x="2966" y="8377"/>
                  </a:cubicBezTo>
                  <a:cubicBezTo>
                    <a:pt x="3488" y="7680"/>
                    <a:pt x="4046" y="6182"/>
                    <a:pt x="3912" y="5090"/>
                  </a:cubicBezTo>
                  <a:cubicBezTo>
                    <a:pt x="3781" y="3999"/>
                    <a:pt x="3663" y="3465"/>
                    <a:pt x="3767" y="2129"/>
                  </a:cubicBezTo>
                  <a:cubicBezTo>
                    <a:pt x="3871" y="794"/>
                    <a:pt x="3496" y="509"/>
                    <a:pt x="3300" y="0"/>
                  </a:cubicBezTo>
                  <a:close/>
                </a:path>
              </a:pathLst>
            </a:custGeom>
            <a:solidFill>
              <a:srgbClr val="2D2979"/>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6" name="Google Shape;956;p39"/>
            <p:cNvSpPr/>
            <p:nvPr/>
          </p:nvSpPr>
          <p:spPr>
            <a:xfrm>
              <a:off x="5435625" y="2244300"/>
              <a:ext cx="337175" cy="952050"/>
            </a:xfrm>
            <a:custGeom>
              <a:avLst/>
              <a:gdLst/>
              <a:ahLst/>
              <a:cxnLst/>
              <a:rect l="l" t="t" r="r" b="b"/>
              <a:pathLst>
                <a:path w="13487" h="38082" extrusionOk="0">
                  <a:moveTo>
                    <a:pt x="232" y="0"/>
                  </a:moveTo>
                  <a:cubicBezTo>
                    <a:pt x="232" y="0"/>
                    <a:pt x="1" y="17856"/>
                    <a:pt x="1" y="19209"/>
                  </a:cubicBezTo>
                  <a:cubicBezTo>
                    <a:pt x="1" y="21257"/>
                    <a:pt x="2476" y="34711"/>
                    <a:pt x="2476" y="34711"/>
                  </a:cubicBezTo>
                  <a:cubicBezTo>
                    <a:pt x="2990" y="35023"/>
                    <a:pt x="3469" y="35123"/>
                    <a:pt x="3871" y="35123"/>
                  </a:cubicBezTo>
                  <a:cubicBezTo>
                    <a:pt x="4575" y="35123"/>
                    <a:pt x="5041" y="34817"/>
                    <a:pt x="5041" y="34817"/>
                  </a:cubicBezTo>
                  <a:cubicBezTo>
                    <a:pt x="5041" y="34817"/>
                    <a:pt x="5594" y="24659"/>
                    <a:pt x="5326" y="22639"/>
                  </a:cubicBezTo>
                  <a:cubicBezTo>
                    <a:pt x="5089" y="20850"/>
                    <a:pt x="4701" y="19825"/>
                    <a:pt x="4701" y="19825"/>
                  </a:cubicBezTo>
                  <a:lnTo>
                    <a:pt x="5692" y="7430"/>
                  </a:lnTo>
                  <a:lnTo>
                    <a:pt x="6064" y="7410"/>
                  </a:lnTo>
                  <a:cubicBezTo>
                    <a:pt x="6064" y="7410"/>
                    <a:pt x="6993" y="18389"/>
                    <a:pt x="7423" y="20743"/>
                  </a:cubicBezTo>
                  <a:cubicBezTo>
                    <a:pt x="7780" y="22688"/>
                    <a:pt x="7896" y="24498"/>
                    <a:pt x="8584" y="27635"/>
                  </a:cubicBezTo>
                  <a:cubicBezTo>
                    <a:pt x="9272" y="30773"/>
                    <a:pt x="10754" y="37737"/>
                    <a:pt x="10754" y="37737"/>
                  </a:cubicBezTo>
                  <a:cubicBezTo>
                    <a:pt x="11198" y="37995"/>
                    <a:pt x="11610" y="38081"/>
                    <a:pt x="11962" y="38081"/>
                  </a:cubicBezTo>
                  <a:cubicBezTo>
                    <a:pt x="12665" y="38081"/>
                    <a:pt x="13127" y="37737"/>
                    <a:pt x="13127" y="37737"/>
                  </a:cubicBezTo>
                  <a:cubicBezTo>
                    <a:pt x="13127" y="37737"/>
                    <a:pt x="13487" y="29036"/>
                    <a:pt x="13127" y="26278"/>
                  </a:cubicBezTo>
                  <a:cubicBezTo>
                    <a:pt x="12767" y="23519"/>
                    <a:pt x="12211" y="21175"/>
                    <a:pt x="12211" y="21175"/>
                  </a:cubicBezTo>
                  <a:cubicBezTo>
                    <a:pt x="12211" y="21175"/>
                    <a:pt x="12255" y="17229"/>
                    <a:pt x="12450" y="14008"/>
                  </a:cubicBezTo>
                  <a:cubicBezTo>
                    <a:pt x="12644" y="10787"/>
                    <a:pt x="13454" y="6110"/>
                    <a:pt x="13180" y="2671"/>
                  </a:cubicBezTo>
                  <a:lnTo>
                    <a:pt x="232" y="0"/>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7" name="Google Shape;957;p39"/>
            <p:cNvSpPr/>
            <p:nvPr/>
          </p:nvSpPr>
          <p:spPr>
            <a:xfrm>
              <a:off x="5506250" y="2386525"/>
              <a:ext cx="80950" cy="289400"/>
            </a:xfrm>
            <a:custGeom>
              <a:avLst/>
              <a:gdLst/>
              <a:ahLst/>
              <a:cxnLst/>
              <a:rect l="l" t="t" r="r" b="b"/>
              <a:pathLst>
                <a:path w="3238" h="11576" extrusionOk="0">
                  <a:moveTo>
                    <a:pt x="0" y="1"/>
                  </a:moveTo>
                  <a:cubicBezTo>
                    <a:pt x="0" y="1"/>
                    <a:pt x="1132" y="1185"/>
                    <a:pt x="1689" y="1534"/>
                  </a:cubicBezTo>
                  <a:cubicBezTo>
                    <a:pt x="2247" y="1882"/>
                    <a:pt x="2080" y="11575"/>
                    <a:pt x="2080" y="11575"/>
                  </a:cubicBezTo>
                  <a:lnTo>
                    <a:pt x="2866" y="1741"/>
                  </a:lnTo>
                  <a:lnTo>
                    <a:pt x="3238" y="1719"/>
                  </a:lnTo>
                  <a:cubicBezTo>
                    <a:pt x="3238" y="1719"/>
                    <a:pt x="1132" y="872"/>
                    <a:pt x="0" y="1"/>
                  </a:cubicBezTo>
                  <a:close/>
                </a:path>
              </a:pathLst>
            </a:custGeom>
            <a:solidFill>
              <a:srgbClr val="6795D6"/>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8" name="Google Shape;958;p39"/>
            <p:cNvSpPr/>
            <p:nvPr/>
          </p:nvSpPr>
          <p:spPr>
            <a:xfrm>
              <a:off x="4903200" y="1679650"/>
              <a:ext cx="674325" cy="416375"/>
            </a:xfrm>
            <a:custGeom>
              <a:avLst/>
              <a:gdLst/>
              <a:ahLst/>
              <a:cxnLst/>
              <a:rect l="l" t="t" r="r" b="b"/>
              <a:pathLst>
                <a:path w="26973" h="16655" extrusionOk="0">
                  <a:moveTo>
                    <a:pt x="24631" y="0"/>
                  </a:moveTo>
                  <a:cubicBezTo>
                    <a:pt x="23985" y="0"/>
                    <a:pt x="23347" y="251"/>
                    <a:pt x="22587" y="1136"/>
                  </a:cubicBezTo>
                  <a:cubicBezTo>
                    <a:pt x="21543" y="2352"/>
                    <a:pt x="18898" y="6143"/>
                    <a:pt x="17421" y="7913"/>
                  </a:cubicBezTo>
                  <a:cubicBezTo>
                    <a:pt x="16548" y="8959"/>
                    <a:pt x="14190" y="10727"/>
                    <a:pt x="11940" y="11653"/>
                  </a:cubicBezTo>
                  <a:cubicBezTo>
                    <a:pt x="10196" y="12370"/>
                    <a:pt x="8135" y="13054"/>
                    <a:pt x="7270" y="13054"/>
                  </a:cubicBezTo>
                  <a:cubicBezTo>
                    <a:pt x="7188" y="13054"/>
                    <a:pt x="7118" y="13048"/>
                    <a:pt x="7059" y="13035"/>
                  </a:cubicBezTo>
                  <a:cubicBezTo>
                    <a:pt x="6372" y="12888"/>
                    <a:pt x="5927" y="12681"/>
                    <a:pt x="5259" y="12330"/>
                  </a:cubicBezTo>
                  <a:cubicBezTo>
                    <a:pt x="4502" y="11931"/>
                    <a:pt x="3929" y="11932"/>
                    <a:pt x="3373" y="11692"/>
                  </a:cubicBezTo>
                  <a:cubicBezTo>
                    <a:pt x="3002" y="11531"/>
                    <a:pt x="2875" y="11388"/>
                    <a:pt x="2774" y="11388"/>
                  </a:cubicBezTo>
                  <a:cubicBezTo>
                    <a:pt x="2723" y="11388"/>
                    <a:pt x="2679" y="11424"/>
                    <a:pt x="2614" y="11511"/>
                  </a:cubicBezTo>
                  <a:cubicBezTo>
                    <a:pt x="2419" y="11774"/>
                    <a:pt x="2718" y="12372"/>
                    <a:pt x="3213" y="12683"/>
                  </a:cubicBezTo>
                  <a:cubicBezTo>
                    <a:pt x="3729" y="13006"/>
                    <a:pt x="4141" y="13012"/>
                    <a:pt x="4224" y="13124"/>
                  </a:cubicBezTo>
                  <a:cubicBezTo>
                    <a:pt x="4283" y="13206"/>
                    <a:pt x="4038" y="13258"/>
                    <a:pt x="3632" y="13258"/>
                  </a:cubicBezTo>
                  <a:cubicBezTo>
                    <a:pt x="3479" y="13258"/>
                    <a:pt x="3302" y="13250"/>
                    <a:pt x="3110" y="13234"/>
                  </a:cubicBezTo>
                  <a:cubicBezTo>
                    <a:pt x="2151" y="13154"/>
                    <a:pt x="1589" y="12798"/>
                    <a:pt x="1104" y="12681"/>
                  </a:cubicBezTo>
                  <a:cubicBezTo>
                    <a:pt x="1036" y="12665"/>
                    <a:pt x="975" y="12657"/>
                    <a:pt x="921" y="12657"/>
                  </a:cubicBezTo>
                  <a:cubicBezTo>
                    <a:pt x="551" y="12657"/>
                    <a:pt x="517" y="13011"/>
                    <a:pt x="647" y="13177"/>
                  </a:cubicBezTo>
                  <a:cubicBezTo>
                    <a:pt x="794" y="13369"/>
                    <a:pt x="1033" y="13645"/>
                    <a:pt x="1765" y="13948"/>
                  </a:cubicBezTo>
                  <a:cubicBezTo>
                    <a:pt x="2497" y="14253"/>
                    <a:pt x="3407" y="14444"/>
                    <a:pt x="3407" y="14444"/>
                  </a:cubicBezTo>
                  <a:cubicBezTo>
                    <a:pt x="3407" y="14444"/>
                    <a:pt x="3249" y="14461"/>
                    <a:pt x="2990" y="14461"/>
                  </a:cubicBezTo>
                  <a:cubicBezTo>
                    <a:pt x="2749" y="14461"/>
                    <a:pt x="2421" y="14446"/>
                    <a:pt x="2050" y="14389"/>
                  </a:cubicBezTo>
                  <a:cubicBezTo>
                    <a:pt x="1203" y="14257"/>
                    <a:pt x="877" y="14102"/>
                    <a:pt x="434" y="14055"/>
                  </a:cubicBezTo>
                  <a:cubicBezTo>
                    <a:pt x="421" y="14054"/>
                    <a:pt x="408" y="14053"/>
                    <a:pt x="396" y="14053"/>
                  </a:cubicBezTo>
                  <a:cubicBezTo>
                    <a:pt x="1" y="14053"/>
                    <a:pt x="122" y="14745"/>
                    <a:pt x="555" y="14956"/>
                  </a:cubicBezTo>
                  <a:cubicBezTo>
                    <a:pt x="915" y="15130"/>
                    <a:pt x="1454" y="15311"/>
                    <a:pt x="2024" y="15409"/>
                  </a:cubicBezTo>
                  <a:cubicBezTo>
                    <a:pt x="2595" y="15507"/>
                    <a:pt x="3554" y="15584"/>
                    <a:pt x="3554" y="15584"/>
                  </a:cubicBezTo>
                  <a:cubicBezTo>
                    <a:pt x="3253" y="15640"/>
                    <a:pt x="2974" y="15660"/>
                    <a:pt x="2721" y="15660"/>
                  </a:cubicBezTo>
                  <a:cubicBezTo>
                    <a:pt x="2191" y="15660"/>
                    <a:pt x="1770" y="15571"/>
                    <a:pt x="1476" y="15533"/>
                  </a:cubicBezTo>
                  <a:cubicBezTo>
                    <a:pt x="1405" y="15524"/>
                    <a:pt x="1340" y="15519"/>
                    <a:pt x="1281" y="15519"/>
                  </a:cubicBezTo>
                  <a:cubicBezTo>
                    <a:pt x="975" y="15519"/>
                    <a:pt x="827" y="15643"/>
                    <a:pt x="865" y="15862"/>
                  </a:cubicBezTo>
                  <a:cubicBezTo>
                    <a:pt x="900" y="16069"/>
                    <a:pt x="1199" y="16299"/>
                    <a:pt x="2127" y="16530"/>
                  </a:cubicBezTo>
                  <a:cubicBezTo>
                    <a:pt x="2466" y="16615"/>
                    <a:pt x="2861" y="16655"/>
                    <a:pt x="3280" y="16655"/>
                  </a:cubicBezTo>
                  <a:cubicBezTo>
                    <a:pt x="4005" y="16655"/>
                    <a:pt x="4801" y="16536"/>
                    <a:pt x="5496" y="16331"/>
                  </a:cubicBezTo>
                  <a:cubicBezTo>
                    <a:pt x="6593" y="16009"/>
                    <a:pt x="7005" y="15789"/>
                    <a:pt x="7592" y="15689"/>
                  </a:cubicBezTo>
                  <a:cubicBezTo>
                    <a:pt x="9745" y="15323"/>
                    <a:pt x="11450" y="15017"/>
                    <a:pt x="13467" y="14178"/>
                  </a:cubicBezTo>
                  <a:cubicBezTo>
                    <a:pt x="16355" y="12975"/>
                    <a:pt x="18319" y="11514"/>
                    <a:pt x="19461" y="10502"/>
                  </a:cubicBezTo>
                  <a:cubicBezTo>
                    <a:pt x="21820" y="8411"/>
                    <a:pt x="24412" y="4789"/>
                    <a:pt x="25692" y="2865"/>
                  </a:cubicBezTo>
                  <a:cubicBezTo>
                    <a:pt x="26972" y="941"/>
                    <a:pt x="26449" y="300"/>
                    <a:pt x="25366" y="85"/>
                  </a:cubicBezTo>
                  <a:cubicBezTo>
                    <a:pt x="25115" y="35"/>
                    <a:pt x="24873" y="0"/>
                    <a:pt x="24631" y="0"/>
                  </a:cubicBezTo>
                  <a:close/>
                </a:path>
              </a:pathLst>
            </a:custGeom>
            <a:solidFill>
              <a:srgbClr val="B44C65"/>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9" name="Google Shape;959;p39"/>
            <p:cNvSpPr/>
            <p:nvPr/>
          </p:nvSpPr>
          <p:spPr>
            <a:xfrm>
              <a:off x="5384950" y="1677275"/>
              <a:ext cx="169650" cy="175950"/>
            </a:xfrm>
            <a:custGeom>
              <a:avLst/>
              <a:gdLst/>
              <a:ahLst/>
              <a:cxnLst/>
              <a:rect l="l" t="t" r="r" b="b"/>
              <a:pathLst>
                <a:path w="6786" h="7038" extrusionOk="0">
                  <a:moveTo>
                    <a:pt x="5337" y="0"/>
                  </a:moveTo>
                  <a:cubicBezTo>
                    <a:pt x="4471" y="0"/>
                    <a:pt x="3946" y="393"/>
                    <a:pt x="3151" y="1234"/>
                  </a:cubicBezTo>
                  <a:cubicBezTo>
                    <a:pt x="2336" y="2096"/>
                    <a:pt x="0" y="5241"/>
                    <a:pt x="0" y="5241"/>
                  </a:cubicBezTo>
                  <a:cubicBezTo>
                    <a:pt x="0" y="5241"/>
                    <a:pt x="1307" y="7038"/>
                    <a:pt x="3843" y="7038"/>
                  </a:cubicBezTo>
                  <a:cubicBezTo>
                    <a:pt x="3866" y="7038"/>
                    <a:pt x="3890" y="7038"/>
                    <a:pt x="3913" y="7037"/>
                  </a:cubicBezTo>
                  <a:lnTo>
                    <a:pt x="6785" y="427"/>
                  </a:lnTo>
                  <a:cubicBezTo>
                    <a:pt x="6785" y="427"/>
                    <a:pt x="6300" y="19"/>
                    <a:pt x="5397" y="1"/>
                  </a:cubicBezTo>
                  <a:cubicBezTo>
                    <a:pt x="5377" y="1"/>
                    <a:pt x="5357" y="0"/>
                    <a:pt x="5337" y="0"/>
                  </a:cubicBezTo>
                  <a:close/>
                </a:path>
              </a:pathLst>
            </a:custGeom>
            <a:solidFill>
              <a:srgbClr val="F5FBFB"/>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0" name="Google Shape;960;p39"/>
            <p:cNvSpPr/>
            <p:nvPr/>
          </p:nvSpPr>
          <p:spPr>
            <a:xfrm>
              <a:off x="5506700" y="1650075"/>
              <a:ext cx="223000" cy="206900"/>
            </a:xfrm>
            <a:custGeom>
              <a:avLst/>
              <a:gdLst/>
              <a:ahLst/>
              <a:cxnLst/>
              <a:rect l="l" t="t" r="r" b="b"/>
              <a:pathLst>
                <a:path w="8920" h="8276" extrusionOk="0">
                  <a:moveTo>
                    <a:pt x="6828" y="0"/>
                  </a:moveTo>
                  <a:lnTo>
                    <a:pt x="6828" y="0"/>
                  </a:lnTo>
                  <a:cubicBezTo>
                    <a:pt x="6828" y="0"/>
                    <a:pt x="1909" y="1703"/>
                    <a:pt x="1318" y="1787"/>
                  </a:cubicBezTo>
                  <a:cubicBezTo>
                    <a:pt x="726" y="1872"/>
                    <a:pt x="1" y="3460"/>
                    <a:pt x="68" y="5351"/>
                  </a:cubicBezTo>
                  <a:cubicBezTo>
                    <a:pt x="125" y="6967"/>
                    <a:pt x="2943" y="8275"/>
                    <a:pt x="4521" y="8275"/>
                  </a:cubicBezTo>
                  <a:cubicBezTo>
                    <a:pt x="4791" y="8275"/>
                    <a:pt x="5024" y="8237"/>
                    <a:pt x="5202" y="8156"/>
                  </a:cubicBezTo>
                  <a:cubicBezTo>
                    <a:pt x="6418" y="7598"/>
                    <a:pt x="8919" y="5132"/>
                    <a:pt x="8530" y="4811"/>
                  </a:cubicBezTo>
                  <a:cubicBezTo>
                    <a:pt x="8141" y="4491"/>
                    <a:pt x="6807" y="3595"/>
                    <a:pt x="6740" y="3325"/>
                  </a:cubicBezTo>
                  <a:cubicBezTo>
                    <a:pt x="6672" y="3054"/>
                    <a:pt x="6828" y="0"/>
                    <a:pt x="6828" y="0"/>
                  </a:cubicBezTo>
                  <a:close/>
                </a:path>
              </a:pathLst>
            </a:custGeom>
            <a:solidFill>
              <a:srgbClr val="B44C65"/>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1" name="Google Shape;961;p39"/>
            <p:cNvSpPr/>
            <p:nvPr/>
          </p:nvSpPr>
          <p:spPr>
            <a:xfrm>
              <a:off x="5541925" y="1650075"/>
              <a:ext cx="135500" cy="97825"/>
            </a:xfrm>
            <a:custGeom>
              <a:avLst/>
              <a:gdLst/>
              <a:ahLst/>
              <a:cxnLst/>
              <a:rect l="l" t="t" r="r" b="b"/>
              <a:pathLst>
                <a:path w="5420" h="3913" extrusionOk="0">
                  <a:moveTo>
                    <a:pt x="5419" y="0"/>
                  </a:moveTo>
                  <a:cubicBezTo>
                    <a:pt x="5419" y="0"/>
                    <a:pt x="2004" y="1392"/>
                    <a:pt x="742" y="1774"/>
                  </a:cubicBezTo>
                  <a:cubicBezTo>
                    <a:pt x="463" y="2331"/>
                    <a:pt x="1" y="3132"/>
                    <a:pt x="402" y="3495"/>
                  </a:cubicBezTo>
                  <a:cubicBezTo>
                    <a:pt x="749" y="3807"/>
                    <a:pt x="1155" y="3913"/>
                    <a:pt x="1554" y="3913"/>
                  </a:cubicBezTo>
                  <a:cubicBezTo>
                    <a:pt x="2223" y="3913"/>
                    <a:pt x="2871" y="3615"/>
                    <a:pt x="3185" y="3494"/>
                  </a:cubicBezTo>
                  <a:cubicBezTo>
                    <a:pt x="3753" y="3273"/>
                    <a:pt x="4205" y="2961"/>
                    <a:pt x="4548" y="2700"/>
                  </a:cubicBezTo>
                  <a:cubicBezTo>
                    <a:pt x="5003" y="2353"/>
                    <a:pt x="5364" y="1768"/>
                    <a:pt x="5364" y="1195"/>
                  </a:cubicBezTo>
                  <a:cubicBezTo>
                    <a:pt x="5386" y="705"/>
                    <a:pt x="5419" y="0"/>
                    <a:pt x="5419" y="0"/>
                  </a:cubicBezTo>
                  <a:close/>
                </a:path>
              </a:pathLst>
            </a:custGeom>
            <a:solidFill>
              <a:srgbClr val="912B4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2" name="Google Shape;962;p39"/>
            <p:cNvSpPr/>
            <p:nvPr/>
          </p:nvSpPr>
          <p:spPr>
            <a:xfrm>
              <a:off x="5432000" y="1677275"/>
              <a:ext cx="349200" cy="695150"/>
            </a:xfrm>
            <a:custGeom>
              <a:avLst/>
              <a:gdLst/>
              <a:ahLst/>
              <a:cxnLst/>
              <a:rect l="l" t="t" r="r" b="b"/>
              <a:pathLst>
                <a:path w="13968" h="27806" extrusionOk="0">
                  <a:moveTo>
                    <a:pt x="3285" y="0"/>
                  </a:moveTo>
                  <a:cubicBezTo>
                    <a:pt x="3205" y="0"/>
                    <a:pt x="3126" y="8"/>
                    <a:pt x="3051" y="26"/>
                  </a:cubicBezTo>
                  <a:cubicBezTo>
                    <a:pt x="3051" y="26"/>
                    <a:pt x="1713" y="719"/>
                    <a:pt x="1143" y="2462"/>
                  </a:cubicBezTo>
                  <a:cubicBezTo>
                    <a:pt x="572" y="4204"/>
                    <a:pt x="0" y="6291"/>
                    <a:pt x="52" y="9531"/>
                  </a:cubicBezTo>
                  <a:cubicBezTo>
                    <a:pt x="105" y="12770"/>
                    <a:pt x="49" y="22670"/>
                    <a:pt x="49" y="22670"/>
                  </a:cubicBezTo>
                  <a:cubicBezTo>
                    <a:pt x="49" y="22670"/>
                    <a:pt x="484" y="24764"/>
                    <a:pt x="3280" y="26322"/>
                  </a:cubicBezTo>
                  <a:cubicBezTo>
                    <a:pt x="5216" y="27401"/>
                    <a:pt x="6809" y="27806"/>
                    <a:pt x="8235" y="27806"/>
                  </a:cubicBezTo>
                  <a:cubicBezTo>
                    <a:pt x="8868" y="27806"/>
                    <a:pt x="9468" y="27726"/>
                    <a:pt x="10051" y="27590"/>
                  </a:cubicBezTo>
                  <a:cubicBezTo>
                    <a:pt x="11616" y="27225"/>
                    <a:pt x="12909" y="26674"/>
                    <a:pt x="13448" y="25538"/>
                  </a:cubicBezTo>
                  <a:cubicBezTo>
                    <a:pt x="13308" y="23268"/>
                    <a:pt x="12295" y="17340"/>
                    <a:pt x="12673" y="14484"/>
                  </a:cubicBezTo>
                  <a:cubicBezTo>
                    <a:pt x="13051" y="11629"/>
                    <a:pt x="13655" y="9497"/>
                    <a:pt x="13811" y="7187"/>
                  </a:cubicBezTo>
                  <a:cubicBezTo>
                    <a:pt x="13967" y="4879"/>
                    <a:pt x="13508" y="4925"/>
                    <a:pt x="12350" y="4103"/>
                  </a:cubicBezTo>
                  <a:cubicBezTo>
                    <a:pt x="10792" y="2995"/>
                    <a:pt x="10163" y="2694"/>
                    <a:pt x="10163" y="2694"/>
                  </a:cubicBezTo>
                  <a:cubicBezTo>
                    <a:pt x="10163" y="2694"/>
                    <a:pt x="8535" y="5544"/>
                    <a:pt x="6448" y="5544"/>
                  </a:cubicBezTo>
                  <a:cubicBezTo>
                    <a:pt x="6109" y="5544"/>
                    <a:pt x="5758" y="5469"/>
                    <a:pt x="5399" y="5294"/>
                  </a:cubicBezTo>
                  <a:cubicBezTo>
                    <a:pt x="2921" y="4086"/>
                    <a:pt x="3790" y="1925"/>
                    <a:pt x="5140" y="833"/>
                  </a:cubicBezTo>
                  <a:cubicBezTo>
                    <a:pt x="5140" y="833"/>
                    <a:pt x="4110" y="0"/>
                    <a:pt x="3285" y="0"/>
                  </a:cubicBezTo>
                  <a:close/>
                </a:path>
              </a:pathLst>
            </a:custGeom>
            <a:solidFill>
              <a:srgbClr val="C4D9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3" name="Google Shape;963;p39"/>
            <p:cNvSpPr/>
            <p:nvPr/>
          </p:nvSpPr>
          <p:spPr>
            <a:xfrm>
              <a:off x="5518275" y="1694300"/>
              <a:ext cx="173900" cy="127575"/>
            </a:xfrm>
            <a:custGeom>
              <a:avLst/>
              <a:gdLst/>
              <a:ahLst/>
              <a:cxnLst/>
              <a:rect l="l" t="t" r="r" b="b"/>
              <a:pathLst>
                <a:path w="6956" h="5103" extrusionOk="0">
                  <a:moveTo>
                    <a:pt x="1467" y="0"/>
                  </a:moveTo>
                  <a:cubicBezTo>
                    <a:pt x="237" y="902"/>
                    <a:pt x="0" y="2265"/>
                    <a:pt x="161" y="3148"/>
                  </a:cubicBezTo>
                  <a:cubicBezTo>
                    <a:pt x="275" y="3759"/>
                    <a:pt x="1101" y="5103"/>
                    <a:pt x="2921" y="5103"/>
                  </a:cubicBezTo>
                  <a:cubicBezTo>
                    <a:pt x="3161" y="5103"/>
                    <a:pt x="3418" y="5080"/>
                    <a:pt x="3693" y="5028"/>
                  </a:cubicBezTo>
                  <a:cubicBezTo>
                    <a:pt x="6054" y="4587"/>
                    <a:pt x="6955" y="2143"/>
                    <a:pt x="6955" y="2143"/>
                  </a:cubicBezTo>
                  <a:lnTo>
                    <a:pt x="6436" y="1768"/>
                  </a:lnTo>
                  <a:cubicBezTo>
                    <a:pt x="6436" y="1768"/>
                    <a:pt x="6016" y="2840"/>
                    <a:pt x="4595" y="3896"/>
                  </a:cubicBezTo>
                  <a:cubicBezTo>
                    <a:pt x="4132" y="4240"/>
                    <a:pt x="3529" y="4434"/>
                    <a:pt x="2922" y="4434"/>
                  </a:cubicBezTo>
                  <a:cubicBezTo>
                    <a:pt x="2522" y="4434"/>
                    <a:pt x="2121" y="4350"/>
                    <a:pt x="1755" y="4169"/>
                  </a:cubicBezTo>
                  <a:cubicBezTo>
                    <a:pt x="833" y="3713"/>
                    <a:pt x="698" y="2821"/>
                    <a:pt x="813" y="1996"/>
                  </a:cubicBezTo>
                  <a:cubicBezTo>
                    <a:pt x="930" y="1170"/>
                    <a:pt x="1965" y="187"/>
                    <a:pt x="1965" y="187"/>
                  </a:cubicBezTo>
                  <a:lnTo>
                    <a:pt x="1467" y="0"/>
                  </a:lnTo>
                  <a:close/>
                </a:path>
              </a:pathLst>
            </a:custGeom>
            <a:solidFill>
              <a:srgbClr val="F5FBFB"/>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4" name="Google Shape;964;p39"/>
            <p:cNvSpPr/>
            <p:nvPr/>
          </p:nvSpPr>
          <p:spPr>
            <a:xfrm>
              <a:off x="5493225" y="1435275"/>
              <a:ext cx="239150" cy="279200"/>
            </a:xfrm>
            <a:custGeom>
              <a:avLst/>
              <a:gdLst/>
              <a:ahLst/>
              <a:cxnLst/>
              <a:rect l="l" t="t" r="r" b="b"/>
              <a:pathLst>
                <a:path w="9566" h="11168" extrusionOk="0">
                  <a:moveTo>
                    <a:pt x="4717" y="0"/>
                  </a:moveTo>
                  <a:cubicBezTo>
                    <a:pt x="2408" y="0"/>
                    <a:pt x="807" y="1752"/>
                    <a:pt x="455" y="4040"/>
                  </a:cubicBezTo>
                  <a:cubicBezTo>
                    <a:pt x="256" y="5212"/>
                    <a:pt x="0" y="7701"/>
                    <a:pt x="812" y="9562"/>
                  </a:cubicBezTo>
                  <a:cubicBezTo>
                    <a:pt x="1272" y="10615"/>
                    <a:pt x="1795" y="11018"/>
                    <a:pt x="2759" y="11156"/>
                  </a:cubicBezTo>
                  <a:cubicBezTo>
                    <a:pt x="2815" y="11164"/>
                    <a:pt x="2881" y="11168"/>
                    <a:pt x="2957" y="11168"/>
                  </a:cubicBezTo>
                  <a:cubicBezTo>
                    <a:pt x="3890" y="11168"/>
                    <a:pt x="6190" y="10564"/>
                    <a:pt x="6991" y="9627"/>
                  </a:cubicBezTo>
                  <a:cubicBezTo>
                    <a:pt x="7144" y="9447"/>
                    <a:pt x="7367" y="8591"/>
                    <a:pt x="7367" y="8591"/>
                  </a:cubicBezTo>
                  <a:cubicBezTo>
                    <a:pt x="8536" y="7793"/>
                    <a:pt x="9336" y="6500"/>
                    <a:pt x="9421" y="4979"/>
                  </a:cubicBezTo>
                  <a:cubicBezTo>
                    <a:pt x="9565" y="2378"/>
                    <a:pt x="7574" y="153"/>
                    <a:pt x="4974" y="7"/>
                  </a:cubicBezTo>
                  <a:cubicBezTo>
                    <a:pt x="4887" y="3"/>
                    <a:pt x="4801" y="0"/>
                    <a:pt x="4717" y="0"/>
                  </a:cubicBezTo>
                  <a:close/>
                </a:path>
              </a:pathLst>
            </a:custGeom>
            <a:solidFill>
              <a:srgbClr val="B44C65"/>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5" name="Google Shape;965;p39"/>
            <p:cNvSpPr/>
            <p:nvPr/>
          </p:nvSpPr>
          <p:spPr>
            <a:xfrm>
              <a:off x="5513525" y="1435275"/>
              <a:ext cx="223050" cy="214775"/>
            </a:xfrm>
            <a:custGeom>
              <a:avLst/>
              <a:gdLst/>
              <a:ahLst/>
              <a:cxnLst/>
              <a:rect l="l" t="t" r="r" b="b"/>
              <a:pathLst>
                <a:path w="8922" h="8591" extrusionOk="0">
                  <a:moveTo>
                    <a:pt x="3898" y="1"/>
                  </a:moveTo>
                  <a:cubicBezTo>
                    <a:pt x="2274" y="1"/>
                    <a:pt x="842" y="847"/>
                    <a:pt x="0" y="2129"/>
                  </a:cubicBezTo>
                  <a:cubicBezTo>
                    <a:pt x="234" y="2391"/>
                    <a:pt x="809" y="2709"/>
                    <a:pt x="1656" y="2888"/>
                  </a:cubicBezTo>
                  <a:cubicBezTo>
                    <a:pt x="2123" y="2987"/>
                    <a:pt x="2566" y="3025"/>
                    <a:pt x="2972" y="3025"/>
                  </a:cubicBezTo>
                  <a:cubicBezTo>
                    <a:pt x="4310" y="3025"/>
                    <a:pt x="5235" y="2611"/>
                    <a:pt x="5235" y="2611"/>
                  </a:cubicBezTo>
                  <a:lnTo>
                    <a:pt x="5235" y="2611"/>
                  </a:lnTo>
                  <a:cubicBezTo>
                    <a:pt x="5080" y="3218"/>
                    <a:pt x="5304" y="3760"/>
                    <a:pt x="5568" y="4150"/>
                  </a:cubicBezTo>
                  <a:cubicBezTo>
                    <a:pt x="5894" y="4634"/>
                    <a:pt x="6041" y="5213"/>
                    <a:pt x="5929" y="5786"/>
                  </a:cubicBezTo>
                  <a:cubicBezTo>
                    <a:pt x="5895" y="5956"/>
                    <a:pt x="5857" y="6145"/>
                    <a:pt x="5819" y="6350"/>
                  </a:cubicBezTo>
                  <a:cubicBezTo>
                    <a:pt x="5678" y="7088"/>
                    <a:pt x="6307" y="7148"/>
                    <a:pt x="6307" y="7148"/>
                  </a:cubicBezTo>
                  <a:cubicBezTo>
                    <a:pt x="6316" y="6774"/>
                    <a:pt x="6369" y="6414"/>
                    <a:pt x="6571" y="6181"/>
                  </a:cubicBezTo>
                  <a:lnTo>
                    <a:pt x="6571" y="6181"/>
                  </a:lnTo>
                  <a:cubicBezTo>
                    <a:pt x="7840" y="6589"/>
                    <a:pt x="6607" y="8431"/>
                    <a:pt x="6555" y="8591"/>
                  </a:cubicBezTo>
                  <a:cubicBezTo>
                    <a:pt x="7897" y="7670"/>
                    <a:pt x="8922" y="5941"/>
                    <a:pt x="8755" y="4120"/>
                  </a:cubicBezTo>
                  <a:cubicBezTo>
                    <a:pt x="8571" y="2095"/>
                    <a:pt x="6876" y="517"/>
                    <a:pt x="4884" y="104"/>
                  </a:cubicBezTo>
                  <a:cubicBezTo>
                    <a:pt x="4550" y="34"/>
                    <a:pt x="4220" y="1"/>
                    <a:pt x="3898" y="1"/>
                  </a:cubicBezTo>
                  <a:close/>
                </a:path>
              </a:pathLst>
            </a:custGeom>
            <a:solidFill>
              <a:srgbClr val="6D293D"/>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6" name="Google Shape;966;p39"/>
            <p:cNvSpPr/>
            <p:nvPr/>
          </p:nvSpPr>
          <p:spPr>
            <a:xfrm>
              <a:off x="5677400" y="1580000"/>
              <a:ext cx="60550" cy="76550"/>
            </a:xfrm>
            <a:custGeom>
              <a:avLst/>
              <a:gdLst/>
              <a:ahLst/>
              <a:cxnLst/>
              <a:rect l="l" t="t" r="r" b="b"/>
              <a:pathLst>
                <a:path w="2422" h="3062" extrusionOk="0">
                  <a:moveTo>
                    <a:pt x="926" y="1"/>
                  </a:moveTo>
                  <a:cubicBezTo>
                    <a:pt x="556" y="1"/>
                    <a:pt x="188" y="172"/>
                    <a:pt x="16" y="392"/>
                  </a:cubicBezTo>
                  <a:lnTo>
                    <a:pt x="0" y="2786"/>
                  </a:lnTo>
                  <a:cubicBezTo>
                    <a:pt x="0" y="2786"/>
                    <a:pt x="111" y="3037"/>
                    <a:pt x="569" y="3060"/>
                  </a:cubicBezTo>
                  <a:cubicBezTo>
                    <a:pt x="580" y="3061"/>
                    <a:pt x="591" y="3061"/>
                    <a:pt x="603" y="3061"/>
                  </a:cubicBezTo>
                  <a:cubicBezTo>
                    <a:pt x="1453" y="3061"/>
                    <a:pt x="2422" y="1495"/>
                    <a:pt x="1739" y="428"/>
                  </a:cubicBezTo>
                  <a:cubicBezTo>
                    <a:pt x="1542" y="120"/>
                    <a:pt x="1234" y="1"/>
                    <a:pt x="926" y="1"/>
                  </a:cubicBezTo>
                  <a:close/>
                </a:path>
              </a:pathLst>
            </a:custGeom>
            <a:solidFill>
              <a:srgbClr val="B44C65"/>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7" name="Google Shape;967;p39"/>
            <p:cNvSpPr/>
            <p:nvPr/>
          </p:nvSpPr>
          <p:spPr>
            <a:xfrm>
              <a:off x="4737900" y="1997050"/>
              <a:ext cx="776975" cy="448600"/>
            </a:xfrm>
            <a:custGeom>
              <a:avLst/>
              <a:gdLst/>
              <a:ahLst/>
              <a:cxnLst/>
              <a:rect l="l" t="t" r="r" b="b"/>
              <a:pathLst>
                <a:path w="31079" h="17944" extrusionOk="0">
                  <a:moveTo>
                    <a:pt x="11168" y="0"/>
                  </a:moveTo>
                  <a:lnTo>
                    <a:pt x="1" y="6447"/>
                  </a:lnTo>
                  <a:lnTo>
                    <a:pt x="19913" y="17943"/>
                  </a:lnTo>
                  <a:lnTo>
                    <a:pt x="31079" y="11497"/>
                  </a:lnTo>
                  <a:lnTo>
                    <a:pt x="11168" y="0"/>
                  </a:lnTo>
                  <a:close/>
                </a:path>
              </a:pathLst>
            </a:custGeom>
            <a:solidFill>
              <a:srgbClr val="A5CBF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8" name="Google Shape;968;p39"/>
            <p:cNvSpPr/>
            <p:nvPr/>
          </p:nvSpPr>
          <p:spPr>
            <a:xfrm>
              <a:off x="5041675" y="2186000"/>
              <a:ext cx="169725" cy="89300"/>
            </a:xfrm>
            <a:custGeom>
              <a:avLst/>
              <a:gdLst/>
              <a:ahLst/>
              <a:cxnLst/>
              <a:rect l="l" t="t" r="r" b="b"/>
              <a:pathLst>
                <a:path w="6789" h="3572" extrusionOk="0">
                  <a:moveTo>
                    <a:pt x="3359" y="1"/>
                  </a:moveTo>
                  <a:cubicBezTo>
                    <a:pt x="2567" y="1"/>
                    <a:pt x="1781" y="175"/>
                    <a:pt x="1187" y="523"/>
                  </a:cubicBezTo>
                  <a:cubicBezTo>
                    <a:pt x="0" y="1220"/>
                    <a:pt x="0" y="2350"/>
                    <a:pt x="1187" y="3049"/>
                  </a:cubicBezTo>
                  <a:cubicBezTo>
                    <a:pt x="1781" y="3397"/>
                    <a:pt x="2567" y="3572"/>
                    <a:pt x="3359" y="3572"/>
                  </a:cubicBezTo>
                  <a:cubicBezTo>
                    <a:pt x="4150" y="3572"/>
                    <a:pt x="4946" y="3397"/>
                    <a:pt x="5560" y="3049"/>
                  </a:cubicBezTo>
                  <a:cubicBezTo>
                    <a:pt x="6788" y="2350"/>
                    <a:pt x="6788" y="1220"/>
                    <a:pt x="5560" y="523"/>
                  </a:cubicBezTo>
                  <a:cubicBezTo>
                    <a:pt x="4946" y="175"/>
                    <a:pt x="4150" y="1"/>
                    <a:pt x="3359" y="1"/>
                  </a:cubicBezTo>
                  <a:close/>
                </a:path>
              </a:pathLst>
            </a:custGeom>
            <a:solidFill>
              <a:srgbClr val="E7478D"/>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9" name="Google Shape;969;p39"/>
            <p:cNvSpPr/>
            <p:nvPr/>
          </p:nvSpPr>
          <p:spPr>
            <a:xfrm>
              <a:off x="4737900" y="2158225"/>
              <a:ext cx="497850" cy="330025"/>
            </a:xfrm>
            <a:custGeom>
              <a:avLst/>
              <a:gdLst/>
              <a:ahLst/>
              <a:cxnLst/>
              <a:rect l="l" t="t" r="r" b="b"/>
              <a:pathLst>
                <a:path w="19914" h="13201" extrusionOk="0">
                  <a:moveTo>
                    <a:pt x="1" y="0"/>
                  </a:moveTo>
                  <a:lnTo>
                    <a:pt x="1" y="1705"/>
                  </a:lnTo>
                  <a:lnTo>
                    <a:pt x="19913" y="13201"/>
                  </a:lnTo>
                  <a:lnTo>
                    <a:pt x="19913" y="11496"/>
                  </a:lnTo>
                  <a:lnTo>
                    <a:pt x="1" y="0"/>
                  </a:lnTo>
                  <a:close/>
                </a:path>
              </a:pathLst>
            </a:custGeom>
            <a:solidFill>
              <a:srgbClr val="7FA8E6"/>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0" name="Google Shape;970;p39"/>
            <p:cNvSpPr/>
            <p:nvPr/>
          </p:nvSpPr>
          <p:spPr>
            <a:xfrm>
              <a:off x="5235725" y="2284450"/>
              <a:ext cx="279150" cy="203800"/>
            </a:xfrm>
            <a:custGeom>
              <a:avLst/>
              <a:gdLst/>
              <a:ahLst/>
              <a:cxnLst/>
              <a:rect l="l" t="t" r="r" b="b"/>
              <a:pathLst>
                <a:path w="11166" h="8152" extrusionOk="0">
                  <a:moveTo>
                    <a:pt x="11166" y="1"/>
                  </a:moveTo>
                  <a:lnTo>
                    <a:pt x="0" y="6447"/>
                  </a:lnTo>
                  <a:lnTo>
                    <a:pt x="0" y="8152"/>
                  </a:lnTo>
                  <a:lnTo>
                    <a:pt x="11166" y="1705"/>
                  </a:lnTo>
                  <a:lnTo>
                    <a:pt x="11166" y="1"/>
                  </a:lnTo>
                  <a:close/>
                </a:path>
              </a:pathLst>
            </a:custGeom>
            <a:solidFill>
              <a:srgbClr val="6F89D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1" name="Google Shape;971;p39"/>
            <p:cNvSpPr/>
            <p:nvPr/>
          </p:nvSpPr>
          <p:spPr>
            <a:xfrm>
              <a:off x="5317000" y="1801425"/>
              <a:ext cx="475600" cy="625150"/>
            </a:xfrm>
            <a:custGeom>
              <a:avLst/>
              <a:gdLst/>
              <a:ahLst/>
              <a:cxnLst/>
              <a:rect l="l" t="t" r="r" b="b"/>
              <a:pathLst>
                <a:path w="19024" h="25006" extrusionOk="0">
                  <a:moveTo>
                    <a:pt x="17430" y="0"/>
                  </a:moveTo>
                  <a:cubicBezTo>
                    <a:pt x="17299" y="0"/>
                    <a:pt x="17165" y="18"/>
                    <a:pt x="17029" y="53"/>
                  </a:cubicBezTo>
                  <a:cubicBezTo>
                    <a:pt x="16120" y="282"/>
                    <a:pt x="15392" y="650"/>
                    <a:pt x="14972" y="2197"/>
                  </a:cubicBezTo>
                  <a:cubicBezTo>
                    <a:pt x="14553" y="3744"/>
                    <a:pt x="13879" y="7663"/>
                    <a:pt x="12995" y="10285"/>
                  </a:cubicBezTo>
                  <a:cubicBezTo>
                    <a:pt x="12562" y="11576"/>
                    <a:pt x="11151" y="14395"/>
                    <a:pt x="9518" y="16199"/>
                  </a:cubicBezTo>
                  <a:cubicBezTo>
                    <a:pt x="8134" y="17729"/>
                    <a:pt x="6498" y="19201"/>
                    <a:pt x="5783" y="19463"/>
                  </a:cubicBezTo>
                  <a:cubicBezTo>
                    <a:pt x="5297" y="19641"/>
                    <a:pt x="5000" y="19688"/>
                    <a:pt x="4575" y="19688"/>
                  </a:cubicBezTo>
                  <a:cubicBezTo>
                    <a:pt x="4423" y="19688"/>
                    <a:pt x="4256" y="19682"/>
                    <a:pt x="4058" y="19674"/>
                  </a:cubicBezTo>
                  <a:cubicBezTo>
                    <a:pt x="3992" y="19671"/>
                    <a:pt x="3927" y="19670"/>
                    <a:pt x="3865" y="19670"/>
                  </a:cubicBezTo>
                  <a:cubicBezTo>
                    <a:pt x="3121" y="19670"/>
                    <a:pt x="2627" y="19849"/>
                    <a:pt x="2067" y="19870"/>
                  </a:cubicBezTo>
                  <a:cubicBezTo>
                    <a:pt x="1462" y="19893"/>
                    <a:pt x="1468" y="19832"/>
                    <a:pt x="1404" y="20153"/>
                  </a:cubicBezTo>
                  <a:cubicBezTo>
                    <a:pt x="1341" y="20473"/>
                    <a:pt x="1870" y="20885"/>
                    <a:pt x="2447" y="20953"/>
                  </a:cubicBezTo>
                  <a:cubicBezTo>
                    <a:pt x="2554" y="20965"/>
                    <a:pt x="2654" y="20970"/>
                    <a:pt x="2746" y="20970"/>
                  </a:cubicBezTo>
                  <a:cubicBezTo>
                    <a:pt x="3090" y="20970"/>
                    <a:pt x="3332" y="20902"/>
                    <a:pt x="3468" y="20902"/>
                  </a:cubicBezTo>
                  <a:cubicBezTo>
                    <a:pt x="3503" y="20902"/>
                    <a:pt x="3531" y="20907"/>
                    <a:pt x="3551" y="20918"/>
                  </a:cubicBezTo>
                  <a:cubicBezTo>
                    <a:pt x="3674" y="20984"/>
                    <a:pt x="3246" y="21248"/>
                    <a:pt x="2592" y="21495"/>
                  </a:cubicBezTo>
                  <a:cubicBezTo>
                    <a:pt x="1693" y="21837"/>
                    <a:pt x="1032" y="21757"/>
                    <a:pt x="545" y="21860"/>
                  </a:cubicBezTo>
                  <a:cubicBezTo>
                    <a:pt x="1" y="21973"/>
                    <a:pt x="130" y="22396"/>
                    <a:pt x="344" y="22504"/>
                  </a:cubicBezTo>
                  <a:cubicBezTo>
                    <a:pt x="535" y="22601"/>
                    <a:pt x="818" y="22726"/>
                    <a:pt x="1429" y="22726"/>
                  </a:cubicBezTo>
                  <a:cubicBezTo>
                    <a:pt x="1509" y="22726"/>
                    <a:pt x="1594" y="22723"/>
                    <a:pt x="1686" y="22719"/>
                  </a:cubicBezTo>
                  <a:cubicBezTo>
                    <a:pt x="2477" y="22679"/>
                    <a:pt x="3381" y="22460"/>
                    <a:pt x="3381" y="22460"/>
                  </a:cubicBezTo>
                  <a:lnTo>
                    <a:pt x="3381" y="22460"/>
                  </a:lnTo>
                  <a:cubicBezTo>
                    <a:pt x="3381" y="22460"/>
                    <a:pt x="2879" y="22771"/>
                    <a:pt x="2133" y="22995"/>
                  </a:cubicBezTo>
                  <a:cubicBezTo>
                    <a:pt x="1312" y="23240"/>
                    <a:pt x="951" y="23240"/>
                    <a:pt x="529" y="23388"/>
                  </a:cubicBezTo>
                  <a:cubicBezTo>
                    <a:pt x="113" y="23535"/>
                    <a:pt x="528" y="24145"/>
                    <a:pt x="1026" y="24148"/>
                  </a:cubicBezTo>
                  <a:cubicBezTo>
                    <a:pt x="1038" y="24148"/>
                    <a:pt x="1051" y="24148"/>
                    <a:pt x="1064" y="24148"/>
                  </a:cubicBezTo>
                  <a:cubicBezTo>
                    <a:pt x="1462" y="24148"/>
                    <a:pt x="2009" y="24079"/>
                    <a:pt x="2548" y="23927"/>
                  </a:cubicBezTo>
                  <a:cubicBezTo>
                    <a:pt x="3105" y="23770"/>
                    <a:pt x="4004" y="23427"/>
                    <a:pt x="4005" y="23426"/>
                  </a:cubicBezTo>
                  <a:lnTo>
                    <a:pt x="4005" y="23426"/>
                  </a:lnTo>
                  <a:cubicBezTo>
                    <a:pt x="3239" y="23982"/>
                    <a:pt x="2523" y="24139"/>
                    <a:pt x="2105" y="24273"/>
                  </a:cubicBezTo>
                  <a:cubicBezTo>
                    <a:pt x="1687" y="24410"/>
                    <a:pt x="1543" y="24616"/>
                    <a:pt x="1696" y="24834"/>
                  </a:cubicBezTo>
                  <a:cubicBezTo>
                    <a:pt x="1768" y="24936"/>
                    <a:pt x="1927" y="25005"/>
                    <a:pt x="2240" y="25005"/>
                  </a:cubicBezTo>
                  <a:cubicBezTo>
                    <a:pt x="2454" y="25005"/>
                    <a:pt x="2741" y="24973"/>
                    <a:pt x="3122" y="24895"/>
                  </a:cubicBezTo>
                  <a:cubicBezTo>
                    <a:pt x="4060" y="24705"/>
                    <a:pt x="5227" y="24030"/>
                    <a:pt x="6078" y="23266"/>
                  </a:cubicBezTo>
                  <a:cubicBezTo>
                    <a:pt x="6930" y="22503"/>
                    <a:pt x="7207" y="22128"/>
                    <a:pt x="7694" y="21785"/>
                  </a:cubicBezTo>
                  <a:cubicBezTo>
                    <a:pt x="9480" y="20527"/>
                    <a:pt x="10888" y="19518"/>
                    <a:pt x="12349" y="17893"/>
                  </a:cubicBezTo>
                  <a:cubicBezTo>
                    <a:pt x="14438" y="15565"/>
                    <a:pt x="15583" y="13402"/>
                    <a:pt x="16179" y="11996"/>
                  </a:cubicBezTo>
                  <a:cubicBezTo>
                    <a:pt x="17409" y="9095"/>
                    <a:pt x="18408" y="5122"/>
                    <a:pt x="18737" y="2835"/>
                  </a:cubicBezTo>
                  <a:cubicBezTo>
                    <a:pt x="19023" y="838"/>
                    <a:pt x="18324" y="0"/>
                    <a:pt x="17430" y="0"/>
                  </a:cubicBezTo>
                  <a:close/>
                </a:path>
              </a:pathLst>
            </a:custGeom>
            <a:solidFill>
              <a:srgbClr val="B44C65"/>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2" name="Google Shape;972;p39"/>
            <p:cNvSpPr/>
            <p:nvPr/>
          </p:nvSpPr>
          <p:spPr>
            <a:xfrm>
              <a:off x="5647350" y="1795300"/>
              <a:ext cx="156000" cy="228450"/>
            </a:xfrm>
            <a:custGeom>
              <a:avLst/>
              <a:gdLst/>
              <a:ahLst/>
              <a:cxnLst/>
              <a:rect l="l" t="t" r="r" b="b"/>
              <a:pathLst>
                <a:path w="6240" h="9138" extrusionOk="0">
                  <a:moveTo>
                    <a:pt x="3706" y="1"/>
                  </a:moveTo>
                  <a:cubicBezTo>
                    <a:pt x="2606" y="1"/>
                    <a:pt x="1861" y="952"/>
                    <a:pt x="1564" y="1976"/>
                  </a:cubicBezTo>
                  <a:cubicBezTo>
                    <a:pt x="1199" y="3229"/>
                    <a:pt x="0" y="8077"/>
                    <a:pt x="0" y="8077"/>
                  </a:cubicBezTo>
                  <a:cubicBezTo>
                    <a:pt x="1089" y="8921"/>
                    <a:pt x="2248" y="9138"/>
                    <a:pt x="3153" y="9138"/>
                  </a:cubicBezTo>
                  <a:cubicBezTo>
                    <a:pt x="4114" y="9138"/>
                    <a:pt x="4788" y="8893"/>
                    <a:pt x="4788" y="8893"/>
                  </a:cubicBezTo>
                  <a:cubicBezTo>
                    <a:pt x="4788" y="8893"/>
                    <a:pt x="5512" y="6256"/>
                    <a:pt x="5872" y="4052"/>
                  </a:cubicBezTo>
                  <a:cubicBezTo>
                    <a:pt x="6240" y="1803"/>
                    <a:pt x="5653" y="589"/>
                    <a:pt x="4501" y="155"/>
                  </a:cubicBezTo>
                  <a:cubicBezTo>
                    <a:pt x="4219" y="49"/>
                    <a:pt x="3954" y="1"/>
                    <a:pt x="3706" y="1"/>
                  </a:cubicBezTo>
                  <a:close/>
                </a:path>
              </a:pathLst>
            </a:custGeom>
            <a:solidFill>
              <a:srgbClr val="F5FBFB"/>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3" name="Google Shape;973;p39"/>
            <p:cNvSpPr/>
            <p:nvPr/>
          </p:nvSpPr>
          <p:spPr>
            <a:xfrm>
              <a:off x="1606150" y="3089100"/>
              <a:ext cx="4147475" cy="2387125"/>
            </a:xfrm>
            <a:custGeom>
              <a:avLst/>
              <a:gdLst/>
              <a:ahLst/>
              <a:cxnLst/>
              <a:rect l="l" t="t" r="r" b="b"/>
              <a:pathLst>
                <a:path w="165899" h="95485" extrusionOk="0">
                  <a:moveTo>
                    <a:pt x="100388" y="0"/>
                  </a:moveTo>
                  <a:cubicBezTo>
                    <a:pt x="99678" y="0"/>
                    <a:pt x="98968" y="157"/>
                    <a:pt x="98426" y="470"/>
                  </a:cubicBezTo>
                  <a:lnTo>
                    <a:pt x="1085" y="56669"/>
                  </a:lnTo>
                  <a:cubicBezTo>
                    <a:pt x="1" y="57296"/>
                    <a:pt x="1" y="58310"/>
                    <a:pt x="1085" y="58936"/>
                  </a:cubicBezTo>
                  <a:lnTo>
                    <a:pt x="63549" y="95015"/>
                  </a:lnTo>
                  <a:cubicBezTo>
                    <a:pt x="64091" y="95328"/>
                    <a:pt x="64801" y="95485"/>
                    <a:pt x="65512" y="95485"/>
                  </a:cubicBezTo>
                  <a:cubicBezTo>
                    <a:pt x="66222" y="95485"/>
                    <a:pt x="66932" y="95328"/>
                    <a:pt x="67474" y="95015"/>
                  </a:cubicBezTo>
                  <a:lnTo>
                    <a:pt x="164814" y="38815"/>
                  </a:lnTo>
                  <a:cubicBezTo>
                    <a:pt x="165898" y="38189"/>
                    <a:pt x="165898" y="37175"/>
                    <a:pt x="164814" y="36549"/>
                  </a:cubicBezTo>
                  <a:lnTo>
                    <a:pt x="102350" y="470"/>
                  </a:lnTo>
                  <a:cubicBezTo>
                    <a:pt x="101809" y="157"/>
                    <a:pt x="101099" y="0"/>
                    <a:pt x="100388" y="0"/>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4" name="Google Shape;974;p39"/>
            <p:cNvSpPr/>
            <p:nvPr/>
          </p:nvSpPr>
          <p:spPr>
            <a:xfrm>
              <a:off x="3242325" y="3684175"/>
              <a:ext cx="2404925" cy="1675775"/>
            </a:xfrm>
            <a:custGeom>
              <a:avLst/>
              <a:gdLst/>
              <a:ahLst/>
              <a:cxnLst/>
              <a:rect l="l" t="t" r="r" b="b"/>
              <a:pathLst>
                <a:path w="96197" h="67031" extrusionOk="0">
                  <a:moveTo>
                    <a:pt x="92274" y="0"/>
                  </a:moveTo>
                  <a:cubicBezTo>
                    <a:pt x="90752" y="0"/>
                    <a:pt x="88888" y="557"/>
                    <a:pt x="86874" y="1718"/>
                  </a:cubicBezTo>
                  <a:lnTo>
                    <a:pt x="9322" y="46501"/>
                  </a:lnTo>
                  <a:cubicBezTo>
                    <a:pt x="4178" y="49472"/>
                    <a:pt x="1" y="55274"/>
                    <a:pt x="1" y="59451"/>
                  </a:cubicBezTo>
                  <a:lnTo>
                    <a:pt x="1" y="67030"/>
                  </a:lnTo>
                  <a:lnTo>
                    <a:pt x="96197" y="11482"/>
                  </a:lnTo>
                  <a:lnTo>
                    <a:pt x="96197" y="3914"/>
                  </a:lnTo>
                  <a:cubicBezTo>
                    <a:pt x="96197" y="2245"/>
                    <a:pt x="95530" y="1083"/>
                    <a:pt x="94409" y="479"/>
                  </a:cubicBezTo>
                  <a:cubicBezTo>
                    <a:pt x="93817" y="162"/>
                    <a:pt x="93095" y="0"/>
                    <a:pt x="92274"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5" name="Google Shape;975;p39"/>
            <p:cNvSpPr/>
            <p:nvPr/>
          </p:nvSpPr>
          <p:spPr>
            <a:xfrm>
              <a:off x="1711800" y="2800675"/>
              <a:ext cx="3890800" cy="2559275"/>
            </a:xfrm>
            <a:custGeom>
              <a:avLst/>
              <a:gdLst/>
              <a:ahLst/>
              <a:cxnLst/>
              <a:rect l="l" t="t" r="r" b="b"/>
              <a:pathLst>
                <a:path w="155632" h="102371" extrusionOk="0">
                  <a:moveTo>
                    <a:pt x="92269" y="0"/>
                  </a:moveTo>
                  <a:cubicBezTo>
                    <a:pt x="90746" y="0"/>
                    <a:pt x="88885" y="557"/>
                    <a:pt x="86875" y="1716"/>
                  </a:cubicBezTo>
                  <a:lnTo>
                    <a:pt x="9322" y="46499"/>
                  </a:lnTo>
                  <a:cubicBezTo>
                    <a:pt x="4177" y="49470"/>
                    <a:pt x="1" y="55272"/>
                    <a:pt x="1" y="59449"/>
                  </a:cubicBezTo>
                  <a:lnTo>
                    <a:pt x="1" y="67029"/>
                  </a:lnTo>
                  <a:lnTo>
                    <a:pt x="61222" y="102370"/>
                  </a:lnTo>
                  <a:lnTo>
                    <a:pt x="61222" y="94791"/>
                  </a:lnTo>
                  <a:cubicBezTo>
                    <a:pt x="61222" y="90614"/>
                    <a:pt x="65399" y="84812"/>
                    <a:pt x="70543" y="81841"/>
                  </a:cubicBezTo>
                  <a:lnTo>
                    <a:pt x="148096" y="37058"/>
                  </a:lnTo>
                  <a:cubicBezTo>
                    <a:pt x="150110" y="35897"/>
                    <a:pt x="151973" y="35340"/>
                    <a:pt x="153496" y="35340"/>
                  </a:cubicBezTo>
                  <a:cubicBezTo>
                    <a:pt x="154317" y="35340"/>
                    <a:pt x="155039" y="35502"/>
                    <a:pt x="155632" y="35819"/>
                  </a:cubicBezTo>
                  <a:lnTo>
                    <a:pt x="94646" y="618"/>
                  </a:lnTo>
                  <a:lnTo>
                    <a:pt x="94518" y="543"/>
                  </a:lnTo>
                  <a:lnTo>
                    <a:pt x="94507" y="532"/>
                  </a:lnTo>
                  <a:cubicBezTo>
                    <a:pt x="93893" y="181"/>
                    <a:pt x="93136" y="0"/>
                    <a:pt x="92269" y="0"/>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6" name="Google Shape;976;p39"/>
            <p:cNvSpPr/>
            <p:nvPr/>
          </p:nvSpPr>
          <p:spPr>
            <a:xfrm>
              <a:off x="3514850" y="3182900"/>
              <a:ext cx="874575" cy="757400"/>
            </a:xfrm>
            <a:custGeom>
              <a:avLst/>
              <a:gdLst/>
              <a:ahLst/>
              <a:cxnLst/>
              <a:rect l="l" t="t" r="r" b="b"/>
              <a:pathLst>
                <a:path w="34983" h="30296" extrusionOk="0">
                  <a:moveTo>
                    <a:pt x="0" y="0"/>
                  </a:moveTo>
                  <a:lnTo>
                    <a:pt x="0" y="10098"/>
                  </a:lnTo>
                  <a:lnTo>
                    <a:pt x="34982" y="30296"/>
                  </a:lnTo>
                  <a:lnTo>
                    <a:pt x="34982" y="20198"/>
                  </a:lnTo>
                  <a:lnTo>
                    <a:pt x="0" y="0"/>
                  </a:ln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7" name="Google Shape;977;p39"/>
            <p:cNvSpPr/>
            <p:nvPr/>
          </p:nvSpPr>
          <p:spPr>
            <a:xfrm>
              <a:off x="4389400" y="3309100"/>
              <a:ext cx="655925" cy="631200"/>
            </a:xfrm>
            <a:custGeom>
              <a:avLst/>
              <a:gdLst/>
              <a:ahLst/>
              <a:cxnLst/>
              <a:rect l="l" t="t" r="r" b="b"/>
              <a:pathLst>
                <a:path w="26237" h="25248" extrusionOk="0">
                  <a:moveTo>
                    <a:pt x="26237" y="1"/>
                  </a:moveTo>
                  <a:lnTo>
                    <a:pt x="0" y="15150"/>
                  </a:lnTo>
                  <a:lnTo>
                    <a:pt x="0" y="25248"/>
                  </a:lnTo>
                  <a:lnTo>
                    <a:pt x="26237" y="10100"/>
                  </a:lnTo>
                  <a:lnTo>
                    <a:pt x="26237" y="1"/>
                  </a:ln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8" name="Google Shape;978;p39"/>
            <p:cNvSpPr/>
            <p:nvPr/>
          </p:nvSpPr>
          <p:spPr>
            <a:xfrm>
              <a:off x="3514850" y="2804200"/>
              <a:ext cx="1530475" cy="883650"/>
            </a:xfrm>
            <a:custGeom>
              <a:avLst/>
              <a:gdLst/>
              <a:ahLst/>
              <a:cxnLst/>
              <a:rect l="l" t="t" r="r" b="b"/>
              <a:pathLst>
                <a:path w="61219" h="35346" extrusionOk="0">
                  <a:moveTo>
                    <a:pt x="26237" y="1"/>
                  </a:moveTo>
                  <a:lnTo>
                    <a:pt x="0" y="15148"/>
                  </a:lnTo>
                  <a:lnTo>
                    <a:pt x="34982" y="35346"/>
                  </a:lnTo>
                  <a:lnTo>
                    <a:pt x="61219" y="20197"/>
                  </a:lnTo>
                  <a:lnTo>
                    <a:pt x="26237" y="1"/>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9" name="Google Shape;979;p39"/>
            <p:cNvSpPr/>
            <p:nvPr/>
          </p:nvSpPr>
          <p:spPr>
            <a:xfrm>
              <a:off x="3891625" y="2979125"/>
              <a:ext cx="776925" cy="448550"/>
            </a:xfrm>
            <a:custGeom>
              <a:avLst/>
              <a:gdLst/>
              <a:ahLst/>
              <a:cxnLst/>
              <a:rect l="l" t="t" r="r" b="b"/>
              <a:pathLst>
                <a:path w="31077" h="17942" extrusionOk="0">
                  <a:moveTo>
                    <a:pt x="11166" y="0"/>
                  </a:moveTo>
                  <a:lnTo>
                    <a:pt x="0" y="6447"/>
                  </a:lnTo>
                  <a:lnTo>
                    <a:pt x="19911" y="17941"/>
                  </a:lnTo>
                  <a:lnTo>
                    <a:pt x="31077" y="11495"/>
                  </a:lnTo>
                  <a:lnTo>
                    <a:pt x="11166" y="0"/>
                  </a:lnTo>
                  <a:close/>
                </a:path>
              </a:pathLst>
            </a:custGeom>
            <a:solidFill>
              <a:srgbClr val="A5CBF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0" name="Google Shape;980;p39"/>
            <p:cNvSpPr/>
            <p:nvPr/>
          </p:nvSpPr>
          <p:spPr>
            <a:xfrm>
              <a:off x="3891625" y="3140275"/>
              <a:ext cx="497800" cy="330025"/>
            </a:xfrm>
            <a:custGeom>
              <a:avLst/>
              <a:gdLst/>
              <a:ahLst/>
              <a:cxnLst/>
              <a:rect l="l" t="t" r="r" b="b"/>
              <a:pathLst>
                <a:path w="19912" h="13201" extrusionOk="0">
                  <a:moveTo>
                    <a:pt x="0" y="1"/>
                  </a:moveTo>
                  <a:lnTo>
                    <a:pt x="0" y="1705"/>
                  </a:lnTo>
                  <a:lnTo>
                    <a:pt x="19911" y="13200"/>
                  </a:lnTo>
                  <a:lnTo>
                    <a:pt x="19911" y="11495"/>
                  </a:lnTo>
                  <a:lnTo>
                    <a:pt x="0" y="1"/>
                  </a:lnTo>
                  <a:close/>
                </a:path>
              </a:pathLst>
            </a:custGeom>
            <a:solidFill>
              <a:srgbClr val="7FA8E6"/>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1" name="Google Shape;981;p39"/>
            <p:cNvSpPr/>
            <p:nvPr/>
          </p:nvSpPr>
          <p:spPr>
            <a:xfrm>
              <a:off x="4389400" y="3266475"/>
              <a:ext cx="279150" cy="203825"/>
            </a:xfrm>
            <a:custGeom>
              <a:avLst/>
              <a:gdLst/>
              <a:ahLst/>
              <a:cxnLst/>
              <a:rect l="l" t="t" r="r" b="b"/>
              <a:pathLst>
                <a:path w="11166" h="8153" extrusionOk="0">
                  <a:moveTo>
                    <a:pt x="11166" y="1"/>
                  </a:moveTo>
                  <a:lnTo>
                    <a:pt x="0" y="6447"/>
                  </a:lnTo>
                  <a:lnTo>
                    <a:pt x="0" y="8152"/>
                  </a:lnTo>
                  <a:lnTo>
                    <a:pt x="11166" y="1706"/>
                  </a:lnTo>
                  <a:lnTo>
                    <a:pt x="11166" y="1"/>
                  </a:lnTo>
                  <a:close/>
                </a:path>
              </a:pathLst>
            </a:custGeom>
            <a:solidFill>
              <a:srgbClr val="6F89D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2" name="Google Shape;982;p39"/>
            <p:cNvSpPr/>
            <p:nvPr/>
          </p:nvSpPr>
          <p:spPr>
            <a:xfrm>
              <a:off x="3504700" y="1882225"/>
              <a:ext cx="975075" cy="765075"/>
            </a:xfrm>
            <a:custGeom>
              <a:avLst/>
              <a:gdLst/>
              <a:ahLst/>
              <a:cxnLst/>
              <a:rect l="l" t="t" r="r" b="b"/>
              <a:pathLst>
                <a:path w="39003" h="30603" extrusionOk="0">
                  <a:moveTo>
                    <a:pt x="1" y="20541"/>
                  </a:moveTo>
                  <a:cubicBezTo>
                    <a:pt x="5" y="20548"/>
                    <a:pt x="9" y="20556"/>
                    <a:pt x="14" y="20564"/>
                  </a:cubicBezTo>
                  <a:lnTo>
                    <a:pt x="14" y="20564"/>
                  </a:lnTo>
                  <a:lnTo>
                    <a:pt x="1" y="20541"/>
                  </a:lnTo>
                  <a:close/>
                  <a:moveTo>
                    <a:pt x="33523" y="0"/>
                  </a:moveTo>
                  <a:lnTo>
                    <a:pt x="33523" y="0"/>
                  </a:lnTo>
                  <a:cubicBezTo>
                    <a:pt x="34148" y="938"/>
                    <a:pt x="34524" y="2023"/>
                    <a:pt x="34632" y="3229"/>
                  </a:cubicBezTo>
                  <a:cubicBezTo>
                    <a:pt x="34762" y="4575"/>
                    <a:pt x="34557" y="6082"/>
                    <a:pt x="33998" y="7675"/>
                  </a:cubicBezTo>
                  <a:cubicBezTo>
                    <a:pt x="33702" y="8487"/>
                    <a:pt x="33345" y="9276"/>
                    <a:pt x="32932" y="10034"/>
                  </a:cubicBezTo>
                  <a:cubicBezTo>
                    <a:pt x="32391" y="11026"/>
                    <a:pt x="31772" y="11973"/>
                    <a:pt x="31080" y="12866"/>
                  </a:cubicBezTo>
                  <a:cubicBezTo>
                    <a:pt x="26805" y="18432"/>
                    <a:pt x="19496" y="22919"/>
                    <a:pt x="12607" y="24212"/>
                  </a:cubicBezTo>
                  <a:cubicBezTo>
                    <a:pt x="11501" y="24422"/>
                    <a:pt x="10383" y="24544"/>
                    <a:pt x="9259" y="24578"/>
                  </a:cubicBezTo>
                  <a:cubicBezTo>
                    <a:pt x="9099" y="24582"/>
                    <a:pt x="8939" y="24585"/>
                    <a:pt x="8779" y="24585"/>
                  </a:cubicBezTo>
                  <a:cubicBezTo>
                    <a:pt x="8188" y="24585"/>
                    <a:pt x="7598" y="24554"/>
                    <a:pt x="7009" y="24492"/>
                  </a:cubicBezTo>
                  <a:cubicBezTo>
                    <a:pt x="5190" y="24308"/>
                    <a:pt x="3650" y="23803"/>
                    <a:pt x="2433" y="23028"/>
                  </a:cubicBezTo>
                  <a:cubicBezTo>
                    <a:pt x="1386" y="22387"/>
                    <a:pt x="572" y="21556"/>
                    <a:pt x="14" y="20564"/>
                  </a:cubicBezTo>
                  <a:lnTo>
                    <a:pt x="14" y="20564"/>
                  </a:lnTo>
                  <a:lnTo>
                    <a:pt x="3218" y="26278"/>
                  </a:lnTo>
                  <a:cubicBezTo>
                    <a:pt x="3293" y="26419"/>
                    <a:pt x="3370" y="26558"/>
                    <a:pt x="3445" y="26687"/>
                  </a:cubicBezTo>
                  <a:cubicBezTo>
                    <a:pt x="3451" y="26693"/>
                    <a:pt x="3454" y="26701"/>
                    <a:pt x="3456" y="26708"/>
                  </a:cubicBezTo>
                  <a:cubicBezTo>
                    <a:pt x="4938" y="29125"/>
                    <a:pt x="7970" y="30602"/>
                    <a:pt x="12212" y="30602"/>
                  </a:cubicBezTo>
                  <a:cubicBezTo>
                    <a:pt x="12374" y="30602"/>
                    <a:pt x="12538" y="30600"/>
                    <a:pt x="12704" y="30596"/>
                  </a:cubicBezTo>
                  <a:cubicBezTo>
                    <a:pt x="13877" y="30563"/>
                    <a:pt x="15072" y="30423"/>
                    <a:pt x="16288" y="30187"/>
                  </a:cubicBezTo>
                  <a:cubicBezTo>
                    <a:pt x="23166" y="28840"/>
                    <a:pt x="30444" y="24383"/>
                    <a:pt x="34750" y="18840"/>
                  </a:cubicBezTo>
                  <a:cubicBezTo>
                    <a:pt x="35514" y="17860"/>
                    <a:pt x="36182" y="16859"/>
                    <a:pt x="36741" y="15826"/>
                  </a:cubicBezTo>
                  <a:cubicBezTo>
                    <a:pt x="38949" y="11757"/>
                    <a:pt x="39003" y="8128"/>
                    <a:pt x="37303" y="5609"/>
                  </a:cubicBezTo>
                  <a:lnTo>
                    <a:pt x="37313" y="5609"/>
                  </a:lnTo>
                  <a:lnTo>
                    <a:pt x="33523" y="0"/>
                  </a:ln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3" name="Google Shape;983;p39"/>
            <p:cNvSpPr/>
            <p:nvPr/>
          </p:nvSpPr>
          <p:spPr>
            <a:xfrm>
              <a:off x="3977575" y="2464350"/>
              <a:ext cx="550925" cy="443350"/>
            </a:xfrm>
            <a:custGeom>
              <a:avLst/>
              <a:gdLst/>
              <a:ahLst/>
              <a:cxnLst/>
              <a:rect l="l" t="t" r="r" b="b"/>
              <a:pathLst>
                <a:path w="22037" h="17734" extrusionOk="0">
                  <a:moveTo>
                    <a:pt x="1" y="11164"/>
                  </a:moveTo>
                  <a:cubicBezTo>
                    <a:pt x="8" y="11177"/>
                    <a:pt x="16" y="11189"/>
                    <a:pt x="24" y="11201"/>
                  </a:cubicBezTo>
                  <a:lnTo>
                    <a:pt x="24" y="11201"/>
                  </a:lnTo>
                  <a:lnTo>
                    <a:pt x="1" y="11164"/>
                  </a:lnTo>
                  <a:close/>
                  <a:moveTo>
                    <a:pt x="18559" y="0"/>
                  </a:moveTo>
                  <a:cubicBezTo>
                    <a:pt x="18958" y="722"/>
                    <a:pt x="19109" y="1595"/>
                    <a:pt x="18990" y="2573"/>
                  </a:cubicBezTo>
                  <a:cubicBezTo>
                    <a:pt x="18882" y="3403"/>
                    <a:pt x="18591" y="4307"/>
                    <a:pt x="18065" y="5254"/>
                  </a:cubicBezTo>
                  <a:cubicBezTo>
                    <a:pt x="17755" y="5826"/>
                    <a:pt x="17394" y="6372"/>
                    <a:pt x="16988" y="6880"/>
                  </a:cubicBezTo>
                  <a:cubicBezTo>
                    <a:pt x="14641" y="9905"/>
                    <a:pt x="10679" y="12337"/>
                    <a:pt x="6922" y="13059"/>
                  </a:cubicBezTo>
                  <a:cubicBezTo>
                    <a:pt x="6291" y="13183"/>
                    <a:pt x="5649" y="13255"/>
                    <a:pt x="5006" y="13275"/>
                  </a:cubicBezTo>
                  <a:cubicBezTo>
                    <a:pt x="4935" y="13276"/>
                    <a:pt x="4864" y="13277"/>
                    <a:pt x="4793" y="13277"/>
                  </a:cubicBezTo>
                  <a:cubicBezTo>
                    <a:pt x="3804" y="13277"/>
                    <a:pt x="2931" y="13137"/>
                    <a:pt x="2196" y="12876"/>
                  </a:cubicBezTo>
                  <a:cubicBezTo>
                    <a:pt x="1222" y="12527"/>
                    <a:pt x="488" y="11948"/>
                    <a:pt x="24" y="11201"/>
                  </a:cubicBezTo>
                  <a:lnTo>
                    <a:pt x="24" y="11201"/>
                  </a:lnTo>
                  <a:lnTo>
                    <a:pt x="2735" y="15621"/>
                  </a:lnTo>
                  <a:lnTo>
                    <a:pt x="2735" y="15632"/>
                  </a:lnTo>
                  <a:lnTo>
                    <a:pt x="2745" y="15632"/>
                  </a:lnTo>
                  <a:cubicBezTo>
                    <a:pt x="3554" y="16937"/>
                    <a:pt x="5181" y="17734"/>
                    <a:pt x="7481" y="17734"/>
                  </a:cubicBezTo>
                  <a:cubicBezTo>
                    <a:pt x="7570" y="17734"/>
                    <a:pt x="7660" y="17733"/>
                    <a:pt x="7751" y="17730"/>
                  </a:cubicBezTo>
                  <a:cubicBezTo>
                    <a:pt x="12638" y="17601"/>
                    <a:pt x="18484" y="14007"/>
                    <a:pt x="20809" y="9711"/>
                  </a:cubicBezTo>
                  <a:cubicBezTo>
                    <a:pt x="21972" y="7559"/>
                    <a:pt x="22036" y="5641"/>
                    <a:pt x="21207" y="4286"/>
                  </a:cubicBezTo>
                  <a:lnTo>
                    <a:pt x="18559" y="0"/>
                  </a:ln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4" name="Google Shape;984;p39"/>
            <p:cNvSpPr/>
            <p:nvPr/>
          </p:nvSpPr>
          <p:spPr>
            <a:xfrm>
              <a:off x="2827050" y="725250"/>
              <a:ext cx="1546700" cy="1771600"/>
            </a:xfrm>
            <a:custGeom>
              <a:avLst/>
              <a:gdLst/>
              <a:ahLst/>
              <a:cxnLst/>
              <a:rect l="l" t="t" r="r" b="b"/>
              <a:pathLst>
                <a:path w="61868" h="70864" extrusionOk="0">
                  <a:moveTo>
                    <a:pt x="29356" y="0"/>
                  </a:moveTo>
                  <a:lnTo>
                    <a:pt x="0" y="18042"/>
                  </a:lnTo>
                  <a:lnTo>
                    <a:pt x="27108" y="66820"/>
                  </a:lnTo>
                  <a:cubicBezTo>
                    <a:pt x="27667" y="67821"/>
                    <a:pt x="28486" y="68661"/>
                    <a:pt x="29540" y="69307"/>
                  </a:cubicBezTo>
                  <a:cubicBezTo>
                    <a:pt x="30756" y="70082"/>
                    <a:pt x="32296" y="70587"/>
                    <a:pt x="34117" y="70771"/>
                  </a:cubicBezTo>
                  <a:cubicBezTo>
                    <a:pt x="34705" y="70833"/>
                    <a:pt x="35295" y="70864"/>
                    <a:pt x="35887" y="70864"/>
                  </a:cubicBezTo>
                  <a:cubicBezTo>
                    <a:pt x="36047" y="70864"/>
                    <a:pt x="36207" y="70861"/>
                    <a:pt x="36367" y="70857"/>
                  </a:cubicBezTo>
                  <a:cubicBezTo>
                    <a:pt x="37491" y="70823"/>
                    <a:pt x="38609" y="70701"/>
                    <a:pt x="39715" y="70491"/>
                  </a:cubicBezTo>
                  <a:cubicBezTo>
                    <a:pt x="46604" y="69198"/>
                    <a:pt x="53913" y="64711"/>
                    <a:pt x="58187" y="59145"/>
                  </a:cubicBezTo>
                  <a:cubicBezTo>
                    <a:pt x="58880" y="58252"/>
                    <a:pt x="59498" y="57305"/>
                    <a:pt x="60038" y="56313"/>
                  </a:cubicBezTo>
                  <a:cubicBezTo>
                    <a:pt x="60451" y="55555"/>
                    <a:pt x="60806" y="54767"/>
                    <a:pt x="61104" y="53956"/>
                  </a:cubicBezTo>
                  <a:cubicBezTo>
                    <a:pt x="61663" y="52363"/>
                    <a:pt x="61868" y="50856"/>
                    <a:pt x="61739" y="49509"/>
                  </a:cubicBezTo>
                  <a:cubicBezTo>
                    <a:pt x="61630" y="48304"/>
                    <a:pt x="61254" y="47217"/>
                    <a:pt x="60630" y="46279"/>
                  </a:cubicBezTo>
                  <a:lnTo>
                    <a:pt x="29356" y="0"/>
                  </a:ln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5" name="Google Shape;985;p39"/>
            <p:cNvSpPr/>
            <p:nvPr/>
          </p:nvSpPr>
          <p:spPr>
            <a:xfrm>
              <a:off x="3911925" y="2353225"/>
              <a:ext cx="543400" cy="443050"/>
            </a:xfrm>
            <a:custGeom>
              <a:avLst/>
              <a:gdLst/>
              <a:ahLst/>
              <a:cxnLst/>
              <a:rect l="l" t="t" r="r" b="b"/>
              <a:pathLst>
                <a:path w="21736" h="17722" extrusionOk="0">
                  <a:moveTo>
                    <a:pt x="18462" y="0"/>
                  </a:moveTo>
                  <a:cubicBezTo>
                    <a:pt x="14155" y="5543"/>
                    <a:pt x="6879" y="10000"/>
                    <a:pt x="0" y="11347"/>
                  </a:cubicBezTo>
                  <a:lnTo>
                    <a:pt x="2627" y="15609"/>
                  </a:lnTo>
                  <a:cubicBezTo>
                    <a:pt x="3089" y="16373"/>
                    <a:pt x="3832" y="16966"/>
                    <a:pt x="4822" y="17321"/>
                  </a:cubicBezTo>
                  <a:cubicBezTo>
                    <a:pt x="5557" y="17582"/>
                    <a:pt x="6430" y="17722"/>
                    <a:pt x="7419" y="17722"/>
                  </a:cubicBezTo>
                  <a:cubicBezTo>
                    <a:pt x="7490" y="17722"/>
                    <a:pt x="7561" y="17721"/>
                    <a:pt x="7632" y="17720"/>
                  </a:cubicBezTo>
                  <a:cubicBezTo>
                    <a:pt x="8275" y="17700"/>
                    <a:pt x="8917" y="17628"/>
                    <a:pt x="9548" y="17504"/>
                  </a:cubicBezTo>
                  <a:cubicBezTo>
                    <a:pt x="13305" y="16782"/>
                    <a:pt x="17267" y="14350"/>
                    <a:pt x="19614" y="11325"/>
                  </a:cubicBezTo>
                  <a:cubicBezTo>
                    <a:pt x="20020" y="10817"/>
                    <a:pt x="20381" y="10271"/>
                    <a:pt x="20691" y="9699"/>
                  </a:cubicBezTo>
                  <a:cubicBezTo>
                    <a:pt x="21217" y="8752"/>
                    <a:pt x="21508" y="7848"/>
                    <a:pt x="21616" y="7018"/>
                  </a:cubicBezTo>
                  <a:cubicBezTo>
                    <a:pt x="21735" y="6038"/>
                    <a:pt x="21584" y="5167"/>
                    <a:pt x="21185" y="4445"/>
                  </a:cubicBezTo>
                  <a:lnTo>
                    <a:pt x="21164" y="4413"/>
                  </a:lnTo>
                  <a:lnTo>
                    <a:pt x="21121" y="4338"/>
                  </a:lnTo>
                  <a:lnTo>
                    <a:pt x="21089" y="4274"/>
                  </a:lnTo>
                  <a:lnTo>
                    <a:pt x="18462" y="0"/>
                  </a:ln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6" name="Google Shape;986;p39"/>
            <p:cNvSpPr/>
            <p:nvPr/>
          </p:nvSpPr>
          <p:spPr>
            <a:xfrm>
              <a:off x="3023500" y="3776125"/>
              <a:ext cx="546625" cy="826475"/>
            </a:xfrm>
            <a:custGeom>
              <a:avLst/>
              <a:gdLst/>
              <a:ahLst/>
              <a:cxnLst/>
              <a:rect l="l" t="t" r="r" b="b"/>
              <a:pathLst>
                <a:path w="21865" h="33059" extrusionOk="0">
                  <a:moveTo>
                    <a:pt x="15817" y="0"/>
                  </a:moveTo>
                  <a:cubicBezTo>
                    <a:pt x="14350" y="0"/>
                    <a:pt x="12694" y="482"/>
                    <a:pt x="10938" y="1495"/>
                  </a:cubicBezTo>
                  <a:cubicBezTo>
                    <a:pt x="4899" y="4983"/>
                    <a:pt x="1" y="13466"/>
                    <a:pt x="1" y="20431"/>
                  </a:cubicBezTo>
                  <a:lnTo>
                    <a:pt x="1" y="33059"/>
                  </a:lnTo>
                  <a:lnTo>
                    <a:pt x="21864" y="20431"/>
                  </a:lnTo>
                  <a:lnTo>
                    <a:pt x="21864" y="7815"/>
                  </a:lnTo>
                  <a:cubicBezTo>
                    <a:pt x="21864" y="4370"/>
                    <a:pt x="20670" y="1926"/>
                    <a:pt x="18732" y="774"/>
                  </a:cubicBezTo>
                  <a:cubicBezTo>
                    <a:pt x="17889" y="265"/>
                    <a:pt x="16905" y="0"/>
                    <a:pt x="15817" y="0"/>
                  </a:cubicBezTo>
                  <a:close/>
                </a:path>
              </a:pathLst>
            </a:custGeom>
            <a:solidFill>
              <a:srgbClr val="7FA8E6"/>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7" name="Google Shape;987;p39"/>
            <p:cNvSpPr/>
            <p:nvPr/>
          </p:nvSpPr>
          <p:spPr>
            <a:xfrm>
              <a:off x="2367675" y="3397500"/>
              <a:ext cx="1116075" cy="1205100"/>
            </a:xfrm>
            <a:custGeom>
              <a:avLst/>
              <a:gdLst/>
              <a:ahLst/>
              <a:cxnLst/>
              <a:rect l="l" t="t" r="r" b="b"/>
              <a:pathLst>
                <a:path w="44643" h="48204" extrusionOk="0">
                  <a:moveTo>
                    <a:pt x="15824" y="1"/>
                  </a:moveTo>
                  <a:cubicBezTo>
                    <a:pt x="14354" y="1"/>
                    <a:pt x="12693" y="481"/>
                    <a:pt x="10938" y="1494"/>
                  </a:cubicBezTo>
                  <a:cubicBezTo>
                    <a:pt x="4899" y="4982"/>
                    <a:pt x="0" y="13455"/>
                    <a:pt x="0" y="20430"/>
                  </a:cubicBezTo>
                  <a:lnTo>
                    <a:pt x="0" y="33058"/>
                  </a:lnTo>
                  <a:lnTo>
                    <a:pt x="26235" y="48204"/>
                  </a:lnTo>
                  <a:lnTo>
                    <a:pt x="26235" y="35576"/>
                  </a:lnTo>
                  <a:cubicBezTo>
                    <a:pt x="26235" y="28611"/>
                    <a:pt x="31133" y="20128"/>
                    <a:pt x="37173" y="16640"/>
                  </a:cubicBezTo>
                  <a:cubicBezTo>
                    <a:pt x="38931" y="15627"/>
                    <a:pt x="40590" y="15145"/>
                    <a:pt x="42058" y="15145"/>
                  </a:cubicBezTo>
                  <a:cubicBezTo>
                    <a:pt x="43008" y="15145"/>
                    <a:pt x="43877" y="15346"/>
                    <a:pt x="44642" y="15735"/>
                  </a:cubicBezTo>
                  <a:lnTo>
                    <a:pt x="18806" y="816"/>
                  </a:lnTo>
                  <a:lnTo>
                    <a:pt x="18634" y="707"/>
                  </a:lnTo>
                  <a:cubicBezTo>
                    <a:pt x="17816" y="243"/>
                    <a:pt x="16868" y="1"/>
                    <a:pt x="15824" y="1"/>
                  </a:cubicBezTo>
                  <a:close/>
                </a:path>
              </a:pathLst>
            </a:custGeom>
            <a:solidFill>
              <a:srgbClr val="AACAF9"/>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8" name="Google Shape;988;p39"/>
            <p:cNvSpPr/>
            <p:nvPr/>
          </p:nvSpPr>
          <p:spPr>
            <a:xfrm>
              <a:off x="3187500" y="4004575"/>
              <a:ext cx="218675" cy="282350"/>
            </a:xfrm>
            <a:custGeom>
              <a:avLst/>
              <a:gdLst/>
              <a:ahLst/>
              <a:cxnLst/>
              <a:rect l="l" t="t" r="r" b="b"/>
              <a:pathLst>
                <a:path w="8747" h="11294" extrusionOk="0">
                  <a:moveTo>
                    <a:pt x="6326" y="1"/>
                  </a:moveTo>
                  <a:cubicBezTo>
                    <a:pt x="5738" y="1"/>
                    <a:pt x="5075" y="193"/>
                    <a:pt x="4373" y="597"/>
                  </a:cubicBezTo>
                  <a:cubicBezTo>
                    <a:pt x="1958" y="1993"/>
                    <a:pt x="1" y="5384"/>
                    <a:pt x="1" y="8171"/>
                  </a:cubicBezTo>
                  <a:cubicBezTo>
                    <a:pt x="1" y="10150"/>
                    <a:pt x="986" y="11294"/>
                    <a:pt x="2421" y="11294"/>
                  </a:cubicBezTo>
                  <a:cubicBezTo>
                    <a:pt x="3008" y="11294"/>
                    <a:pt x="3672" y="11102"/>
                    <a:pt x="4373" y="10697"/>
                  </a:cubicBezTo>
                  <a:cubicBezTo>
                    <a:pt x="6789" y="9303"/>
                    <a:pt x="8746" y="5912"/>
                    <a:pt x="8746" y="3123"/>
                  </a:cubicBezTo>
                  <a:cubicBezTo>
                    <a:pt x="8746" y="1144"/>
                    <a:pt x="7761" y="1"/>
                    <a:pt x="6326" y="1"/>
                  </a:cubicBezTo>
                  <a:close/>
                </a:path>
              </a:pathLst>
            </a:custGeom>
            <a:solidFill>
              <a:srgbClr val="E7478D"/>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9" name="Google Shape;989;p39"/>
            <p:cNvSpPr/>
            <p:nvPr/>
          </p:nvSpPr>
          <p:spPr>
            <a:xfrm>
              <a:off x="2586475" y="1602900"/>
              <a:ext cx="788025" cy="2620825"/>
            </a:xfrm>
            <a:custGeom>
              <a:avLst/>
              <a:gdLst/>
              <a:ahLst/>
              <a:cxnLst/>
              <a:rect l="l" t="t" r="r" b="b"/>
              <a:pathLst>
                <a:path w="31521" h="104833" extrusionOk="0">
                  <a:moveTo>
                    <a:pt x="19334" y="0"/>
                  </a:moveTo>
                  <a:cubicBezTo>
                    <a:pt x="18764" y="636"/>
                    <a:pt x="14887" y="5048"/>
                    <a:pt x="10764" y="12585"/>
                  </a:cubicBezTo>
                  <a:lnTo>
                    <a:pt x="10764" y="12596"/>
                  </a:lnTo>
                  <a:cubicBezTo>
                    <a:pt x="9635" y="14651"/>
                    <a:pt x="8493" y="16934"/>
                    <a:pt x="7384" y="19442"/>
                  </a:cubicBezTo>
                  <a:cubicBezTo>
                    <a:pt x="3423" y="28453"/>
                    <a:pt x="0" y="40294"/>
                    <a:pt x="0" y="54343"/>
                  </a:cubicBezTo>
                  <a:cubicBezTo>
                    <a:pt x="0" y="63882"/>
                    <a:pt x="1066" y="72084"/>
                    <a:pt x="2595" y="78942"/>
                  </a:cubicBezTo>
                  <a:cubicBezTo>
                    <a:pt x="6330" y="95756"/>
                    <a:pt x="12821" y="104444"/>
                    <a:pt x="13101" y="104822"/>
                  </a:cubicBezTo>
                  <a:lnTo>
                    <a:pt x="13112" y="104833"/>
                  </a:lnTo>
                  <a:cubicBezTo>
                    <a:pt x="13112" y="97867"/>
                    <a:pt x="18010" y="89383"/>
                    <a:pt x="24049" y="85896"/>
                  </a:cubicBezTo>
                  <a:cubicBezTo>
                    <a:pt x="25807" y="84883"/>
                    <a:pt x="27466" y="84402"/>
                    <a:pt x="28935" y="84402"/>
                  </a:cubicBezTo>
                  <a:cubicBezTo>
                    <a:pt x="29885" y="84402"/>
                    <a:pt x="30755" y="84603"/>
                    <a:pt x="31521" y="84992"/>
                  </a:cubicBezTo>
                  <a:cubicBezTo>
                    <a:pt x="31519" y="84991"/>
                    <a:pt x="18398" y="73439"/>
                    <a:pt x="18398" y="50736"/>
                  </a:cubicBezTo>
                  <a:cubicBezTo>
                    <a:pt x="18398" y="41876"/>
                    <a:pt x="21358" y="34297"/>
                    <a:pt x="24974" y="28355"/>
                  </a:cubicBezTo>
                  <a:lnTo>
                    <a:pt x="24974" y="28355"/>
                  </a:lnTo>
                  <a:cubicBezTo>
                    <a:pt x="24888" y="28358"/>
                    <a:pt x="24801" y="28359"/>
                    <a:pt x="24715" y="28359"/>
                  </a:cubicBezTo>
                  <a:cubicBezTo>
                    <a:pt x="23473" y="28359"/>
                    <a:pt x="22345" y="28069"/>
                    <a:pt x="21369" y="27505"/>
                  </a:cubicBezTo>
                  <a:lnTo>
                    <a:pt x="21369" y="27515"/>
                  </a:lnTo>
                  <a:lnTo>
                    <a:pt x="21153" y="27387"/>
                  </a:lnTo>
                  <a:lnTo>
                    <a:pt x="16782" y="24857"/>
                  </a:lnTo>
                  <a:cubicBezTo>
                    <a:pt x="14511" y="23446"/>
                    <a:pt x="13112" y="20551"/>
                    <a:pt x="13112" y="16471"/>
                  </a:cubicBezTo>
                  <a:cubicBezTo>
                    <a:pt x="13112" y="14135"/>
                    <a:pt x="13564" y="11659"/>
                    <a:pt x="14382" y="9214"/>
                  </a:cubicBezTo>
                  <a:cubicBezTo>
                    <a:pt x="15469" y="5964"/>
                    <a:pt x="17202" y="2755"/>
                    <a:pt x="19334"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0" name="Google Shape;990;p39"/>
            <p:cNvSpPr/>
            <p:nvPr/>
          </p:nvSpPr>
          <p:spPr>
            <a:xfrm>
              <a:off x="2376579" y="1086225"/>
              <a:ext cx="673675" cy="669000"/>
            </a:xfrm>
            <a:custGeom>
              <a:avLst/>
              <a:gdLst/>
              <a:ahLst/>
              <a:cxnLst/>
              <a:rect l="l" t="t" r="r" b="b"/>
              <a:pathLst>
                <a:path w="26947" h="26760" extrusionOk="0">
                  <a:moveTo>
                    <a:pt x="26596" y="3304"/>
                  </a:moveTo>
                  <a:lnTo>
                    <a:pt x="26946" y="3507"/>
                  </a:lnTo>
                  <a:cubicBezTo>
                    <a:pt x="26832" y="3435"/>
                    <a:pt x="26714" y="3368"/>
                    <a:pt x="26596" y="3304"/>
                  </a:cubicBezTo>
                  <a:close/>
                  <a:moveTo>
                    <a:pt x="18988" y="0"/>
                  </a:moveTo>
                  <a:cubicBezTo>
                    <a:pt x="17223" y="0"/>
                    <a:pt x="15229" y="577"/>
                    <a:pt x="13124" y="1795"/>
                  </a:cubicBezTo>
                  <a:cubicBezTo>
                    <a:pt x="5879" y="5984"/>
                    <a:pt x="1" y="16157"/>
                    <a:pt x="1" y="24521"/>
                  </a:cubicBezTo>
                  <a:cubicBezTo>
                    <a:pt x="1" y="25317"/>
                    <a:pt x="56" y="26060"/>
                    <a:pt x="163" y="26760"/>
                  </a:cubicBezTo>
                  <a:cubicBezTo>
                    <a:pt x="4922" y="17028"/>
                    <a:pt x="9938" y="11291"/>
                    <a:pt x="10595" y="10569"/>
                  </a:cubicBezTo>
                  <a:cubicBezTo>
                    <a:pt x="10620" y="10548"/>
                    <a:pt x="10641" y="10522"/>
                    <a:pt x="10659" y="10494"/>
                  </a:cubicBezTo>
                  <a:cubicBezTo>
                    <a:pt x="12650" y="7932"/>
                    <a:pt x="14986" y="5768"/>
                    <a:pt x="17495" y="4325"/>
                  </a:cubicBezTo>
                  <a:cubicBezTo>
                    <a:pt x="18829" y="3561"/>
                    <a:pt x="20111" y="3044"/>
                    <a:pt x="21316" y="2764"/>
                  </a:cubicBezTo>
                  <a:cubicBezTo>
                    <a:pt x="22005" y="2611"/>
                    <a:pt x="22671" y="2534"/>
                    <a:pt x="23308" y="2534"/>
                  </a:cubicBezTo>
                  <a:cubicBezTo>
                    <a:pt x="23658" y="2534"/>
                    <a:pt x="23999" y="2557"/>
                    <a:pt x="24331" y="2603"/>
                  </a:cubicBezTo>
                  <a:cubicBezTo>
                    <a:pt x="25125" y="2690"/>
                    <a:pt x="25894" y="2927"/>
                    <a:pt x="26596" y="3304"/>
                  </a:cubicBezTo>
                  <a:lnTo>
                    <a:pt x="26596" y="3304"/>
                  </a:lnTo>
                  <a:lnTo>
                    <a:pt x="22577" y="977"/>
                  </a:lnTo>
                  <a:lnTo>
                    <a:pt x="22414" y="880"/>
                  </a:lnTo>
                  <a:cubicBezTo>
                    <a:pt x="21421" y="302"/>
                    <a:pt x="20264" y="0"/>
                    <a:pt x="18988" y="0"/>
                  </a:cubicBezTo>
                  <a:close/>
                </a:path>
              </a:pathLst>
            </a:custGeom>
            <a:solidFill>
              <a:srgbClr val="AACAF9"/>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1" name="Google Shape;991;p39"/>
            <p:cNvSpPr/>
            <p:nvPr/>
          </p:nvSpPr>
          <p:spPr>
            <a:xfrm>
              <a:off x="2158079" y="1149575"/>
              <a:ext cx="1329525" cy="3073850"/>
            </a:xfrm>
            <a:custGeom>
              <a:avLst/>
              <a:gdLst/>
              <a:ahLst/>
              <a:cxnLst/>
              <a:rect l="l" t="t" r="r" b="b"/>
              <a:pathLst>
                <a:path w="53181" h="122954" extrusionOk="0">
                  <a:moveTo>
                    <a:pt x="52834" y="10871"/>
                  </a:moveTo>
                  <a:lnTo>
                    <a:pt x="53180" y="11071"/>
                  </a:lnTo>
                  <a:cubicBezTo>
                    <a:pt x="53067" y="11001"/>
                    <a:pt x="52952" y="10934"/>
                    <a:pt x="52834" y="10871"/>
                  </a:cubicBezTo>
                  <a:close/>
                  <a:moveTo>
                    <a:pt x="32053" y="1"/>
                  </a:moveTo>
                  <a:cubicBezTo>
                    <a:pt x="31414" y="1"/>
                    <a:pt x="30746" y="77"/>
                    <a:pt x="30056" y="230"/>
                  </a:cubicBezTo>
                  <a:cubicBezTo>
                    <a:pt x="28851" y="510"/>
                    <a:pt x="27569" y="1027"/>
                    <a:pt x="26235" y="1791"/>
                  </a:cubicBezTo>
                  <a:cubicBezTo>
                    <a:pt x="23726" y="3234"/>
                    <a:pt x="21390" y="5398"/>
                    <a:pt x="19399" y="7960"/>
                  </a:cubicBezTo>
                  <a:cubicBezTo>
                    <a:pt x="19381" y="7988"/>
                    <a:pt x="19360" y="8014"/>
                    <a:pt x="19335" y="8035"/>
                  </a:cubicBezTo>
                  <a:cubicBezTo>
                    <a:pt x="18678" y="8757"/>
                    <a:pt x="13660" y="14494"/>
                    <a:pt x="8903" y="24226"/>
                  </a:cubicBezTo>
                  <a:cubicBezTo>
                    <a:pt x="4339" y="33559"/>
                    <a:pt x="0" y="46574"/>
                    <a:pt x="0" y="62377"/>
                  </a:cubicBezTo>
                  <a:cubicBezTo>
                    <a:pt x="0" y="95845"/>
                    <a:pt x="13112" y="112877"/>
                    <a:pt x="13112" y="112877"/>
                  </a:cubicBezTo>
                  <a:lnTo>
                    <a:pt x="30595" y="122953"/>
                  </a:lnTo>
                  <a:cubicBezTo>
                    <a:pt x="30315" y="122577"/>
                    <a:pt x="23823" y="113889"/>
                    <a:pt x="20089" y="97074"/>
                  </a:cubicBezTo>
                  <a:cubicBezTo>
                    <a:pt x="18559" y="90217"/>
                    <a:pt x="17494" y="82013"/>
                    <a:pt x="17494" y="72476"/>
                  </a:cubicBezTo>
                  <a:cubicBezTo>
                    <a:pt x="17494" y="58428"/>
                    <a:pt x="20917" y="46586"/>
                    <a:pt x="24878" y="37575"/>
                  </a:cubicBezTo>
                  <a:cubicBezTo>
                    <a:pt x="25987" y="35068"/>
                    <a:pt x="27128" y="32784"/>
                    <a:pt x="28258" y="30729"/>
                  </a:cubicBezTo>
                  <a:lnTo>
                    <a:pt x="28258" y="30718"/>
                  </a:lnTo>
                  <a:cubicBezTo>
                    <a:pt x="32381" y="23183"/>
                    <a:pt x="36258" y="18769"/>
                    <a:pt x="36828" y="18133"/>
                  </a:cubicBezTo>
                  <a:cubicBezTo>
                    <a:pt x="36852" y="18112"/>
                    <a:pt x="36875" y="18086"/>
                    <a:pt x="36892" y="18058"/>
                  </a:cubicBezTo>
                  <a:cubicBezTo>
                    <a:pt x="37269" y="17563"/>
                    <a:pt x="37667" y="17078"/>
                    <a:pt x="38087" y="16615"/>
                  </a:cubicBezTo>
                  <a:cubicBezTo>
                    <a:pt x="39788" y="14689"/>
                    <a:pt x="41704" y="13053"/>
                    <a:pt x="43729" y="11890"/>
                  </a:cubicBezTo>
                  <a:cubicBezTo>
                    <a:pt x="45839" y="10673"/>
                    <a:pt x="47830" y="10096"/>
                    <a:pt x="49594" y="10096"/>
                  </a:cubicBezTo>
                  <a:cubicBezTo>
                    <a:pt x="50789" y="10096"/>
                    <a:pt x="51880" y="10360"/>
                    <a:pt x="52834" y="10871"/>
                  </a:cubicBezTo>
                  <a:lnTo>
                    <a:pt x="52834" y="10871"/>
                  </a:lnTo>
                  <a:lnTo>
                    <a:pt x="35686" y="973"/>
                  </a:lnTo>
                  <a:cubicBezTo>
                    <a:pt x="34893" y="478"/>
                    <a:pt x="34000" y="170"/>
                    <a:pt x="33071" y="69"/>
                  </a:cubicBezTo>
                  <a:cubicBezTo>
                    <a:pt x="32740" y="23"/>
                    <a:pt x="32401" y="1"/>
                    <a:pt x="32053" y="1"/>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2" name="Google Shape;992;p39"/>
            <p:cNvSpPr/>
            <p:nvPr/>
          </p:nvSpPr>
          <p:spPr>
            <a:xfrm>
              <a:off x="2914275" y="1401925"/>
              <a:ext cx="671750" cy="885625"/>
            </a:xfrm>
            <a:custGeom>
              <a:avLst/>
              <a:gdLst/>
              <a:ahLst/>
              <a:cxnLst/>
              <a:rect l="l" t="t" r="r" b="b"/>
              <a:pathLst>
                <a:path w="26870" h="35425" extrusionOk="0">
                  <a:moveTo>
                    <a:pt x="18987" y="0"/>
                  </a:moveTo>
                  <a:cubicBezTo>
                    <a:pt x="17222" y="0"/>
                    <a:pt x="15231" y="578"/>
                    <a:pt x="13123" y="1795"/>
                  </a:cubicBezTo>
                  <a:cubicBezTo>
                    <a:pt x="11098" y="2957"/>
                    <a:pt x="9182" y="4595"/>
                    <a:pt x="7482" y="6521"/>
                  </a:cubicBezTo>
                  <a:cubicBezTo>
                    <a:pt x="7061" y="6984"/>
                    <a:pt x="6663" y="7468"/>
                    <a:pt x="6286" y="7964"/>
                  </a:cubicBezTo>
                  <a:cubicBezTo>
                    <a:pt x="6269" y="7992"/>
                    <a:pt x="6246" y="8016"/>
                    <a:pt x="6222" y="8039"/>
                  </a:cubicBezTo>
                  <a:cubicBezTo>
                    <a:pt x="4090" y="10794"/>
                    <a:pt x="2357" y="14003"/>
                    <a:pt x="1270" y="17253"/>
                  </a:cubicBezTo>
                  <a:cubicBezTo>
                    <a:pt x="452" y="19698"/>
                    <a:pt x="0" y="22174"/>
                    <a:pt x="0" y="24510"/>
                  </a:cubicBezTo>
                  <a:cubicBezTo>
                    <a:pt x="0" y="28590"/>
                    <a:pt x="1399" y="31485"/>
                    <a:pt x="3670" y="32896"/>
                  </a:cubicBezTo>
                  <a:lnTo>
                    <a:pt x="8041" y="35424"/>
                  </a:lnTo>
                  <a:cubicBezTo>
                    <a:pt x="7373" y="35015"/>
                    <a:pt x="6782" y="34467"/>
                    <a:pt x="6275" y="33799"/>
                  </a:cubicBezTo>
                  <a:cubicBezTo>
                    <a:pt x="5070" y="32206"/>
                    <a:pt x="4370" y="29914"/>
                    <a:pt x="4370" y="27039"/>
                  </a:cubicBezTo>
                  <a:cubicBezTo>
                    <a:pt x="4370" y="18675"/>
                    <a:pt x="10248" y="8502"/>
                    <a:pt x="17493" y="4314"/>
                  </a:cubicBezTo>
                  <a:cubicBezTo>
                    <a:pt x="19587" y="3110"/>
                    <a:pt x="21569" y="2535"/>
                    <a:pt x="23325" y="2535"/>
                  </a:cubicBezTo>
                  <a:cubicBezTo>
                    <a:pt x="23672" y="2535"/>
                    <a:pt x="24010" y="2557"/>
                    <a:pt x="24339" y="2602"/>
                  </a:cubicBezTo>
                  <a:cubicBezTo>
                    <a:pt x="25266" y="2709"/>
                    <a:pt x="26105" y="3000"/>
                    <a:pt x="26858" y="3464"/>
                  </a:cubicBezTo>
                  <a:lnTo>
                    <a:pt x="26869" y="3453"/>
                  </a:lnTo>
                  <a:lnTo>
                    <a:pt x="22574" y="977"/>
                  </a:lnTo>
                  <a:cubicBezTo>
                    <a:pt x="21541" y="335"/>
                    <a:pt x="20329" y="0"/>
                    <a:pt x="18987" y="0"/>
                  </a:cubicBezTo>
                  <a:close/>
                </a:path>
              </a:pathLst>
            </a:custGeom>
            <a:solidFill>
              <a:srgbClr val="AACAF9"/>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3" name="Google Shape;993;p39"/>
            <p:cNvSpPr/>
            <p:nvPr/>
          </p:nvSpPr>
          <p:spPr>
            <a:xfrm>
              <a:off x="3023500" y="1465275"/>
              <a:ext cx="656175" cy="846600"/>
            </a:xfrm>
            <a:custGeom>
              <a:avLst/>
              <a:gdLst/>
              <a:ahLst/>
              <a:cxnLst/>
              <a:rect l="l" t="t" r="r" b="b"/>
              <a:pathLst>
                <a:path w="26247" h="33864" extrusionOk="0">
                  <a:moveTo>
                    <a:pt x="18956" y="1"/>
                  </a:moveTo>
                  <a:cubicBezTo>
                    <a:pt x="17200" y="1"/>
                    <a:pt x="15218" y="575"/>
                    <a:pt x="13124" y="1779"/>
                  </a:cubicBezTo>
                  <a:cubicBezTo>
                    <a:pt x="5879" y="5968"/>
                    <a:pt x="1" y="16141"/>
                    <a:pt x="1" y="24505"/>
                  </a:cubicBezTo>
                  <a:cubicBezTo>
                    <a:pt x="1" y="27380"/>
                    <a:pt x="701" y="29672"/>
                    <a:pt x="1906" y="31265"/>
                  </a:cubicBezTo>
                  <a:cubicBezTo>
                    <a:pt x="2413" y="31933"/>
                    <a:pt x="3004" y="32481"/>
                    <a:pt x="3672" y="32890"/>
                  </a:cubicBezTo>
                  <a:cubicBezTo>
                    <a:pt x="3739" y="32936"/>
                    <a:pt x="3811" y="32976"/>
                    <a:pt x="3888" y="33010"/>
                  </a:cubicBezTo>
                  <a:cubicBezTo>
                    <a:pt x="4864" y="33573"/>
                    <a:pt x="5993" y="33864"/>
                    <a:pt x="7235" y="33864"/>
                  </a:cubicBezTo>
                  <a:cubicBezTo>
                    <a:pt x="7321" y="33864"/>
                    <a:pt x="7407" y="33863"/>
                    <a:pt x="7493" y="33860"/>
                  </a:cubicBezTo>
                  <a:cubicBezTo>
                    <a:pt x="9195" y="33817"/>
                    <a:pt x="11111" y="33235"/>
                    <a:pt x="13124" y="32072"/>
                  </a:cubicBezTo>
                  <a:cubicBezTo>
                    <a:pt x="20368" y="27896"/>
                    <a:pt x="26246" y="17723"/>
                    <a:pt x="26246" y="9359"/>
                  </a:cubicBezTo>
                  <a:cubicBezTo>
                    <a:pt x="26246" y="5236"/>
                    <a:pt x="24814" y="2318"/>
                    <a:pt x="22489" y="929"/>
                  </a:cubicBezTo>
                  <a:cubicBezTo>
                    <a:pt x="21736" y="466"/>
                    <a:pt x="20897" y="177"/>
                    <a:pt x="19970" y="68"/>
                  </a:cubicBezTo>
                  <a:cubicBezTo>
                    <a:pt x="19641" y="23"/>
                    <a:pt x="19303" y="1"/>
                    <a:pt x="18956" y="1"/>
                  </a:cubicBezTo>
                  <a:close/>
                </a:path>
              </a:pathLst>
            </a:custGeom>
            <a:solidFill>
              <a:srgbClr val="7FA8E6"/>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4" name="Google Shape;994;p39"/>
            <p:cNvSpPr/>
            <p:nvPr/>
          </p:nvSpPr>
          <p:spPr>
            <a:xfrm>
              <a:off x="3219450" y="1717950"/>
              <a:ext cx="264300" cy="341275"/>
            </a:xfrm>
            <a:custGeom>
              <a:avLst/>
              <a:gdLst/>
              <a:ahLst/>
              <a:cxnLst/>
              <a:rect l="l" t="t" r="r" b="b"/>
              <a:pathLst>
                <a:path w="10572" h="13651" extrusionOk="0">
                  <a:moveTo>
                    <a:pt x="7647" y="0"/>
                  </a:moveTo>
                  <a:cubicBezTo>
                    <a:pt x="6936" y="0"/>
                    <a:pt x="6134" y="232"/>
                    <a:pt x="5286" y="722"/>
                  </a:cubicBezTo>
                  <a:cubicBezTo>
                    <a:pt x="2366" y="2408"/>
                    <a:pt x="0" y="6505"/>
                    <a:pt x="0" y="9876"/>
                  </a:cubicBezTo>
                  <a:cubicBezTo>
                    <a:pt x="0" y="12268"/>
                    <a:pt x="1191" y="13650"/>
                    <a:pt x="2925" y="13650"/>
                  </a:cubicBezTo>
                  <a:cubicBezTo>
                    <a:pt x="3636" y="13650"/>
                    <a:pt x="4437" y="13418"/>
                    <a:pt x="5286" y="12929"/>
                  </a:cubicBezTo>
                  <a:cubicBezTo>
                    <a:pt x="8205" y="11243"/>
                    <a:pt x="10571" y="7144"/>
                    <a:pt x="10571" y="3773"/>
                  </a:cubicBezTo>
                  <a:cubicBezTo>
                    <a:pt x="10571" y="1382"/>
                    <a:pt x="9381" y="0"/>
                    <a:pt x="7647" y="0"/>
                  </a:cubicBezTo>
                  <a:close/>
                </a:path>
              </a:pathLst>
            </a:custGeom>
            <a:solidFill>
              <a:srgbClr val="E7478D"/>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5" name="Google Shape;995;p39"/>
            <p:cNvSpPr/>
            <p:nvPr/>
          </p:nvSpPr>
          <p:spPr>
            <a:xfrm>
              <a:off x="2763375" y="520050"/>
              <a:ext cx="861400" cy="861400"/>
            </a:xfrm>
            <a:custGeom>
              <a:avLst/>
              <a:gdLst/>
              <a:ahLst/>
              <a:cxnLst/>
              <a:rect l="l" t="t" r="r" b="b"/>
              <a:pathLst>
                <a:path w="34456" h="34456" extrusionOk="0">
                  <a:moveTo>
                    <a:pt x="17228" y="0"/>
                  </a:moveTo>
                  <a:cubicBezTo>
                    <a:pt x="12659" y="0"/>
                    <a:pt x="8277" y="1815"/>
                    <a:pt x="5047" y="5047"/>
                  </a:cubicBezTo>
                  <a:cubicBezTo>
                    <a:pt x="1817" y="8277"/>
                    <a:pt x="0" y="12659"/>
                    <a:pt x="0" y="17228"/>
                  </a:cubicBezTo>
                  <a:cubicBezTo>
                    <a:pt x="0" y="21797"/>
                    <a:pt x="1817" y="26178"/>
                    <a:pt x="5047" y="29410"/>
                  </a:cubicBezTo>
                  <a:cubicBezTo>
                    <a:pt x="8277" y="32640"/>
                    <a:pt x="12659" y="34455"/>
                    <a:pt x="17228" y="34455"/>
                  </a:cubicBezTo>
                  <a:cubicBezTo>
                    <a:pt x="21798" y="34455"/>
                    <a:pt x="26180" y="32640"/>
                    <a:pt x="29410" y="29410"/>
                  </a:cubicBezTo>
                  <a:cubicBezTo>
                    <a:pt x="32640" y="26178"/>
                    <a:pt x="34455" y="21797"/>
                    <a:pt x="34455" y="17228"/>
                  </a:cubicBezTo>
                  <a:cubicBezTo>
                    <a:pt x="34455" y="12659"/>
                    <a:pt x="32640" y="8277"/>
                    <a:pt x="29410" y="5047"/>
                  </a:cubicBezTo>
                  <a:cubicBezTo>
                    <a:pt x="26180" y="1815"/>
                    <a:pt x="21798" y="0"/>
                    <a:pt x="17228"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6" name="Google Shape;996;p39"/>
            <p:cNvSpPr/>
            <p:nvPr/>
          </p:nvSpPr>
          <p:spPr>
            <a:xfrm>
              <a:off x="2677250" y="275600"/>
              <a:ext cx="568975" cy="607225"/>
            </a:xfrm>
            <a:custGeom>
              <a:avLst/>
              <a:gdLst/>
              <a:ahLst/>
              <a:cxnLst/>
              <a:rect l="l" t="t" r="r" b="b"/>
              <a:pathLst>
                <a:path w="22759" h="24289" extrusionOk="0">
                  <a:moveTo>
                    <a:pt x="13113" y="0"/>
                  </a:moveTo>
                  <a:lnTo>
                    <a:pt x="1" y="8055"/>
                  </a:lnTo>
                  <a:lnTo>
                    <a:pt x="9051" y="22788"/>
                  </a:lnTo>
                  <a:cubicBezTo>
                    <a:pt x="9624" y="23721"/>
                    <a:pt x="10790" y="24288"/>
                    <a:pt x="12423" y="24288"/>
                  </a:cubicBezTo>
                  <a:cubicBezTo>
                    <a:pt x="12486" y="24288"/>
                    <a:pt x="12550" y="24287"/>
                    <a:pt x="12615" y="24286"/>
                  </a:cubicBezTo>
                  <a:cubicBezTo>
                    <a:pt x="16084" y="24191"/>
                    <a:pt x="20235" y="21641"/>
                    <a:pt x="21886" y="18590"/>
                  </a:cubicBezTo>
                  <a:cubicBezTo>
                    <a:pt x="22714" y="17064"/>
                    <a:pt x="22759" y="15702"/>
                    <a:pt x="22163" y="14735"/>
                  </a:cubicBezTo>
                  <a:lnTo>
                    <a:pt x="13113" y="0"/>
                  </a:ln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7" name="Google Shape;997;p39"/>
            <p:cNvSpPr/>
            <p:nvPr/>
          </p:nvSpPr>
          <p:spPr>
            <a:xfrm>
              <a:off x="2677250" y="275600"/>
              <a:ext cx="385100" cy="307875"/>
            </a:xfrm>
            <a:custGeom>
              <a:avLst/>
              <a:gdLst/>
              <a:ahLst/>
              <a:cxnLst/>
              <a:rect l="l" t="t" r="r" b="b"/>
              <a:pathLst>
                <a:path w="15404" h="12315" extrusionOk="0">
                  <a:moveTo>
                    <a:pt x="13113" y="0"/>
                  </a:moveTo>
                  <a:lnTo>
                    <a:pt x="1" y="8055"/>
                  </a:lnTo>
                  <a:cubicBezTo>
                    <a:pt x="1" y="8055"/>
                    <a:pt x="1102" y="9847"/>
                    <a:pt x="1698" y="10815"/>
                  </a:cubicBezTo>
                  <a:cubicBezTo>
                    <a:pt x="2269" y="11746"/>
                    <a:pt x="3434" y="12314"/>
                    <a:pt x="5064" y="12314"/>
                  </a:cubicBezTo>
                  <a:cubicBezTo>
                    <a:pt x="5129" y="12314"/>
                    <a:pt x="5195" y="12313"/>
                    <a:pt x="5262" y="12312"/>
                  </a:cubicBezTo>
                  <a:cubicBezTo>
                    <a:pt x="8729" y="12217"/>
                    <a:pt x="12880" y="9668"/>
                    <a:pt x="14532" y="6617"/>
                  </a:cubicBezTo>
                  <a:cubicBezTo>
                    <a:pt x="15358" y="5092"/>
                    <a:pt x="15404" y="3728"/>
                    <a:pt x="14808" y="2760"/>
                  </a:cubicBezTo>
                  <a:cubicBezTo>
                    <a:pt x="14212" y="1792"/>
                    <a:pt x="13113" y="0"/>
                    <a:pt x="13113" y="0"/>
                  </a:cubicBez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8" name="Google Shape;998;p39"/>
            <p:cNvSpPr/>
            <p:nvPr/>
          </p:nvSpPr>
          <p:spPr>
            <a:xfrm>
              <a:off x="2643650" y="238125"/>
              <a:ext cx="395025" cy="276350"/>
            </a:xfrm>
            <a:custGeom>
              <a:avLst/>
              <a:gdLst/>
              <a:ahLst/>
              <a:cxnLst/>
              <a:rect l="l" t="t" r="r" b="b"/>
              <a:pathLst>
                <a:path w="15801" h="11054" extrusionOk="0">
                  <a:moveTo>
                    <a:pt x="11090" y="0"/>
                  </a:moveTo>
                  <a:cubicBezTo>
                    <a:pt x="11025" y="0"/>
                    <a:pt x="10959" y="1"/>
                    <a:pt x="10893" y="3"/>
                  </a:cubicBezTo>
                  <a:cubicBezTo>
                    <a:pt x="7425" y="96"/>
                    <a:pt x="3274" y="2647"/>
                    <a:pt x="1622" y="5698"/>
                  </a:cubicBezTo>
                  <a:cubicBezTo>
                    <a:pt x="0" y="8691"/>
                    <a:pt x="1388" y="11053"/>
                    <a:pt x="4716" y="11053"/>
                  </a:cubicBezTo>
                  <a:cubicBezTo>
                    <a:pt x="4780" y="11053"/>
                    <a:pt x="4845" y="11052"/>
                    <a:pt x="4910" y="11051"/>
                  </a:cubicBezTo>
                  <a:cubicBezTo>
                    <a:pt x="8378" y="10956"/>
                    <a:pt x="12530" y="8405"/>
                    <a:pt x="14181" y="5355"/>
                  </a:cubicBezTo>
                  <a:cubicBezTo>
                    <a:pt x="15800" y="2364"/>
                    <a:pt x="14417" y="0"/>
                    <a:pt x="11090" y="0"/>
                  </a:cubicBezTo>
                  <a:close/>
                </a:path>
              </a:pathLst>
            </a:custGeom>
            <a:solidFill>
              <a:srgbClr val="FF66A7"/>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9" name="Google Shape;999;p39"/>
            <p:cNvSpPr/>
            <p:nvPr/>
          </p:nvSpPr>
          <p:spPr>
            <a:xfrm>
              <a:off x="2742900" y="307550"/>
              <a:ext cx="196575" cy="137500"/>
            </a:xfrm>
            <a:custGeom>
              <a:avLst/>
              <a:gdLst/>
              <a:ahLst/>
              <a:cxnLst/>
              <a:rect l="l" t="t" r="r" b="b"/>
              <a:pathLst>
                <a:path w="7863" h="5500" extrusionOk="0">
                  <a:moveTo>
                    <a:pt x="5516" y="0"/>
                  </a:moveTo>
                  <a:cubicBezTo>
                    <a:pt x="5484" y="0"/>
                    <a:pt x="5452" y="0"/>
                    <a:pt x="5420" y="1"/>
                  </a:cubicBezTo>
                  <a:cubicBezTo>
                    <a:pt x="3694" y="47"/>
                    <a:pt x="1629" y="1317"/>
                    <a:pt x="807" y="2835"/>
                  </a:cubicBezTo>
                  <a:cubicBezTo>
                    <a:pt x="0" y="4323"/>
                    <a:pt x="689" y="5500"/>
                    <a:pt x="2344" y="5500"/>
                  </a:cubicBezTo>
                  <a:cubicBezTo>
                    <a:pt x="2376" y="5500"/>
                    <a:pt x="2409" y="5499"/>
                    <a:pt x="2443" y="5498"/>
                  </a:cubicBezTo>
                  <a:cubicBezTo>
                    <a:pt x="4169" y="5452"/>
                    <a:pt x="6235" y="4183"/>
                    <a:pt x="7057" y="2665"/>
                  </a:cubicBezTo>
                  <a:cubicBezTo>
                    <a:pt x="7863" y="1175"/>
                    <a:pt x="7174" y="0"/>
                    <a:pt x="5516" y="0"/>
                  </a:cubicBezTo>
                  <a:close/>
                </a:path>
              </a:pathLst>
            </a:custGeom>
            <a:solidFill>
              <a:srgbClr val="12257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62" name="Google Shape;372;p26"/>
          <p:cNvGrpSpPr/>
          <p:nvPr/>
        </p:nvGrpSpPr>
        <p:grpSpPr>
          <a:xfrm>
            <a:off x="-27981" y="4984146"/>
            <a:ext cx="2500375" cy="1861361"/>
            <a:chOff x="2729825" y="2787050"/>
            <a:chExt cx="3419550" cy="2545625"/>
          </a:xfrm>
        </p:grpSpPr>
        <p:sp>
          <p:nvSpPr>
            <p:cNvPr id="63" name="Google Shape;373;p26"/>
            <p:cNvSpPr/>
            <p:nvPr/>
          </p:nvSpPr>
          <p:spPr>
            <a:xfrm>
              <a:off x="4430425" y="4552400"/>
              <a:ext cx="1709725" cy="772725"/>
            </a:xfrm>
            <a:custGeom>
              <a:avLst/>
              <a:gdLst/>
              <a:ahLst/>
              <a:cxnLst/>
              <a:rect l="l" t="t" r="r" b="b"/>
              <a:pathLst>
                <a:path w="68389" h="30909" extrusionOk="0">
                  <a:moveTo>
                    <a:pt x="68388" y="1"/>
                  </a:moveTo>
                  <a:lnTo>
                    <a:pt x="988" y="25476"/>
                  </a:lnTo>
                  <a:lnTo>
                    <a:pt x="0" y="30908"/>
                  </a:lnTo>
                  <a:lnTo>
                    <a:pt x="67894" y="5435"/>
                  </a:lnTo>
                  <a:lnTo>
                    <a:pt x="68388" y="1"/>
                  </a:lnTo>
                  <a:close/>
                </a:path>
              </a:pathLst>
            </a:custGeom>
            <a:solidFill>
              <a:srgbClr val="C6FF0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Google Shape;374;p26"/>
            <p:cNvSpPr/>
            <p:nvPr/>
          </p:nvSpPr>
          <p:spPr>
            <a:xfrm>
              <a:off x="4422150" y="4544825"/>
              <a:ext cx="1725925" cy="787850"/>
            </a:xfrm>
            <a:custGeom>
              <a:avLst/>
              <a:gdLst/>
              <a:ahLst/>
              <a:cxnLst/>
              <a:rect l="l" t="t" r="r" b="b"/>
              <a:pathLst>
                <a:path w="69037" h="31514" extrusionOk="0">
                  <a:moveTo>
                    <a:pt x="68374" y="757"/>
                  </a:moveTo>
                  <a:lnTo>
                    <a:pt x="67941" y="5521"/>
                  </a:lnTo>
                  <a:lnTo>
                    <a:pt x="724" y="30742"/>
                  </a:lnTo>
                  <a:lnTo>
                    <a:pt x="724" y="30742"/>
                  </a:lnTo>
                  <a:lnTo>
                    <a:pt x="1585" y="26001"/>
                  </a:lnTo>
                  <a:lnTo>
                    <a:pt x="68374" y="757"/>
                  </a:lnTo>
                  <a:close/>
                  <a:moveTo>
                    <a:pt x="68720" y="1"/>
                  </a:moveTo>
                  <a:cubicBezTo>
                    <a:pt x="68685" y="1"/>
                    <a:pt x="68648" y="7"/>
                    <a:pt x="68612" y="21"/>
                  </a:cubicBezTo>
                  <a:lnTo>
                    <a:pt x="1212" y="25496"/>
                  </a:lnTo>
                  <a:cubicBezTo>
                    <a:pt x="1112" y="25532"/>
                    <a:pt x="1041" y="25620"/>
                    <a:pt x="1021" y="25725"/>
                  </a:cubicBezTo>
                  <a:lnTo>
                    <a:pt x="35" y="31158"/>
                  </a:lnTo>
                  <a:cubicBezTo>
                    <a:pt x="0" y="31343"/>
                    <a:pt x="143" y="31514"/>
                    <a:pt x="331" y="31514"/>
                  </a:cubicBezTo>
                  <a:cubicBezTo>
                    <a:pt x="367" y="31514"/>
                    <a:pt x="403" y="31507"/>
                    <a:pt x="437" y="31495"/>
                  </a:cubicBezTo>
                  <a:lnTo>
                    <a:pt x="68330" y="6019"/>
                  </a:lnTo>
                  <a:cubicBezTo>
                    <a:pt x="68440" y="5979"/>
                    <a:pt x="68514" y="5880"/>
                    <a:pt x="68526" y="5764"/>
                  </a:cubicBezTo>
                  <a:lnTo>
                    <a:pt x="69019" y="331"/>
                  </a:lnTo>
                  <a:cubicBezTo>
                    <a:pt x="69036" y="147"/>
                    <a:pt x="68890" y="1"/>
                    <a:pt x="68720"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Google Shape;375;p26"/>
            <p:cNvSpPr/>
            <p:nvPr/>
          </p:nvSpPr>
          <p:spPr>
            <a:xfrm>
              <a:off x="4471675" y="4721000"/>
              <a:ext cx="1414175" cy="525075"/>
            </a:xfrm>
            <a:custGeom>
              <a:avLst/>
              <a:gdLst/>
              <a:ahLst/>
              <a:cxnLst/>
              <a:rect l="l" t="t" r="r" b="b"/>
              <a:pathLst>
                <a:path w="56567" h="21003" extrusionOk="0">
                  <a:moveTo>
                    <a:pt x="56396" y="0"/>
                  </a:moveTo>
                  <a:cubicBezTo>
                    <a:pt x="56379" y="0"/>
                    <a:pt x="56361" y="3"/>
                    <a:pt x="56343" y="10"/>
                  </a:cubicBezTo>
                  <a:lnTo>
                    <a:pt x="159" y="20710"/>
                  </a:lnTo>
                  <a:cubicBezTo>
                    <a:pt x="1" y="20768"/>
                    <a:pt x="43" y="21002"/>
                    <a:pt x="211" y="21003"/>
                  </a:cubicBezTo>
                  <a:cubicBezTo>
                    <a:pt x="230" y="21003"/>
                    <a:pt x="247" y="20999"/>
                    <a:pt x="264" y="20992"/>
                  </a:cubicBezTo>
                  <a:lnTo>
                    <a:pt x="56448" y="293"/>
                  </a:lnTo>
                  <a:cubicBezTo>
                    <a:pt x="56526" y="264"/>
                    <a:pt x="56566" y="178"/>
                    <a:pt x="56538" y="99"/>
                  </a:cubicBezTo>
                  <a:cubicBezTo>
                    <a:pt x="56515" y="38"/>
                    <a:pt x="56457" y="0"/>
                    <a:pt x="5639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Google Shape;376;p26"/>
            <p:cNvSpPr/>
            <p:nvPr/>
          </p:nvSpPr>
          <p:spPr>
            <a:xfrm>
              <a:off x="4434700" y="4948950"/>
              <a:ext cx="908950" cy="340225"/>
            </a:xfrm>
            <a:custGeom>
              <a:avLst/>
              <a:gdLst/>
              <a:ahLst/>
              <a:cxnLst/>
              <a:rect l="l" t="t" r="r" b="b"/>
              <a:pathLst>
                <a:path w="36358" h="13609" extrusionOk="0">
                  <a:moveTo>
                    <a:pt x="36187" y="0"/>
                  </a:moveTo>
                  <a:cubicBezTo>
                    <a:pt x="36171" y="0"/>
                    <a:pt x="36154" y="3"/>
                    <a:pt x="36137" y="9"/>
                  </a:cubicBezTo>
                  <a:lnTo>
                    <a:pt x="159" y="13315"/>
                  </a:lnTo>
                  <a:cubicBezTo>
                    <a:pt x="1" y="13374"/>
                    <a:pt x="42" y="13609"/>
                    <a:pt x="211" y="13609"/>
                  </a:cubicBezTo>
                  <a:cubicBezTo>
                    <a:pt x="230" y="13609"/>
                    <a:pt x="247" y="13605"/>
                    <a:pt x="264" y="13599"/>
                  </a:cubicBezTo>
                  <a:lnTo>
                    <a:pt x="36242" y="293"/>
                  </a:lnTo>
                  <a:cubicBezTo>
                    <a:pt x="36319" y="263"/>
                    <a:pt x="36358" y="177"/>
                    <a:pt x="36329" y="100"/>
                  </a:cubicBezTo>
                  <a:cubicBezTo>
                    <a:pt x="36306" y="38"/>
                    <a:pt x="36249" y="0"/>
                    <a:pt x="3618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Google Shape;377;p26"/>
            <p:cNvSpPr/>
            <p:nvPr/>
          </p:nvSpPr>
          <p:spPr>
            <a:xfrm>
              <a:off x="2731550" y="3426875"/>
              <a:ext cx="1731425" cy="1905800"/>
            </a:xfrm>
            <a:custGeom>
              <a:avLst/>
              <a:gdLst/>
              <a:ahLst/>
              <a:cxnLst/>
              <a:rect l="l" t="t" r="r" b="b"/>
              <a:pathLst>
                <a:path w="69257" h="76232" extrusionOk="0">
                  <a:moveTo>
                    <a:pt x="605" y="1044"/>
                  </a:moveTo>
                  <a:lnTo>
                    <a:pt x="68618" y="70595"/>
                  </a:lnTo>
                  <a:lnTo>
                    <a:pt x="67762" y="75301"/>
                  </a:lnTo>
                  <a:lnTo>
                    <a:pt x="604" y="6602"/>
                  </a:lnTo>
                  <a:lnTo>
                    <a:pt x="605" y="1044"/>
                  </a:lnTo>
                  <a:close/>
                  <a:moveTo>
                    <a:pt x="305" y="0"/>
                  </a:moveTo>
                  <a:cubicBezTo>
                    <a:pt x="150" y="0"/>
                    <a:pt x="0" y="121"/>
                    <a:pt x="0" y="303"/>
                  </a:cubicBezTo>
                  <a:lnTo>
                    <a:pt x="0" y="6725"/>
                  </a:lnTo>
                  <a:cubicBezTo>
                    <a:pt x="0" y="6803"/>
                    <a:pt x="31" y="6879"/>
                    <a:pt x="86" y="6935"/>
                  </a:cubicBezTo>
                  <a:lnTo>
                    <a:pt x="67739" y="76141"/>
                  </a:lnTo>
                  <a:cubicBezTo>
                    <a:pt x="67797" y="76199"/>
                    <a:pt x="67873" y="76231"/>
                    <a:pt x="67955" y="76232"/>
                  </a:cubicBezTo>
                  <a:lnTo>
                    <a:pt x="67955" y="76232"/>
                  </a:lnTo>
                  <a:cubicBezTo>
                    <a:pt x="68101" y="76231"/>
                    <a:pt x="68225" y="76127"/>
                    <a:pt x="68251" y="75983"/>
                  </a:cubicBezTo>
                  <a:lnTo>
                    <a:pt x="69239" y="70549"/>
                  </a:lnTo>
                  <a:cubicBezTo>
                    <a:pt x="69256" y="70453"/>
                    <a:pt x="69226" y="70354"/>
                    <a:pt x="69158" y="70284"/>
                  </a:cubicBezTo>
                  <a:lnTo>
                    <a:pt x="518" y="92"/>
                  </a:lnTo>
                  <a:cubicBezTo>
                    <a:pt x="456" y="29"/>
                    <a:pt x="380" y="0"/>
                    <a:pt x="305" y="0"/>
                  </a:cubicBezTo>
                  <a:close/>
                  <a:moveTo>
                    <a:pt x="67955" y="76232"/>
                  </a:moveTo>
                  <a:cubicBezTo>
                    <a:pt x="67955" y="76232"/>
                    <a:pt x="67954" y="76232"/>
                    <a:pt x="67954" y="76232"/>
                  </a:cubicBezTo>
                  <a:lnTo>
                    <a:pt x="67955" y="76232"/>
                  </a:lnTo>
                  <a:cubicBezTo>
                    <a:pt x="67955" y="76232"/>
                    <a:pt x="67955" y="76232"/>
                    <a:pt x="67955" y="76232"/>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8" name="Google Shape;378;p26"/>
            <p:cNvSpPr/>
            <p:nvPr/>
          </p:nvSpPr>
          <p:spPr>
            <a:xfrm>
              <a:off x="2760150" y="3556625"/>
              <a:ext cx="1013400" cy="1011775"/>
            </a:xfrm>
            <a:custGeom>
              <a:avLst/>
              <a:gdLst/>
              <a:ahLst/>
              <a:cxnLst/>
              <a:rect l="l" t="t" r="r" b="b"/>
              <a:pathLst>
                <a:path w="40536" h="40471" extrusionOk="0">
                  <a:moveTo>
                    <a:pt x="165" y="1"/>
                  </a:moveTo>
                  <a:cubicBezTo>
                    <a:pt x="127" y="1"/>
                    <a:pt x="88" y="16"/>
                    <a:pt x="59" y="45"/>
                  </a:cubicBezTo>
                  <a:cubicBezTo>
                    <a:pt x="0" y="104"/>
                    <a:pt x="0" y="200"/>
                    <a:pt x="59" y="259"/>
                  </a:cubicBezTo>
                  <a:lnTo>
                    <a:pt x="40226" y="40426"/>
                  </a:lnTo>
                  <a:cubicBezTo>
                    <a:pt x="40255" y="40454"/>
                    <a:pt x="40294" y="40470"/>
                    <a:pt x="40333" y="40470"/>
                  </a:cubicBezTo>
                  <a:cubicBezTo>
                    <a:pt x="40467" y="40470"/>
                    <a:pt x="40535" y="40308"/>
                    <a:pt x="40440" y="40213"/>
                  </a:cubicBezTo>
                  <a:lnTo>
                    <a:pt x="273" y="45"/>
                  </a:lnTo>
                  <a:cubicBezTo>
                    <a:pt x="243" y="16"/>
                    <a:pt x="204" y="1"/>
                    <a:pt x="165"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9" name="Google Shape;379;p26"/>
            <p:cNvSpPr/>
            <p:nvPr/>
          </p:nvSpPr>
          <p:spPr>
            <a:xfrm>
              <a:off x="3234375" y="3987775"/>
              <a:ext cx="1056625" cy="1079625"/>
            </a:xfrm>
            <a:custGeom>
              <a:avLst/>
              <a:gdLst/>
              <a:ahLst/>
              <a:cxnLst/>
              <a:rect l="l" t="t" r="r" b="b"/>
              <a:pathLst>
                <a:path w="42265" h="43185" extrusionOk="0">
                  <a:moveTo>
                    <a:pt x="167" y="0"/>
                  </a:moveTo>
                  <a:cubicBezTo>
                    <a:pt x="129" y="0"/>
                    <a:pt x="91" y="14"/>
                    <a:pt x="61" y="44"/>
                  </a:cubicBezTo>
                  <a:cubicBezTo>
                    <a:pt x="0" y="103"/>
                    <a:pt x="2" y="202"/>
                    <a:pt x="64" y="261"/>
                  </a:cubicBezTo>
                  <a:lnTo>
                    <a:pt x="41956" y="43139"/>
                  </a:lnTo>
                  <a:cubicBezTo>
                    <a:pt x="41984" y="43169"/>
                    <a:pt x="42023" y="43185"/>
                    <a:pt x="42064" y="43185"/>
                  </a:cubicBezTo>
                  <a:cubicBezTo>
                    <a:pt x="42197" y="43185"/>
                    <a:pt x="42265" y="43024"/>
                    <a:pt x="42172" y="42928"/>
                  </a:cubicBezTo>
                  <a:lnTo>
                    <a:pt x="280" y="51"/>
                  </a:lnTo>
                  <a:cubicBezTo>
                    <a:pt x="250" y="17"/>
                    <a:pt x="208" y="0"/>
                    <a:pt x="16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0" name="Google Shape;380;p26"/>
            <p:cNvSpPr/>
            <p:nvPr/>
          </p:nvSpPr>
          <p:spPr>
            <a:xfrm>
              <a:off x="2739100" y="2878775"/>
              <a:ext cx="3401050" cy="2310525"/>
            </a:xfrm>
            <a:custGeom>
              <a:avLst/>
              <a:gdLst/>
              <a:ahLst/>
              <a:cxnLst/>
              <a:rect l="l" t="t" r="r" b="b"/>
              <a:pathLst>
                <a:path w="136042" h="92421" extrusionOk="0">
                  <a:moveTo>
                    <a:pt x="66188" y="0"/>
                  </a:moveTo>
                  <a:lnTo>
                    <a:pt x="1" y="22227"/>
                  </a:lnTo>
                  <a:lnTo>
                    <a:pt x="68641" y="92421"/>
                  </a:lnTo>
                  <a:lnTo>
                    <a:pt x="136041" y="66946"/>
                  </a:lnTo>
                  <a:lnTo>
                    <a:pt x="66188" y="0"/>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1" name="Google Shape;381;p26"/>
            <p:cNvSpPr/>
            <p:nvPr/>
          </p:nvSpPr>
          <p:spPr>
            <a:xfrm>
              <a:off x="2729825" y="2871200"/>
              <a:ext cx="3419550" cy="2325625"/>
            </a:xfrm>
            <a:custGeom>
              <a:avLst/>
              <a:gdLst/>
              <a:ahLst/>
              <a:cxnLst/>
              <a:rect l="l" t="t" r="r" b="b"/>
              <a:pathLst>
                <a:path w="136782" h="93025" extrusionOk="0">
                  <a:moveTo>
                    <a:pt x="66482" y="647"/>
                  </a:moveTo>
                  <a:lnTo>
                    <a:pt x="135858" y="67136"/>
                  </a:lnTo>
                  <a:lnTo>
                    <a:pt x="69089" y="92371"/>
                  </a:lnTo>
                  <a:lnTo>
                    <a:pt x="924" y="22662"/>
                  </a:lnTo>
                  <a:lnTo>
                    <a:pt x="66482" y="647"/>
                  </a:lnTo>
                  <a:close/>
                  <a:moveTo>
                    <a:pt x="66560" y="0"/>
                  </a:moveTo>
                  <a:cubicBezTo>
                    <a:pt x="66527" y="0"/>
                    <a:pt x="66494" y="6"/>
                    <a:pt x="66463" y="17"/>
                  </a:cubicBezTo>
                  <a:lnTo>
                    <a:pt x="276" y="22244"/>
                  </a:lnTo>
                  <a:cubicBezTo>
                    <a:pt x="64" y="22315"/>
                    <a:pt x="0" y="22582"/>
                    <a:pt x="156" y="22742"/>
                  </a:cubicBezTo>
                  <a:lnTo>
                    <a:pt x="68796" y="92934"/>
                  </a:lnTo>
                  <a:cubicBezTo>
                    <a:pt x="68852" y="92993"/>
                    <a:pt x="68931" y="93025"/>
                    <a:pt x="69012" y="93025"/>
                  </a:cubicBezTo>
                  <a:cubicBezTo>
                    <a:pt x="69048" y="93025"/>
                    <a:pt x="69085" y="93018"/>
                    <a:pt x="69119" y="93005"/>
                  </a:cubicBezTo>
                  <a:lnTo>
                    <a:pt x="136519" y="67532"/>
                  </a:lnTo>
                  <a:cubicBezTo>
                    <a:pt x="136727" y="67452"/>
                    <a:pt x="136781" y="67184"/>
                    <a:pt x="136621" y="67032"/>
                  </a:cubicBezTo>
                  <a:lnTo>
                    <a:pt x="66767" y="85"/>
                  </a:lnTo>
                  <a:cubicBezTo>
                    <a:pt x="66711" y="30"/>
                    <a:pt x="66636" y="0"/>
                    <a:pt x="66560"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Google Shape;384;p26"/>
            <p:cNvSpPr/>
            <p:nvPr/>
          </p:nvSpPr>
          <p:spPr>
            <a:xfrm>
              <a:off x="2924050" y="3207600"/>
              <a:ext cx="147750" cy="239450"/>
            </a:xfrm>
            <a:custGeom>
              <a:avLst/>
              <a:gdLst/>
              <a:ahLst/>
              <a:cxnLst/>
              <a:rect l="l" t="t" r="r" b="b"/>
              <a:pathLst>
                <a:path w="5910" h="9578" extrusionOk="0">
                  <a:moveTo>
                    <a:pt x="1141" y="1"/>
                  </a:moveTo>
                  <a:cubicBezTo>
                    <a:pt x="666" y="1"/>
                    <a:pt x="234" y="327"/>
                    <a:pt x="126" y="810"/>
                  </a:cubicBezTo>
                  <a:cubicBezTo>
                    <a:pt x="0" y="1368"/>
                    <a:pt x="352" y="1922"/>
                    <a:pt x="910" y="2048"/>
                  </a:cubicBezTo>
                  <a:cubicBezTo>
                    <a:pt x="2294" y="2358"/>
                    <a:pt x="3386" y="3619"/>
                    <a:pt x="3627" y="5186"/>
                  </a:cubicBezTo>
                  <a:cubicBezTo>
                    <a:pt x="3783" y="6185"/>
                    <a:pt x="3578" y="7174"/>
                    <a:pt x="3052" y="7971"/>
                  </a:cubicBezTo>
                  <a:cubicBezTo>
                    <a:pt x="2842" y="8289"/>
                    <a:pt x="2824" y="8697"/>
                    <a:pt x="3004" y="9033"/>
                  </a:cubicBezTo>
                  <a:cubicBezTo>
                    <a:pt x="3185" y="9369"/>
                    <a:pt x="3535" y="9578"/>
                    <a:pt x="3916" y="9578"/>
                  </a:cubicBezTo>
                  <a:cubicBezTo>
                    <a:pt x="3917" y="9578"/>
                    <a:pt x="3918" y="9578"/>
                    <a:pt x="3920" y="9578"/>
                  </a:cubicBezTo>
                  <a:cubicBezTo>
                    <a:pt x="4268" y="9578"/>
                    <a:pt x="4592" y="9402"/>
                    <a:pt x="4783" y="9112"/>
                  </a:cubicBezTo>
                  <a:cubicBezTo>
                    <a:pt x="5592" y="7885"/>
                    <a:pt x="5909" y="6379"/>
                    <a:pt x="5677" y="4870"/>
                  </a:cubicBezTo>
                  <a:cubicBezTo>
                    <a:pt x="5306" y="2467"/>
                    <a:pt x="3572" y="520"/>
                    <a:pt x="1364" y="25"/>
                  </a:cubicBezTo>
                  <a:cubicBezTo>
                    <a:pt x="1289" y="8"/>
                    <a:pt x="1214" y="1"/>
                    <a:pt x="114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 name="Google Shape;385;p26"/>
            <p:cNvSpPr/>
            <p:nvPr/>
          </p:nvSpPr>
          <p:spPr>
            <a:xfrm>
              <a:off x="3166700" y="3118625"/>
              <a:ext cx="147750" cy="239475"/>
            </a:xfrm>
            <a:custGeom>
              <a:avLst/>
              <a:gdLst/>
              <a:ahLst/>
              <a:cxnLst/>
              <a:rect l="l" t="t" r="r" b="b"/>
              <a:pathLst>
                <a:path w="5910" h="9579" extrusionOk="0">
                  <a:moveTo>
                    <a:pt x="1136" y="0"/>
                  </a:moveTo>
                  <a:cubicBezTo>
                    <a:pt x="662" y="0"/>
                    <a:pt x="234" y="328"/>
                    <a:pt x="126" y="810"/>
                  </a:cubicBezTo>
                  <a:cubicBezTo>
                    <a:pt x="0" y="1368"/>
                    <a:pt x="352" y="1922"/>
                    <a:pt x="910" y="2047"/>
                  </a:cubicBezTo>
                  <a:cubicBezTo>
                    <a:pt x="2293" y="2358"/>
                    <a:pt x="3386" y="3619"/>
                    <a:pt x="3627" y="5186"/>
                  </a:cubicBezTo>
                  <a:cubicBezTo>
                    <a:pt x="3782" y="6186"/>
                    <a:pt x="3577" y="7175"/>
                    <a:pt x="3052" y="7971"/>
                  </a:cubicBezTo>
                  <a:cubicBezTo>
                    <a:pt x="2842" y="8290"/>
                    <a:pt x="2824" y="8698"/>
                    <a:pt x="3004" y="9032"/>
                  </a:cubicBezTo>
                  <a:cubicBezTo>
                    <a:pt x="3185" y="9368"/>
                    <a:pt x="3535" y="9579"/>
                    <a:pt x="3916" y="9579"/>
                  </a:cubicBezTo>
                  <a:cubicBezTo>
                    <a:pt x="4265" y="9579"/>
                    <a:pt x="4590" y="9404"/>
                    <a:pt x="4782" y="9113"/>
                  </a:cubicBezTo>
                  <a:cubicBezTo>
                    <a:pt x="5592" y="7886"/>
                    <a:pt x="5909" y="6379"/>
                    <a:pt x="5677" y="4870"/>
                  </a:cubicBezTo>
                  <a:cubicBezTo>
                    <a:pt x="5305" y="2468"/>
                    <a:pt x="3573" y="521"/>
                    <a:pt x="1364" y="26"/>
                  </a:cubicBezTo>
                  <a:cubicBezTo>
                    <a:pt x="1288" y="9"/>
                    <a:pt x="1212" y="0"/>
                    <a:pt x="113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 name="Google Shape;386;p26"/>
            <p:cNvSpPr/>
            <p:nvPr/>
          </p:nvSpPr>
          <p:spPr>
            <a:xfrm>
              <a:off x="4132125" y="2787050"/>
              <a:ext cx="147475" cy="239450"/>
            </a:xfrm>
            <a:custGeom>
              <a:avLst/>
              <a:gdLst/>
              <a:ahLst/>
              <a:cxnLst/>
              <a:rect l="l" t="t" r="r" b="b"/>
              <a:pathLst>
                <a:path w="5899" h="9578" extrusionOk="0">
                  <a:moveTo>
                    <a:pt x="1136" y="1"/>
                  </a:moveTo>
                  <a:cubicBezTo>
                    <a:pt x="661" y="1"/>
                    <a:pt x="233" y="329"/>
                    <a:pt x="124" y="811"/>
                  </a:cubicBezTo>
                  <a:cubicBezTo>
                    <a:pt x="0" y="1366"/>
                    <a:pt x="346" y="1918"/>
                    <a:pt x="899" y="2046"/>
                  </a:cubicBezTo>
                  <a:cubicBezTo>
                    <a:pt x="2284" y="2357"/>
                    <a:pt x="3375" y="3618"/>
                    <a:pt x="3617" y="5185"/>
                  </a:cubicBezTo>
                  <a:cubicBezTo>
                    <a:pt x="3772" y="6185"/>
                    <a:pt x="3567" y="7174"/>
                    <a:pt x="3042" y="7970"/>
                  </a:cubicBezTo>
                  <a:cubicBezTo>
                    <a:pt x="2831" y="8289"/>
                    <a:pt x="2813" y="8696"/>
                    <a:pt x="2994" y="9031"/>
                  </a:cubicBezTo>
                  <a:cubicBezTo>
                    <a:pt x="3174" y="9367"/>
                    <a:pt x="3525" y="9577"/>
                    <a:pt x="3905" y="9578"/>
                  </a:cubicBezTo>
                  <a:cubicBezTo>
                    <a:pt x="4254" y="9578"/>
                    <a:pt x="4579" y="9403"/>
                    <a:pt x="4770" y="9112"/>
                  </a:cubicBezTo>
                  <a:cubicBezTo>
                    <a:pt x="5580" y="7885"/>
                    <a:pt x="5898" y="6378"/>
                    <a:pt x="5665" y="4870"/>
                  </a:cubicBezTo>
                  <a:cubicBezTo>
                    <a:pt x="5295" y="2466"/>
                    <a:pt x="3563" y="519"/>
                    <a:pt x="1354" y="24"/>
                  </a:cubicBezTo>
                  <a:cubicBezTo>
                    <a:pt x="1281" y="8"/>
                    <a:pt x="1208" y="1"/>
                    <a:pt x="113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Google Shape;387;p26"/>
            <p:cNvSpPr/>
            <p:nvPr/>
          </p:nvSpPr>
          <p:spPr>
            <a:xfrm>
              <a:off x="3886525" y="2862525"/>
              <a:ext cx="147750" cy="239475"/>
            </a:xfrm>
            <a:custGeom>
              <a:avLst/>
              <a:gdLst/>
              <a:ahLst/>
              <a:cxnLst/>
              <a:rect l="l" t="t" r="r" b="b"/>
              <a:pathLst>
                <a:path w="5910" h="9579" extrusionOk="0">
                  <a:moveTo>
                    <a:pt x="1140" y="0"/>
                  </a:moveTo>
                  <a:cubicBezTo>
                    <a:pt x="666" y="0"/>
                    <a:pt x="235" y="326"/>
                    <a:pt x="126" y="809"/>
                  </a:cubicBezTo>
                  <a:cubicBezTo>
                    <a:pt x="1" y="1368"/>
                    <a:pt x="352" y="1922"/>
                    <a:pt x="911" y="2047"/>
                  </a:cubicBezTo>
                  <a:cubicBezTo>
                    <a:pt x="2294" y="2358"/>
                    <a:pt x="3386" y="3618"/>
                    <a:pt x="3628" y="5186"/>
                  </a:cubicBezTo>
                  <a:cubicBezTo>
                    <a:pt x="3782" y="6185"/>
                    <a:pt x="3577" y="7174"/>
                    <a:pt x="3053" y="7971"/>
                  </a:cubicBezTo>
                  <a:cubicBezTo>
                    <a:pt x="2842" y="8288"/>
                    <a:pt x="2824" y="8697"/>
                    <a:pt x="3005" y="9032"/>
                  </a:cubicBezTo>
                  <a:cubicBezTo>
                    <a:pt x="3185" y="9368"/>
                    <a:pt x="3535" y="9577"/>
                    <a:pt x="3917" y="9579"/>
                  </a:cubicBezTo>
                  <a:cubicBezTo>
                    <a:pt x="4265" y="9579"/>
                    <a:pt x="4590" y="9403"/>
                    <a:pt x="4783" y="9112"/>
                  </a:cubicBezTo>
                  <a:cubicBezTo>
                    <a:pt x="5592" y="7885"/>
                    <a:pt x="5910" y="6378"/>
                    <a:pt x="5676" y="4869"/>
                  </a:cubicBezTo>
                  <a:cubicBezTo>
                    <a:pt x="5306" y="2467"/>
                    <a:pt x="3573" y="520"/>
                    <a:pt x="1364" y="24"/>
                  </a:cubicBezTo>
                  <a:cubicBezTo>
                    <a:pt x="1289" y="8"/>
                    <a:pt x="1214" y="0"/>
                    <a:pt x="1140"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Google Shape;388;p26"/>
            <p:cNvSpPr/>
            <p:nvPr/>
          </p:nvSpPr>
          <p:spPr>
            <a:xfrm>
              <a:off x="3663050" y="2948825"/>
              <a:ext cx="147425" cy="239425"/>
            </a:xfrm>
            <a:custGeom>
              <a:avLst/>
              <a:gdLst/>
              <a:ahLst/>
              <a:cxnLst/>
              <a:rect l="l" t="t" r="r" b="b"/>
              <a:pathLst>
                <a:path w="5897" h="9577" extrusionOk="0">
                  <a:moveTo>
                    <a:pt x="1135" y="1"/>
                  </a:moveTo>
                  <a:cubicBezTo>
                    <a:pt x="661" y="1"/>
                    <a:pt x="233" y="329"/>
                    <a:pt x="125" y="810"/>
                  </a:cubicBezTo>
                  <a:cubicBezTo>
                    <a:pt x="1" y="1364"/>
                    <a:pt x="346" y="1915"/>
                    <a:pt x="899" y="2046"/>
                  </a:cubicBezTo>
                  <a:cubicBezTo>
                    <a:pt x="2283" y="2356"/>
                    <a:pt x="3374" y="3617"/>
                    <a:pt x="3615" y="5184"/>
                  </a:cubicBezTo>
                  <a:cubicBezTo>
                    <a:pt x="3771" y="6184"/>
                    <a:pt x="3566" y="7173"/>
                    <a:pt x="3040" y="7970"/>
                  </a:cubicBezTo>
                  <a:cubicBezTo>
                    <a:pt x="2831" y="8287"/>
                    <a:pt x="2813" y="8696"/>
                    <a:pt x="2993" y="9031"/>
                  </a:cubicBezTo>
                  <a:cubicBezTo>
                    <a:pt x="3174" y="9367"/>
                    <a:pt x="3523" y="9577"/>
                    <a:pt x="3905" y="9577"/>
                  </a:cubicBezTo>
                  <a:cubicBezTo>
                    <a:pt x="3906" y="9577"/>
                    <a:pt x="3907" y="9577"/>
                    <a:pt x="3909" y="9577"/>
                  </a:cubicBezTo>
                  <a:cubicBezTo>
                    <a:pt x="4256" y="9577"/>
                    <a:pt x="4580" y="9401"/>
                    <a:pt x="4771" y="9111"/>
                  </a:cubicBezTo>
                  <a:cubicBezTo>
                    <a:pt x="5580" y="7884"/>
                    <a:pt x="5897" y="6377"/>
                    <a:pt x="5665" y="4867"/>
                  </a:cubicBezTo>
                  <a:cubicBezTo>
                    <a:pt x="5294" y="2465"/>
                    <a:pt x="3561" y="518"/>
                    <a:pt x="1352" y="24"/>
                  </a:cubicBezTo>
                  <a:cubicBezTo>
                    <a:pt x="1279" y="8"/>
                    <a:pt x="1207" y="1"/>
                    <a:pt x="1135"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Google Shape;389;p26"/>
            <p:cNvSpPr/>
            <p:nvPr/>
          </p:nvSpPr>
          <p:spPr>
            <a:xfrm>
              <a:off x="3417425" y="3018875"/>
              <a:ext cx="147750" cy="239475"/>
            </a:xfrm>
            <a:custGeom>
              <a:avLst/>
              <a:gdLst/>
              <a:ahLst/>
              <a:cxnLst/>
              <a:rect l="l" t="t" r="r" b="b"/>
              <a:pathLst>
                <a:path w="5910" h="9579" extrusionOk="0">
                  <a:moveTo>
                    <a:pt x="1141" y="1"/>
                  </a:moveTo>
                  <a:cubicBezTo>
                    <a:pt x="666" y="1"/>
                    <a:pt x="234" y="327"/>
                    <a:pt x="126" y="810"/>
                  </a:cubicBezTo>
                  <a:cubicBezTo>
                    <a:pt x="0" y="1368"/>
                    <a:pt x="352" y="1923"/>
                    <a:pt x="910" y="2048"/>
                  </a:cubicBezTo>
                  <a:cubicBezTo>
                    <a:pt x="2294" y="2359"/>
                    <a:pt x="3386" y="3619"/>
                    <a:pt x="3628" y="5186"/>
                  </a:cubicBezTo>
                  <a:cubicBezTo>
                    <a:pt x="3782" y="6186"/>
                    <a:pt x="3578" y="7175"/>
                    <a:pt x="3053" y="7972"/>
                  </a:cubicBezTo>
                  <a:cubicBezTo>
                    <a:pt x="2842" y="8289"/>
                    <a:pt x="2824" y="8697"/>
                    <a:pt x="3004" y="9033"/>
                  </a:cubicBezTo>
                  <a:cubicBezTo>
                    <a:pt x="3185" y="9369"/>
                    <a:pt x="3536" y="9578"/>
                    <a:pt x="3916" y="9578"/>
                  </a:cubicBezTo>
                  <a:cubicBezTo>
                    <a:pt x="3917" y="9578"/>
                    <a:pt x="3918" y="9578"/>
                    <a:pt x="3920" y="9578"/>
                  </a:cubicBezTo>
                  <a:cubicBezTo>
                    <a:pt x="4267" y="9578"/>
                    <a:pt x="4591" y="9403"/>
                    <a:pt x="4782" y="9113"/>
                  </a:cubicBezTo>
                  <a:cubicBezTo>
                    <a:pt x="5592" y="7885"/>
                    <a:pt x="5909" y="6379"/>
                    <a:pt x="5677" y="4869"/>
                  </a:cubicBezTo>
                  <a:cubicBezTo>
                    <a:pt x="5305" y="2468"/>
                    <a:pt x="3572" y="521"/>
                    <a:pt x="1364" y="25"/>
                  </a:cubicBezTo>
                  <a:cubicBezTo>
                    <a:pt x="1289" y="9"/>
                    <a:pt x="1214" y="1"/>
                    <a:pt x="114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 name="Google Shape;390;p26"/>
            <p:cNvSpPr/>
            <p:nvPr/>
          </p:nvSpPr>
          <p:spPr>
            <a:xfrm>
              <a:off x="5810475" y="4484050"/>
              <a:ext cx="74925" cy="31725"/>
            </a:xfrm>
            <a:custGeom>
              <a:avLst/>
              <a:gdLst/>
              <a:ahLst/>
              <a:cxnLst/>
              <a:rect l="l" t="t" r="r" b="b"/>
              <a:pathLst>
                <a:path w="2997" h="1269" extrusionOk="0">
                  <a:moveTo>
                    <a:pt x="2825" y="0"/>
                  </a:moveTo>
                  <a:cubicBezTo>
                    <a:pt x="2808" y="0"/>
                    <a:pt x="2790" y="3"/>
                    <a:pt x="2773" y="9"/>
                  </a:cubicBezTo>
                  <a:lnTo>
                    <a:pt x="159" y="975"/>
                  </a:lnTo>
                  <a:cubicBezTo>
                    <a:pt x="0" y="1034"/>
                    <a:pt x="43" y="1269"/>
                    <a:pt x="212" y="1269"/>
                  </a:cubicBezTo>
                  <a:cubicBezTo>
                    <a:pt x="229" y="1267"/>
                    <a:pt x="246" y="1265"/>
                    <a:pt x="264" y="1258"/>
                  </a:cubicBezTo>
                  <a:lnTo>
                    <a:pt x="2879" y="292"/>
                  </a:lnTo>
                  <a:cubicBezTo>
                    <a:pt x="2957" y="264"/>
                    <a:pt x="2996" y="177"/>
                    <a:pt x="2967" y="99"/>
                  </a:cubicBezTo>
                  <a:cubicBezTo>
                    <a:pt x="2945" y="38"/>
                    <a:pt x="2887" y="0"/>
                    <a:pt x="2825"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 name="Google Shape;391;p26"/>
            <p:cNvSpPr/>
            <p:nvPr/>
          </p:nvSpPr>
          <p:spPr>
            <a:xfrm>
              <a:off x="4519200" y="4530150"/>
              <a:ext cx="1241350" cy="462500"/>
            </a:xfrm>
            <a:custGeom>
              <a:avLst/>
              <a:gdLst/>
              <a:ahLst/>
              <a:cxnLst/>
              <a:rect l="l" t="t" r="r" b="b"/>
              <a:pathLst>
                <a:path w="49654" h="18500" extrusionOk="0">
                  <a:moveTo>
                    <a:pt x="49483" y="0"/>
                  </a:moveTo>
                  <a:cubicBezTo>
                    <a:pt x="49467" y="0"/>
                    <a:pt x="49450" y="3"/>
                    <a:pt x="49433" y="9"/>
                  </a:cubicBezTo>
                  <a:lnTo>
                    <a:pt x="159" y="18206"/>
                  </a:lnTo>
                  <a:cubicBezTo>
                    <a:pt x="1" y="18265"/>
                    <a:pt x="43" y="18500"/>
                    <a:pt x="212" y="18500"/>
                  </a:cubicBezTo>
                  <a:cubicBezTo>
                    <a:pt x="229" y="18500"/>
                    <a:pt x="247" y="18496"/>
                    <a:pt x="264" y="18490"/>
                  </a:cubicBezTo>
                  <a:lnTo>
                    <a:pt x="49538" y="293"/>
                  </a:lnTo>
                  <a:cubicBezTo>
                    <a:pt x="49615" y="263"/>
                    <a:pt x="49654" y="177"/>
                    <a:pt x="49625" y="100"/>
                  </a:cubicBezTo>
                  <a:cubicBezTo>
                    <a:pt x="49602" y="38"/>
                    <a:pt x="49545" y="0"/>
                    <a:pt x="49483"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0" name="Google Shape;392;p26"/>
            <p:cNvSpPr/>
            <p:nvPr/>
          </p:nvSpPr>
          <p:spPr>
            <a:xfrm>
              <a:off x="4553750" y="4345300"/>
              <a:ext cx="1185175" cy="441750"/>
            </a:xfrm>
            <a:custGeom>
              <a:avLst/>
              <a:gdLst/>
              <a:ahLst/>
              <a:cxnLst/>
              <a:rect l="l" t="t" r="r" b="b"/>
              <a:pathLst>
                <a:path w="47407" h="17670" extrusionOk="0">
                  <a:moveTo>
                    <a:pt x="47237" y="1"/>
                  </a:moveTo>
                  <a:cubicBezTo>
                    <a:pt x="47220" y="1"/>
                    <a:pt x="47201" y="4"/>
                    <a:pt x="47184" y="11"/>
                  </a:cubicBezTo>
                  <a:lnTo>
                    <a:pt x="160" y="17377"/>
                  </a:lnTo>
                  <a:cubicBezTo>
                    <a:pt x="1" y="17435"/>
                    <a:pt x="42" y="17670"/>
                    <a:pt x="211" y="17670"/>
                  </a:cubicBezTo>
                  <a:cubicBezTo>
                    <a:pt x="230" y="17670"/>
                    <a:pt x="247" y="17667"/>
                    <a:pt x="264" y="17661"/>
                  </a:cubicBezTo>
                  <a:lnTo>
                    <a:pt x="47289" y="294"/>
                  </a:lnTo>
                  <a:cubicBezTo>
                    <a:pt x="47367" y="265"/>
                    <a:pt x="47407" y="177"/>
                    <a:pt x="47378" y="99"/>
                  </a:cubicBezTo>
                  <a:cubicBezTo>
                    <a:pt x="47356" y="39"/>
                    <a:pt x="47298" y="1"/>
                    <a:pt x="47237"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Google Shape;393;p26"/>
            <p:cNvSpPr/>
            <p:nvPr/>
          </p:nvSpPr>
          <p:spPr>
            <a:xfrm>
              <a:off x="4372750" y="4808350"/>
              <a:ext cx="112400" cy="45550"/>
            </a:xfrm>
            <a:custGeom>
              <a:avLst/>
              <a:gdLst/>
              <a:ahLst/>
              <a:cxnLst/>
              <a:rect l="l" t="t" r="r" b="b"/>
              <a:pathLst>
                <a:path w="4496" h="1822" extrusionOk="0">
                  <a:moveTo>
                    <a:pt x="4326" y="1"/>
                  </a:moveTo>
                  <a:cubicBezTo>
                    <a:pt x="4308" y="1"/>
                    <a:pt x="4290" y="4"/>
                    <a:pt x="4273" y="10"/>
                  </a:cubicBezTo>
                  <a:lnTo>
                    <a:pt x="159" y="1528"/>
                  </a:lnTo>
                  <a:cubicBezTo>
                    <a:pt x="1" y="1587"/>
                    <a:pt x="43" y="1822"/>
                    <a:pt x="211" y="1822"/>
                  </a:cubicBezTo>
                  <a:cubicBezTo>
                    <a:pt x="229" y="1822"/>
                    <a:pt x="247" y="1818"/>
                    <a:pt x="264" y="1813"/>
                  </a:cubicBezTo>
                  <a:lnTo>
                    <a:pt x="4379" y="293"/>
                  </a:lnTo>
                  <a:cubicBezTo>
                    <a:pt x="4457" y="265"/>
                    <a:pt x="4496" y="177"/>
                    <a:pt x="4467" y="99"/>
                  </a:cubicBezTo>
                  <a:cubicBezTo>
                    <a:pt x="4445" y="38"/>
                    <a:pt x="4387" y="1"/>
                    <a:pt x="432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2" name="Google Shape;394;p26"/>
            <p:cNvSpPr/>
            <p:nvPr/>
          </p:nvSpPr>
          <p:spPr>
            <a:xfrm>
              <a:off x="4226300" y="4206525"/>
              <a:ext cx="1366300" cy="508625"/>
            </a:xfrm>
            <a:custGeom>
              <a:avLst/>
              <a:gdLst/>
              <a:ahLst/>
              <a:cxnLst/>
              <a:rect l="l" t="t" r="r" b="b"/>
              <a:pathLst>
                <a:path w="54652" h="20345" extrusionOk="0">
                  <a:moveTo>
                    <a:pt x="54481" y="1"/>
                  </a:moveTo>
                  <a:cubicBezTo>
                    <a:pt x="54462" y="1"/>
                    <a:pt x="54443" y="4"/>
                    <a:pt x="54425" y="12"/>
                  </a:cubicBezTo>
                  <a:lnTo>
                    <a:pt x="159" y="20053"/>
                  </a:lnTo>
                  <a:cubicBezTo>
                    <a:pt x="0" y="20111"/>
                    <a:pt x="43" y="20345"/>
                    <a:pt x="212" y="20345"/>
                  </a:cubicBezTo>
                  <a:cubicBezTo>
                    <a:pt x="229" y="20345"/>
                    <a:pt x="248" y="20343"/>
                    <a:pt x="264" y="20336"/>
                  </a:cubicBezTo>
                  <a:lnTo>
                    <a:pt x="54530" y="295"/>
                  </a:lnTo>
                  <a:cubicBezTo>
                    <a:pt x="54610" y="267"/>
                    <a:pt x="54652" y="179"/>
                    <a:pt x="54622" y="99"/>
                  </a:cubicBezTo>
                  <a:cubicBezTo>
                    <a:pt x="54600" y="38"/>
                    <a:pt x="54542" y="1"/>
                    <a:pt x="5448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3" name="Google Shape;395;p26"/>
            <p:cNvSpPr/>
            <p:nvPr/>
          </p:nvSpPr>
          <p:spPr>
            <a:xfrm>
              <a:off x="4079850" y="4067825"/>
              <a:ext cx="1366175" cy="508575"/>
            </a:xfrm>
            <a:custGeom>
              <a:avLst/>
              <a:gdLst/>
              <a:ahLst/>
              <a:cxnLst/>
              <a:rect l="l" t="t" r="r" b="b"/>
              <a:pathLst>
                <a:path w="54647" h="20343" extrusionOk="0">
                  <a:moveTo>
                    <a:pt x="54477" y="0"/>
                  </a:moveTo>
                  <a:cubicBezTo>
                    <a:pt x="54459" y="0"/>
                    <a:pt x="54441" y="3"/>
                    <a:pt x="54424" y="10"/>
                  </a:cubicBezTo>
                  <a:lnTo>
                    <a:pt x="159" y="20051"/>
                  </a:lnTo>
                  <a:cubicBezTo>
                    <a:pt x="0" y="20110"/>
                    <a:pt x="43" y="20343"/>
                    <a:pt x="211" y="20343"/>
                  </a:cubicBezTo>
                  <a:cubicBezTo>
                    <a:pt x="229" y="20343"/>
                    <a:pt x="248" y="20341"/>
                    <a:pt x="265" y="20334"/>
                  </a:cubicBezTo>
                  <a:lnTo>
                    <a:pt x="54528" y="293"/>
                  </a:lnTo>
                  <a:cubicBezTo>
                    <a:pt x="54607" y="264"/>
                    <a:pt x="54647" y="177"/>
                    <a:pt x="54618" y="98"/>
                  </a:cubicBezTo>
                  <a:cubicBezTo>
                    <a:pt x="54596" y="38"/>
                    <a:pt x="54538" y="0"/>
                    <a:pt x="5447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Google Shape;396;p26"/>
            <p:cNvSpPr/>
            <p:nvPr/>
          </p:nvSpPr>
          <p:spPr>
            <a:xfrm>
              <a:off x="5233050" y="3929075"/>
              <a:ext cx="66525" cy="28600"/>
            </a:xfrm>
            <a:custGeom>
              <a:avLst/>
              <a:gdLst/>
              <a:ahLst/>
              <a:cxnLst/>
              <a:rect l="l" t="t" r="r" b="b"/>
              <a:pathLst>
                <a:path w="2661" h="1144" extrusionOk="0">
                  <a:moveTo>
                    <a:pt x="2491" y="0"/>
                  </a:moveTo>
                  <a:cubicBezTo>
                    <a:pt x="2473" y="0"/>
                    <a:pt x="2455" y="3"/>
                    <a:pt x="2438" y="10"/>
                  </a:cubicBezTo>
                  <a:lnTo>
                    <a:pt x="158" y="851"/>
                  </a:lnTo>
                  <a:cubicBezTo>
                    <a:pt x="1" y="909"/>
                    <a:pt x="42" y="1144"/>
                    <a:pt x="211" y="1144"/>
                  </a:cubicBezTo>
                  <a:cubicBezTo>
                    <a:pt x="229" y="1144"/>
                    <a:pt x="247" y="1140"/>
                    <a:pt x="264" y="1135"/>
                  </a:cubicBezTo>
                  <a:lnTo>
                    <a:pt x="2542" y="293"/>
                  </a:lnTo>
                  <a:cubicBezTo>
                    <a:pt x="2621" y="264"/>
                    <a:pt x="2661" y="177"/>
                    <a:pt x="2632" y="99"/>
                  </a:cubicBezTo>
                  <a:cubicBezTo>
                    <a:pt x="2610" y="38"/>
                    <a:pt x="2552" y="0"/>
                    <a:pt x="2491"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5" name="Google Shape;397;p26"/>
            <p:cNvSpPr/>
            <p:nvPr/>
          </p:nvSpPr>
          <p:spPr>
            <a:xfrm>
              <a:off x="3933400" y="3980150"/>
              <a:ext cx="1227900" cy="457525"/>
            </a:xfrm>
            <a:custGeom>
              <a:avLst/>
              <a:gdLst/>
              <a:ahLst/>
              <a:cxnLst/>
              <a:rect l="l" t="t" r="r" b="b"/>
              <a:pathLst>
                <a:path w="49116" h="18301" extrusionOk="0">
                  <a:moveTo>
                    <a:pt x="48946" y="1"/>
                  </a:moveTo>
                  <a:cubicBezTo>
                    <a:pt x="48928" y="1"/>
                    <a:pt x="48910" y="4"/>
                    <a:pt x="48892" y="11"/>
                  </a:cubicBezTo>
                  <a:lnTo>
                    <a:pt x="159" y="18008"/>
                  </a:lnTo>
                  <a:cubicBezTo>
                    <a:pt x="0" y="18065"/>
                    <a:pt x="43" y="18300"/>
                    <a:pt x="212" y="18300"/>
                  </a:cubicBezTo>
                  <a:cubicBezTo>
                    <a:pt x="229" y="18300"/>
                    <a:pt x="248" y="18297"/>
                    <a:pt x="264" y="18291"/>
                  </a:cubicBezTo>
                  <a:lnTo>
                    <a:pt x="48997" y="293"/>
                  </a:lnTo>
                  <a:cubicBezTo>
                    <a:pt x="49075" y="265"/>
                    <a:pt x="49115" y="177"/>
                    <a:pt x="49087" y="99"/>
                  </a:cubicBezTo>
                  <a:cubicBezTo>
                    <a:pt x="49064" y="38"/>
                    <a:pt x="49007" y="1"/>
                    <a:pt x="4894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 name="Google Shape;398;p26"/>
            <p:cNvSpPr/>
            <p:nvPr/>
          </p:nvSpPr>
          <p:spPr>
            <a:xfrm>
              <a:off x="3786950" y="3790300"/>
              <a:ext cx="1366175" cy="508625"/>
            </a:xfrm>
            <a:custGeom>
              <a:avLst/>
              <a:gdLst/>
              <a:ahLst/>
              <a:cxnLst/>
              <a:rect l="l" t="t" r="r" b="b"/>
              <a:pathLst>
                <a:path w="54647" h="20345" extrusionOk="0">
                  <a:moveTo>
                    <a:pt x="54477" y="1"/>
                  </a:moveTo>
                  <a:cubicBezTo>
                    <a:pt x="54459" y="1"/>
                    <a:pt x="54442" y="4"/>
                    <a:pt x="54425" y="10"/>
                  </a:cubicBezTo>
                  <a:lnTo>
                    <a:pt x="159" y="20052"/>
                  </a:lnTo>
                  <a:cubicBezTo>
                    <a:pt x="0" y="20110"/>
                    <a:pt x="43" y="20344"/>
                    <a:pt x="211" y="20344"/>
                  </a:cubicBezTo>
                  <a:cubicBezTo>
                    <a:pt x="229" y="20344"/>
                    <a:pt x="246" y="20342"/>
                    <a:pt x="264" y="20336"/>
                  </a:cubicBezTo>
                  <a:lnTo>
                    <a:pt x="54529" y="294"/>
                  </a:lnTo>
                  <a:cubicBezTo>
                    <a:pt x="54608" y="265"/>
                    <a:pt x="54647" y="178"/>
                    <a:pt x="54618" y="100"/>
                  </a:cubicBezTo>
                  <a:cubicBezTo>
                    <a:pt x="54596" y="39"/>
                    <a:pt x="54538" y="1"/>
                    <a:pt x="54477"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7" name="Google Shape;400;p26"/>
            <p:cNvSpPr/>
            <p:nvPr/>
          </p:nvSpPr>
          <p:spPr>
            <a:xfrm>
              <a:off x="3494050" y="3512825"/>
              <a:ext cx="1366175" cy="508625"/>
            </a:xfrm>
            <a:custGeom>
              <a:avLst/>
              <a:gdLst/>
              <a:ahLst/>
              <a:cxnLst/>
              <a:rect l="l" t="t" r="r" b="b"/>
              <a:pathLst>
                <a:path w="54647" h="20345" extrusionOk="0">
                  <a:moveTo>
                    <a:pt x="54476" y="1"/>
                  </a:moveTo>
                  <a:cubicBezTo>
                    <a:pt x="54459" y="1"/>
                    <a:pt x="54441" y="4"/>
                    <a:pt x="54424" y="10"/>
                  </a:cubicBezTo>
                  <a:lnTo>
                    <a:pt x="159" y="20051"/>
                  </a:lnTo>
                  <a:cubicBezTo>
                    <a:pt x="0" y="20110"/>
                    <a:pt x="43" y="20343"/>
                    <a:pt x="211" y="20345"/>
                  </a:cubicBezTo>
                  <a:cubicBezTo>
                    <a:pt x="229" y="20345"/>
                    <a:pt x="246" y="20341"/>
                    <a:pt x="264" y="20335"/>
                  </a:cubicBezTo>
                  <a:lnTo>
                    <a:pt x="54528" y="293"/>
                  </a:lnTo>
                  <a:cubicBezTo>
                    <a:pt x="54606" y="265"/>
                    <a:pt x="54647" y="177"/>
                    <a:pt x="54618" y="99"/>
                  </a:cubicBezTo>
                  <a:cubicBezTo>
                    <a:pt x="54596" y="38"/>
                    <a:pt x="54538" y="1"/>
                    <a:pt x="5447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 name="Google Shape;401;p26"/>
            <p:cNvSpPr/>
            <p:nvPr/>
          </p:nvSpPr>
          <p:spPr>
            <a:xfrm>
              <a:off x="3347600" y="3374125"/>
              <a:ext cx="1366050" cy="508575"/>
            </a:xfrm>
            <a:custGeom>
              <a:avLst/>
              <a:gdLst/>
              <a:ahLst/>
              <a:cxnLst/>
              <a:rect l="l" t="t" r="r" b="b"/>
              <a:pathLst>
                <a:path w="54642" h="20343" extrusionOk="0">
                  <a:moveTo>
                    <a:pt x="54472" y="0"/>
                  </a:moveTo>
                  <a:cubicBezTo>
                    <a:pt x="54456" y="0"/>
                    <a:pt x="54440" y="3"/>
                    <a:pt x="54423" y="8"/>
                  </a:cubicBezTo>
                  <a:lnTo>
                    <a:pt x="159" y="20049"/>
                  </a:lnTo>
                  <a:cubicBezTo>
                    <a:pt x="0" y="20108"/>
                    <a:pt x="42" y="20342"/>
                    <a:pt x="211" y="20343"/>
                  </a:cubicBezTo>
                  <a:cubicBezTo>
                    <a:pt x="228" y="20342"/>
                    <a:pt x="246" y="20339"/>
                    <a:pt x="262" y="20332"/>
                  </a:cubicBezTo>
                  <a:lnTo>
                    <a:pt x="54528" y="291"/>
                  </a:lnTo>
                  <a:cubicBezTo>
                    <a:pt x="54604" y="261"/>
                    <a:pt x="54642" y="175"/>
                    <a:pt x="54613" y="98"/>
                  </a:cubicBezTo>
                  <a:cubicBezTo>
                    <a:pt x="54591" y="38"/>
                    <a:pt x="54534" y="0"/>
                    <a:pt x="54472"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 name="Google Shape;402;p26"/>
            <p:cNvSpPr/>
            <p:nvPr/>
          </p:nvSpPr>
          <p:spPr>
            <a:xfrm>
              <a:off x="4509750" y="3235325"/>
              <a:ext cx="57575" cy="25325"/>
            </a:xfrm>
            <a:custGeom>
              <a:avLst/>
              <a:gdLst/>
              <a:ahLst/>
              <a:cxnLst/>
              <a:rect l="l" t="t" r="r" b="b"/>
              <a:pathLst>
                <a:path w="2303" h="1013" extrusionOk="0">
                  <a:moveTo>
                    <a:pt x="2133" y="1"/>
                  </a:moveTo>
                  <a:cubicBezTo>
                    <a:pt x="2115" y="1"/>
                    <a:pt x="2097" y="4"/>
                    <a:pt x="2079" y="11"/>
                  </a:cubicBezTo>
                  <a:lnTo>
                    <a:pt x="158" y="719"/>
                  </a:lnTo>
                  <a:cubicBezTo>
                    <a:pt x="0" y="778"/>
                    <a:pt x="43" y="1012"/>
                    <a:pt x="211" y="1012"/>
                  </a:cubicBezTo>
                  <a:cubicBezTo>
                    <a:pt x="229" y="1012"/>
                    <a:pt x="246" y="1009"/>
                    <a:pt x="264" y="1003"/>
                  </a:cubicBezTo>
                  <a:lnTo>
                    <a:pt x="2184" y="294"/>
                  </a:lnTo>
                  <a:cubicBezTo>
                    <a:pt x="2262" y="265"/>
                    <a:pt x="2303" y="177"/>
                    <a:pt x="2273" y="99"/>
                  </a:cubicBezTo>
                  <a:cubicBezTo>
                    <a:pt x="2250" y="39"/>
                    <a:pt x="2193" y="1"/>
                    <a:pt x="2133"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 name="Google Shape;403;p26"/>
            <p:cNvSpPr/>
            <p:nvPr/>
          </p:nvSpPr>
          <p:spPr>
            <a:xfrm>
              <a:off x="3201150" y="3268500"/>
              <a:ext cx="1276300" cy="475450"/>
            </a:xfrm>
            <a:custGeom>
              <a:avLst/>
              <a:gdLst/>
              <a:ahLst/>
              <a:cxnLst/>
              <a:rect l="l" t="t" r="r" b="b"/>
              <a:pathLst>
                <a:path w="51052" h="19018" extrusionOk="0">
                  <a:moveTo>
                    <a:pt x="50881" y="1"/>
                  </a:moveTo>
                  <a:cubicBezTo>
                    <a:pt x="50865" y="1"/>
                    <a:pt x="50848" y="4"/>
                    <a:pt x="50831" y="10"/>
                  </a:cubicBezTo>
                  <a:lnTo>
                    <a:pt x="159" y="18725"/>
                  </a:lnTo>
                  <a:cubicBezTo>
                    <a:pt x="0" y="18782"/>
                    <a:pt x="41" y="19018"/>
                    <a:pt x="210" y="19018"/>
                  </a:cubicBezTo>
                  <a:cubicBezTo>
                    <a:pt x="229" y="19017"/>
                    <a:pt x="246" y="19014"/>
                    <a:pt x="263" y="19007"/>
                  </a:cubicBezTo>
                  <a:lnTo>
                    <a:pt x="50936" y="294"/>
                  </a:lnTo>
                  <a:cubicBezTo>
                    <a:pt x="51013" y="264"/>
                    <a:pt x="51052" y="177"/>
                    <a:pt x="51023" y="100"/>
                  </a:cubicBezTo>
                  <a:cubicBezTo>
                    <a:pt x="51000" y="39"/>
                    <a:pt x="50943" y="1"/>
                    <a:pt x="5088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 name="Google Shape;404;p26"/>
            <p:cNvSpPr/>
            <p:nvPr/>
          </p:nvSpPr>
          <p:spPr>
            <a:xfrm>
              <a:off x="3459675" y="3096575"/>
              <a:ext cx="961150" cy="359050"/>
            </a:xfrm>
            <a:custGeom>
              <a:avLst/>
              <a:gdLst/>
              <a:ahLst/>
              <a:cxnLst/>
              <a:rect l="l" t="t" r="r" b="b"/>
              <a:pathLst>
                <a:path w="38446" h="14362" extrusionOk="0">
                  <a:moveTo>
                    <a:pt x="38274" y="1"/>
                  </a:moveTo>
                  <a:cubicBezTo>
                    <a:pt x="38258" y="1"/>
                    <a:pt x="38241" y="4"/>
                    <a:pt x="38224" y="10"/>
                  </a:cubicBezTo>
                  <a:lnTo>
                    <a:pt x="160" y="14068"/>
                  </a:lnTo>
                  <a:cubicBezTo>
                    <a:pt x="1" y="14127"/>
                    <a:pt x="43" y="14360"/>
                    <a:pt x="211" y="14362"/>
                  </a:cubicBezTo>
                  <a:cubicBezTo>
                    <a:pt x="230" y="14362"/>
                    <a:pt x="247" y="14358"/>
                    <a:pt x="264" y="14351"/>
                  </a:cubicBezTo>
                  <a:lnTo>
                    <a:pt x="38329" y="292"/>
                  </a:lnTo>
                  <a:cubicBezTo>
                    <a:pt x="38406" y="263"/>
                    <a:pt x="38445" y="177"/>
                    <a:pt x="38416" y="99"/>
                  </a:cubicBezTo>
                  <a:cubicBezTo>
                    <a:pt x="38394" y="39"/>
                    <a:pt x="38336" y="1"/>
                    <a:pt x="38274"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 name="Google Shape;405;p26"/>
            <p:cNvSpPr/>
            <p:nvPr/>
          </p:nvSpPr>
          <p:spPr>
            <a:xfrm>
              <a:off x="3054675" y="3500825"/>
              <a:ext cx="271700" cy="104350"/>
            </a:xfrm>
            <a:custGeom>
              <a:avLst/>
              <a:gdLst/>
              <a:ahLst/>
              <a:cxnLst/>
              <a:rect l="l" t="t" r="r" b="b"/>
              <a:pathLst>
                <a:path w="10868" h="4174" extrusionOk="0">
                  <a:moveTo>
                    <a:pt x="10696" y="0"/>
                  </a:moveTo>
                  <a:cubicBezTo>
                    <a:pt x="10677" y="0"/>
                    <a:pt x="10659" y="4"/>
                    <a:pt x="10641" y="11"/>
                  </a:cubicBezTo>
                  <a:lnTo>
                    <a:pt x="160" y="3882"/>
                  </a:lnTo>
                  <a:cubicBezTo>
                    <a:pt x="1" y="3940"/>
                    <a:pt x="42" y="4174"/>
                    <a:pt x="211" y="4174"/>
                  </a:cubicBezTo>
                  <a:cubicBezTo>
                    <a:pt x="229" y="4174"/>
                    <a:pt x="247" y="4172"/>
                    <a:pt x="263" y="4165"/>
                  </a:cubicBezTo>
                  <a:lnTo>
                    <a:pt x="10745" y="294"/>
                  </a:lnTo>
                  <a:cubicBezTo>
                    <a:pt x="10825" y="267"/>
                    <a:pt x="10867" y="179"/>
                    <a:pt x="10837" y="99"/>
                  </a:cubicBezTo>
                  <a:cubicBezTo>
                    <a:pt x="10815" y="38"/>
                    <a:pt x="10757" y="0"/>
                    <a:pt x="1069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93" name="TextBox 92"/>
          <p:cNvSpPr txBox="1"/>
          <p:nvPr/>
        </p:nvSpPr>
        <p:spPr>
          <a:xfrm>
            <a:off x="462844" y="5596288"/>
            <a:ext cx="1518724" cy="98488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4000" b="1" i="0" u="none" strike="noStrike" kern="1200" cap="none" spc="0" normalizeH="0" baseline="0" noProof="0" dirty="0">
                <a:ln>
                  <a:noFill/>
                </a:ln>
                <a:solidFill>
                  <a:srgbClr val="008000"/>
                </a:solidFill>
                <a:effectLst/>
                <a:uLnTx/>
                <a:uFillTx/>
                <a:latin typeface="Calibri" panose="020F0502020204030204"/>
                <a:ea typeface="+mn-ea"/>
                <a:cs typeface="B Nazanin" panose="00000400000000000000" pitchFamily="2" charset="-78"/>
              </a:rPr>
              <a:t>ضرورت</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4" name="Rectangle 93"/>
          <p:cNvSpPr/>
          <p:nvPr/>
        </p:nvSpPr>
        <p:spPr>
          <a:xfrm>
            <a:off x="0" y="0"/>
            <a:ext cx="12192000" cy="6858000"/>
          </a:xfrm>
          <a:prstGeom prst="rect">
            <a:avLst/>
          </a:prstGeom>
          <a:noFill/>
          <a:ln w="57150">
            <a:solidFill>
              <a:srgbClr val="00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44CA7E50-1E1E-DBDF-1A75-93145C134D4C}"/>
              </a:ext>
            </a:extLst>
          </p:cNvPr>
          <p:cNvPicPr>
            <a:picLocks noChangeAspect="1"/>
          </p:cNvPicPr>
          <p:nvPr/>
        </p:nvPicPr>
        <p:blipFill>
          <a:blip r:embed="rId3"/>
          <a:stretch>
            <a:fillRect/>
          </a:stretch>
        </p:blipFill>
        <p:spPr>
          <a:xfrm>
            <a:off x="11568134" y="89214"/>
            <a:ext cx="498965" cy="795764"/>
          </a:xfrm>
          <a:prstGeom prst="rect">
            <a:avLst/>
          </a:prstGeom>
        </p:spPr>
      </p:pic>
      <p:sp>
        <p:nvSpPr>
          <p:cNvPr id="11" name="Regular Pentagon 1">
            <a:extLst>
              <a:ext uri="{FF2B5EF4-FFF2-40B4-BE49-F238E27FC236}">
                <a16:creationId xmlns:a16="http://schemas.microsoft.com/office/drawing/2014/main" id="{CB63B931-949B-5AB6-180B-410E0F980DEA}"/>
              </a:ext>
            </a:extLst>
          </p:cNvPr>
          <p:cNvSpPr/>
          <p:nvPr/>
        </p:nvSpPr>
        <p:spPr>
          <a:xfrm>
            <a:off x="31509" y="6244425"/>
            <a:ext cx="769815" cy="589033"/>
          </a:xfrm>
          <a:prstGeom prst="pentagon">
            <a:avLst/>
          </a:prstGeom>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a-IR" dirty="0">
                <a:cs typeface="B Nazanin" panose="00000400000000000000" pitchFamily="2" charset="-78"/>
              </a:rPr>
              <a:t>6</a:t>
            </a:r>
          </a:p>
        </p:txBody>
      </p:sp>
    </p:spTree>
    <p:extLst>
      <p:ext uri="{BB962C8B-B14F-4D97-AF65-F5344CB8AC3E}">
        <p14:creationId xmlns:p14="http://schemas.microsoft.com/office/powerpoint/2010/main" val="2773163364"/>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85"/>
        <p:cNvGrpSpPr/>
        <p:nvPr/>
      </p:nvGrpSpPr>
      <p:grpSpPr>
        <a:xfrm>
          <a:off x="0" y="0"/>
          <a:ext cx="0" cy="0"/>
          <a:chOff x="0" y="0"/>
          <a:chExt cx="0" cy="0"/>
        </a:xfrm>
      </p:grpSpPr>
      <p:grpSp>
        <p:nvGrpSpPr>
          <p:cNvPr id="7" name="Group 6">
            <a:extLst>
              <a:ext uri="{FF2B5EF4-FFF2-40B4-BE49-F238E27FC236}">
                <a16:creationId xmlns:a16="http://schemas.microsoft.com/office/drawing/2014/main" id="{93C29B85-F759-86E2-341F-91EAF3C89A6C}"/>
              </a:ext>
            </a:extLst>
          </p:cNvPr>
          <p:cNvGrpSpPr/>
          <p:nvPr/>
        </p:nvGrpSpPr>
        <p:grpSpPr>
          <a:xfrm>
            <a:off x="2279376" y="949771"/>
            <a:ext cx="8809404" cy="950573"/>
            <a:chOff x="3077401" y="919267"/>
            <a:chExt cx="6207587" cy="950573"/>
          </a:xfrm>
        </p:grpSpPr>
        <p:sp>
          <p:nvSpPr>
            <p:cNvPr id="986" name="Google Shape;986;p32"/>
            <p:cNvSpPr/>
            <p:nvPr/>
          </p:nvSpPr>
          <p:spPr>
            <a:xfrm>
              <a:off x="3077401" y="919267"/>
              <a:ext cx="6207587" cy="942244"/>
            </a:xfrm>
            <a:prstGeom prst="rect">
              <a:avLst/>
            </a:prstGeom>
            <a:noFill/>
            <a:ln w="28575" cap="flat" cmpd="sng">
              <a:solidFill>
                <a:srgbClr val="1D1D1B"/>
              </a:solidFill>
              <a:prstDash val="solid"/>
              <a:round/>
              <a:headEnd type="none" w="sm" len="sm"/>
              <a:tailEnd type="none" w="sm" len="sm"/>
            </a:ln>
          </p:spPr>
          <p:txBody>
            <a:bodyPr spcFirstLastPara="1" wrap="square" lIns="121900" tIns="121900" rIns="121900" bIns="121900" anchor="ctr" anchorCtr="0">
              <a:noAutofit/>
            </a:bodyPr>
            <a:lstStyle/>
            <a:p>
              <a:endParaRPr sz="1333">
                <a:latin typeface="Montserrat"/>
                <a:ea typeface="Montserrat"/>
                <a:cs typeface="Montserrat"/>
                <a:sym typeface="Montserrat"/>
              </a:endParaRPr>
            </a:p>
          </p:txBody>
        </p:sp>
        <p:sp>
          <p:nvSpPr>
            <p:cNvPr id="988" name="Google Shape;988;p32"/>
            <p:cNvSpPr txBox="1"/>
            <p:nvPr/>
          </p:nvSpPr>
          <p:spPr>
            <a:xfrm>
              <a:off x="3083211" y="949771"/>
              <a:ext cx="6062068" cy="920069"/>
            </a:xfrm>
            <a:prstGeom prst="rect">
              <a:avLst/>
            </a:prstGeom>
            <a:noFill/>
            <a:ln>
              <a:noFill/>
            </a:ln>
          </p:spPr>
          <p:txBody>
            <a:bodyPr spcFirstLastPara="1" wrap="square" lIns="121900" tIns="121900" rIns="121900" bIns="121900" anchor="t" anchorCtr="0">
              <a:noAutofit/>
            </a:bodyPr>
            <a:lstStyle/>
            <a:p>
              <a:pPr algn="ctr" rtl="1"/>
              <a:r>
                <a:rPr lang="ar-SA" sz="2000" b="1" dirty="0">
                  <a:cs typeface="B Nazanin" panose="00000400000000000000" pitchFamily="2" charset="-78"/>
                </a:rPr>
                <a:t>طراحی مدل برای اجرای جهان برتر (متاورس)</a:t>
              </a:r>
              <a:r>
                <a:rPr lang="fa-IR" sz="2000" b="1" dirty="0">
                  <a:cs typeface="B Nazanin" panose="00000400000000000000" pitchFamily="2" charset="-78"/>
                </a:rPr>
                <a:t> </a:t>
              </a:r>
              <a:r>
                <a:rPr lang="ar-SA" sz="2000" b="1" dirty="0">
                  <a:cs typeface="B Nazanin" panose="00000400000000000000" pitchFamily="2" charset="-78"/>
                </a:rPr>
                <a:t>در آموزش علوم مدارس متوسطه دوره اول شهر تهران</a:t>
              </a:r>
              <a:endParaRPr lang="en-US" sz="2000" b="1" dirty="0">
                <a:cs typeface="B Nazanin" panose="00000400000000000000" pitchFamily="2" charset="-78"/>
              </a:endParaRPr>
            </a:p>
          </p:txBody>
        </p:sp>
      </p:grpSp>
      <p:sp>
        <p:nvSpPr>
          <p:cNvPr id="989" name="Google Shape;989;p32"/>
          <p:cNvSpPr/>
          <p:nvPr/>
        </p:nvSpPr>
        <p:spPr>
          <a:xfrm>
            <a:off x="8495052" y="200084"/>
            <a:ext cx="2594000" cy="744400"/>
          </a:xfrm>
          <a:prstGeom prst="rect">
            <a:avLst/>
          </a:prstGeom>
          <a:solidFill>
            <a:srgbClr val="C6FF00"/>
          </a:solidFill>
          <a:ln w="28575" cap="flat" cmpd="sng">
            <a:solidFill>
              <a:srgbClr val="1D1D1B"/>
            </a:solidFill>
            <a:prstDash val="solid"/>
            <a:round/>
            <a:headEnd type="none" w="sm" len="sm"/>
            <a:tailEnd type="none" w="sm" len="sm"/>
          </a:ln>
        </p:spPr>
        <p:txBody>
          <a:bodyPr spcFirstLastPara="1" wrap="square" lIns="121900" tIns="121900" rIns="121900" bIns="121900" anchor="ctr" anchorCtr="0">
            <a:noAutofit/>
          </a:bodyPr>
          <a:lstStyle/>
          <a:p>
            <a:pPr algn="ctr"/>
            <a:r>
              <a:rPr lang="fa-IR" sz="2800" b="1" dirty="0">
                <a:solidFill>
                  <a:srgbClr val="1D1D1B"/>
                </a:solidFill>
                <a:latin typeface="Shadows Into Light"/>
                <a:ea typeface="Shadows Into Light"/>
                <a:cs typeface="B Nazanin" panose="00000400000000000000" pitchFamily="2" charset="-78"/>
                <a:sym typeface="Shadows Into Light"/>
              </a:rPr>
              <a:t>هدف کلی</a:t>
            </a:r>
            <a:endParaRPr sz="2800" b="1" dirty="0">
              <a:solidFill>
                <a:srgbClr val="1D1D1B"/>
              </a:solidFill>
              <a:latin typeface="Shadows Into Light"/>
              <a:ea typeface="Shadows Into Light"/>
              <a:cs typeface="B Nazanin" panose="00000400000000000000" pitchFamily="2" charset="-78"/>
              <a:sym typeface="Shadows Into Light"/>
            </a:endParaRPr>
          </a:p>
        </p:txBody>
      </p:sp>
      <p:sp>
        <p:nvSpPr>
          <p:cNvPr id="990" name="Google Shape;990;p32"/>
          <p:cNvSpPr/>
          <p:nvPr/>
        </p:nvSpPr>
        <p:spPr>
          <a:xfrm>
            <a:off x="8853179" y="2218201"/>
            <a:ext cx="2235600" cy="744400"/>
          </a:xfrm>
          <a:prstGeom prst="rect">
            <a:avLst/>
          </a:prstGeom>
          <a:solidFill>
            <a:srgbClr val="C6FF00"/>
          </a:solidFill>
          <a:ln w="28575" cap="flat" cmpd="sng">
            <a:solidFill>
              <a:srgbClr val="1D1D1B"/>
            </a:solidFill>
            <a:prstDash val="solid"/>
            <a:round/>
            <a:headEnd type="none" w="sm" len="sm"/>
            <a:tailEnd type="none" w="sm" len="sm"/>
          </a:ln>
        </p:spPr>
        <p:txBody>
          <a:bodyPr spcFirstLastPara="1" wrap="square" lIns="121900" tIns="121900" rIns="121900" bIns="121900" anchor="ctr" anchorCtr="0">
            <a:noAutofit/>
          </a:bodyPr>
          <a:lstStyle/>
          <a:p>
            <a:pPr algn="ctr"/>
            <a:r>
              <a:rPr lang="fa-IR" sz="2400" b="1" dirty="0">
                <a:solidFill>
                  <a:srgbClr val="1D1D1B"/>
                </a:solidFill>
                <a:latin typeface="Shadows Into Light"/>
                <a:ea typeface="Shadows Into Light"/>
                <a:cs typeface="B Nazanin" panose="00000400000000000000" pitchFamily="2" charset="-78"/>
                <a:sym typeface="Shadows Into Light"/>
              </a:rPr>
              <a:t>اهداف اختصاصی</a:t>
            </a:r>
            <a:endParaRPr sz="2400" b="1" dirty="0">
              <a:solidFill>
                <a:srgbClr val="1D1D1B"/>
              </a:solidFill>
              <a:latin typeface="Shadows Into Light"/>
              <a:ea typeface="Shadows Into Light"/>
              <a:cs typeface="B Nazanin" panose="00000400000000000000" pitchFamily="2" charset="-78"/>
              <a:sym typeface="Shadows Into Light"/>
            </a:endParaRPr>
          </a:p>
        </p:txBody>
      </p:sp>
      <p:grpSp>
        <p:nvGrpSpPr>
          <p:cNvPr id="1044" name="Google Shape;1044;p32"/>
          <p:cNvGrpSpPr/>
          <p:nvPr/>
        </p:nvGrpSpPr>
        <p:grpSpPr>
          <a:xfrm flipH="1">
            <a:off x="8133971" y="4487670"/>
            <a:ext cx="2954808" cy="1986004"/>
            <a:chOff x="4113400" y="3745400"/>
            <a:chExt cx="2457425" cy="1651700"/>
          </a:xfrm>
        </p:grpSpPr>
        <p:sp>
          <p:nvSpPr>
            <p:cNvPr id="1045" name="Google Shape;1045;p32"/>
            <p:cNvSpPr/>
            <p:nvPr/>
          </p:nvSpPr>
          <p:spPr>
            <a:xfrm>
              <a:off x="5123550" y="3808550"/>
              <a:ext cx="150775" cy="235075"/>
            </a:xfrm>
            <a:custGeom>
              <a:avLst/>
              <a:gdLst/>
              <a:ahLst/>
              <a:cxnLst/>
              <a:rect l="l" t="t" r="r" b="b"/>
              <a:pathLst>
                <a:path w="6031" h="9403" extrusionOk="0">
                  <a:moveTo>
                    <a:pt x="3140" y="0"/>
                  </a:moveTo>
                  <a:cubicBezTo>
                    <a:pt x="2734" y="0"/>
                    <a:pt x="2321" y="110"/>
                    <a:pt x="1937" y="349"/>
                  </a:cubicBezTo>
                  <a:cubicBezTo>
                    <a:pt x="188" y="1437"/>
                    <a:pt x="0" y="5145"/>
                    <a:pt x="446" y="6929"/>
                  </a:cubicBezTo>
                  <a:cubicBezTo>
                    <a:pt x="485" y="7083"/>
                    <a:pt x="1356" y="9402"/>
                    <a:pt x="1394" y="9402"/>
                  </a:cubicBezTo>
                  <a:cubicBezTo>
                    <a:pt x="1394" y="9402"/>
                    <a:pt x="1394" y="9402"/>
                    <a:pt x="1394" y="9402"/>
                  </a:cubicBezTo>
                  <a:cubicBezTo>
                    <a:pt x="1396" y="9401"/>
                    <a:pt x="4234" y="7160"/>
                    <a:pt x="4962" y="5721"/>
                  </a:cubicBezTo>
                  <a:cubicBezTo>
                    <a:pt x="5582" y="4495"/>
                    <a:pt x="6030" y="2762"/>
                    <a:pt x="5391" y="1456"/>
                  </a:cubicBezTo>
                  <a:cubicBezTo>
                    <a:pt x="4955" y="568"/>
                    <a:pt x="4065" y="0"/>
                    <a:pt x="3140" y="0"/>
                  </a:cubicBezTo>
                  <a:close/>
                </a:path>
              </a:pathLst>
            </a:custGeom>
            <a:solidFill>
              <a:srgbClr val="C6FF00"/>
            </a:solidFill>
            <a:ln>
              <a:noFill/>
            </a:ln>
          </p:spPr>
          <p:txBody>
            <a:bodyPr spcFirstLastPara="1" wrap="square" lIns="121900" tIns="121900" rIns="121900" bIns="121900" anchor="ctr" anchorCtr="0">
              <a:noAutofit/>
            </a:bodyPr>
            <a:lstStyle/>
            <a:p>
              <a:endParaRPr sz="2400"/>
            </a:p>
          </p:txBody>
        </p:sp>
        <p:sp>
          <p:nvSpPr>
            <p:cNvPr id="1046" name="Google Shape;1046;p32"/>
            <p:cNvSpPr/>
            <p:nvPr/>
          </p:nvSpPr>
          <p:spPr>
            <a:xfrm>
              <a:off x="4420775" y="4319300"/>
              <a:ext cx="163300" cy="230000"/>
            </a:xfrm>
            <a:custGeom>
              <a:avLst/>
              <a:gdLst/>
              <a:ahLst/>
              <a:cxnLst/>
              <a:rect l="l" t="t" r="r" b="b"/>
              <a:pathLst>
                <a:path w="6532" h="9200" extrusionOk="0">
                  <a:moveTo>
                    <a:pt x="3011" y="1"/>
                  </a:moveTo>
                  <a:cubicBezTo>
                    <a:pt x="2123" y="1"/>
                    <a:pt x="1266" y="457"/>
                    <a:pt x="859" y="1347"/>
                  </a:cubicBezTo>
                  <a:cubicBezTo>
                    <a:pt x="1" y="3220"/>
                    <a:pt x="1890" y="6417"/>
                    <a:pt x="3246" y="7660"/>
                  </a:cubicBezTo>
                  <a:cubicBezTo>
                    <a:pt x="3361" y="7764"/>
                    <a:pt x="5339" y="9199"/>
                    <a:pt x="5399" y="9199"/>
                  </a:cubicBezTo>
                  <a:cubicBezTo>
                    <a:pt x="5399" y="9199"/>
                    <a:pt x="5400" y="9199"/>
                    <a:pt x="5400" y="9199"/>
                  </a:cubicBezTo>
                  <a:cubicBezTo>
                    <a:pt x="5401" y="9196"/>
                    <a:pt x="6532" y="5762"/>
                    <a:pt x="6346" y="4160"/>
                  </a:cubicBezTo>
                  <a:cubicBezTo>
                    <a:pt x="6186" y="2797"/>
                    <a:pt x="5604" y="1103"/>
                    <a:pt x="4350" y="366"/>
                  </a:cubicBezTo>
                  <a:cubicBezTo>
                    <a:pt x="3933" y="121"/>
                    <a:pt x="3467" y="1"/>
                    <a:pt x="3011" y="1"/>
                  </a:cubicBezTo>
                  <a:close/>
                </a:path>
              </a:pathLst>
            </a:custGeom>
            <a:solidFill>
              <a:srgbClr val="C6FF00"/>
            </a:solidFill>
            <a:ln>
              <a:noFill/>
            </a:ln>
          </p:spPr>
          <p:txBody>
            <a:bodyPr spcFirstLastPara="1" wrap="square" lIns="121900" tIns="121900" rIns="121900" bIns="121900" anchor="ctr" anchorCtr="0">
              <a:noAutofit/>
            </a:bodyPr>
            <a:lstStyle/>
            <a:p>
              <a:endParaRPr sz="2400"/>
            </a:p>
          </p:txBody>
        </p:sp>
        <p:sp>
          <p:nvSpPr>
            <p:cNvPr id="1047" name="Google Shape;1047;p32"/>
            <p:cNvSpPr/>
            <p:nvPr/>
          </p:nvSpPr>
          <p:spPr>
            <a:xfrm>
              <a:off x="5729750" y="4128525"/>
              <a:ext cx="525050" cy="1193600"/>
            </a:xfrm>
            <a:custGeom>
              <a:avLst/>
              <a:gdLst/>
              <a:ahLst/>
              <a:cxnLst/>
              <a:rect l="l" t="t" r="r" b="b"/>
              <a:pathLst>
                <a:path w="21002" h="47744" extrusionOk="0">
                  <a:moveTo>
                    <a:pt x="10398" y="1"/>
                  </a:moveTo>
                  <a:cubicBezTo>
                    <a:pt x="10398" y="1"/>
                    <a:pt x="1" y="10734"/>
                    <a:pt x="58" y="23918"/>
                  </a:cubicBezTo>
                  <a:cubicBezTo>
                    <a:pt x="115" y="37101"/>
                    <a:pt x="10603" y="47744"/>
                    <a:pt x="10603" y="47744"/>
                  </a:cubicBezTo>
                  <a:cubicBezTo>
                    <a:pt x="10603" y="47744"/>
                    <a:pt x="21002" y="37012"/>
                    <a:pt x="20945" y="23828"/>
                  </a:cubicBezTo>
                  <a:cubicBezTo>
                    <a:pt x="20888" y="10645"/>
                    <a:pt x="10398" y="1"/>
                    <a:pt x="10398" y="1"/>
                  </a:cubicBezTo>
                  <a:close/>
                </a:path>
              </a:pathLst>
            </a:custGeom>
            <a:solidFill>
              <a:srgbClr val="C6FF00"/>
            </a:solidFill>
            <a:ln>
              <a:noFill/>
            </a:ln>
          </p:spPr>
          <p:txBody>
            <a:bodyPr spcFirstLastPara="1" wrap="square" lIns="121900" tIns="121900" rIns="121900" bIns="121900" anchor="ctr" anchorCtr="0">
              <a:noAutofit/>
            </a:bodyPr>
            <a:lstStyle/>
            <a:p>
              <a:endParaRPr sz="2400"/>
            </a:p>
          </p:txBody>
        </p:sp>
        <p:sp>
          <p:nvSpPr>
            <p:cNvPr id="1048" name="Google Shape;1048;p32"/>
            <p:cNvSpPr/>
            <p:nvPr/>
          </p:nvSpPr>
          <p:spPr>
            <a:xfrm>
              <a:off x="4113400" y="3745400"/>
              <a:ext cx="1792300" cy="1647125"/>
            </a:xfrm>
            <a:custGeom>
              <a:avLst/>
              <a:gdLst/>
              <a:ahLst/>
              <a:cxnLst/>
              <a:rect l="l" t="t" r="r" b="b"/>
              <a:pathLst>
                <a:path w="71692" h="65885" extrusionOk="0">
                  <a:moveTo>
                    <a:pt x="53386" y="50747"/>
                  </a:moveTo>
                  <a:cubicBezTo>
                    <a:pt x="53878" y="53128"/>
                    <a:pt x="54814" y="55923"/>
                    <a:pt x="56575" y="58369"/>
                  </a:cubicBezTo>
                  <a:cubicBezTo>
                    <a:pt x="55640" y="57925"/>
                    <a:pt x="54630" y="57433"/>
                    <a:pt x="53556" y="56888"/>
                  </a:cubicBezTo>
                  <a:cubicBezTo>
                    <a:pt x="52758" y="56483"/>
                    <a:pt x="51917" y="56042"/>
                    <a:pt x="51058" y="55580"/>
                  </a:cubicBezTo>
                  <a:cubicBezTo>
                    <a:pt x="51219" y="55226"/>
                    <a:pt x="52449" y="52476"/>
                    <a:pt x="52534" y="50925"/>
                  </a:cubicBezTo>
                  <a:cubicBezTo>
                    <a:pt x="52821" y="50872"/>
                    <a:pt x="53107" y="50811"/>
                    <a:pt x="53386" y="50747"/>
                  </a:cubicBezTo>
                  <a:close/>
                  <a:moveTo>
                    <a:pt x="30161" y="0"/>
                  </a:moveTo>
                  <a:cubicBezTo>
                    <a:pt x="29997" y="0"/>
                    <a:pt x="29836" y="16"/>
                    <a:pt x="29680" y="50"/>
                  </a:cubicBezTo>
                  <a:cubicBezTo>
                    <a:pt x="28230" y="364"/>
                    <a:pt x="27533" y="1895"/>
                    <a:pt x="27973" y="3249"/>
                  </a:cubicBezTo>
                  <a:cubicBezTo>
                    <a:pt x="28423" y="4632"/>
                    <a:pt x="29952" y="5563"/>
                    <a:pt x="31251" y="6012"/>
                  </a:cubicBezTo>
                  <a:cubicBezTo>
                    <a:pt x="31886" y="6231"/>
                    <a:pt x="32882" y="6295"/>
                    <a:pt x="33827" y="6295"/>
                  </a:cubicBezTo>
                  <a:cubicBezTo>
                    <a:pt x="34860" y="6295"/>
                    <a:pt x="35832" y="6219"/>
                    <a:pt x="36208" y="6185"/>
                  </a:cubicBezTo>
                  <a:cubicBezTo>
                    <a:pt x="36649" y="6605"/>
                    <a:pt x="37115" y="7060"/>
                    <a:pt x="37619" y="7574"/>
                  </a:cubicBezTo>
                  <a:cubicBezTo>
                    <a:pt x="38498" y="8485"/>
                    <a:pt x="39482" y="9521"/>
                    <a:pt x="40477" y="10719"/>
                  </a:cubicBezTo>
                  <a:cubicBezTo>
                    <a:pt x="40743" y="11038"/>
                    <a:pt x="41016" y="11392"/>
                    <a:pt x="41287" y="11729"/>
                  </a:cubicBezTo>
                  <a:cubicBezTo>
                    <a:pt x="40712" y="11255"/>
                    <a:pt x="39915" y="10615"/>
                    <a:pt x="39831" y="10561"/>
                  </a:cubicBezTo>
                  <a:cubicBezTo>
                    <a:pt x="38813" y="9913"/>
                    <a:pt x="36923" y="9263"/>
                    <a:pt x="35296" y="9263"/>
                  </a:cubicBezTo>
                  <a:cubicBezTo>
                    <a:pt x="34443" y="9263"/>
                    <a:pt x="33662" y="9442"/>
                    <a:pt x="33117" y="9894"/>
                  </a:cubicBezTo>
                  <a:cubicBezTo>
                    <a:pt x="31974" y="10841"/>
                    <a:pt x="32061" y="12522"/>
                    <a:pt x="33075" y="13520"/>
                  </a:cubicBezTo>
                  <a:cubicBezTo>
                    <a:pt x="33849" y="14281"/>
                    <a:pt x="35042" y="14542"/>
                    <a:pt x="36162" y="14542"/>
                  </a:cubicBezTo>
                  <a:cubicBezTo>
                    <a:pt x="36542" y="14542"/>
                    <a:pt x="36914" y="14512"/>
                    <a:pt x="37258" y="14462"/>
                  </a:cubicBezTo>
                  <a:cubicBezTo>
                    <a:pt x="38675" y="14252"/>
                    <a:pt x="41209" y="12670"/>
                    <a:pt x="41759" y="12318"/>
                  </a:cubicBezTo>
                  <a:cubicBezTo>
                    <a:pt x="42347" y="13075"/>
                    <a:pt x="42932" y="13869"/>
                    <a:pt x="43495" y="14729"/>
                  </a:cubicBezTo>
                  <a:cubicBezTo>
                    <a:pt x="44468" y="16210"/>
                    <a:pt x="45426" y="17838"/>
                    <a:pt x="46185" y="19617"/>
                  </a:cubicBezTo>
                  <a:cubicBezTo>
                    <a:pt x="46227" y="19715"/>
                    <a:pt x="46259" y="19823"/>
                    <a:pt x="46300" y="19923"/>
                  </a:cubicBezTo>
                  <a:cubicBezTo>
                    <a:pt x="46056" y="19639"/>
                    <a:pt x="44610" y="18179"/>
                    <a:pt x="44498" y="18088"/>
                  </a:cubicBezTo>
                  <a:cubicBezTo>
                    <a:pt x="43441" y="17240"/>
                    <a:pt x="41291" y="16266"/>
                    <a:pt x="39544" y="16266"/>
                  </a:cubicBezTo>
                  <a:cubicBezTo>
                    <a:pt x="38921" y="16266"/>
                    <a:pt x="38349" y="16390"/>
                    <a:pt x="37897" y="16688"/>
                  </a:cubicBezTo>
                  <a:cubicBezTo>
                    <a:pt x="36658" y="17504"/>
                    <a:pt x="36560" y="19184"/>
                    <a:pt x="37459" y="20289"/>
                  </a:cubicBezTo>
                  <a:cubicBezTo>
                    <a:pt x="38316" y="21341"/>
                    <a:pt x="39912" y="21688"/>
                    <a:pt x="41237" y="21688"/>
                  </a:cubicBezTo>
                  <a:cubicBezTo>
                    <a:pt x="41330" y="21688"/>
                    <a:pt x="41422" y="21686"/>
                    <a:pt x="41512" y="21683"/>
                  </a:cubicBezTo>
                  <a:cubicBezTo>
                    <a:pt x="43094" y="21626"/>
                    <a:pt x="46210" y="20053"/>
                    <a:pt x="46328" y="19994"/>
                  </a:cubicBezTo>
                  <a:cubicBezTo>
                    <a:pt x="47018" y="21668"/>
                    <a:pt x="47598" y="23441"/>
                    <a:pt x="48086" y="25275"/>
                  </a:cubicBezTo>
                  <a:cubicBezTo>
                    <a:pt x="48441" y="26604"/>
                    <a:pt x="48746" y="27963"/>
                    <a:pt x="49041" y="29331"/>
                  </a:cubicBezTo>
                  <a:cubicBezTo>
                    <a:pt x="48715" y="28970"/>
                    <a:pt x="47370" y="27612"/>
                    <a:pt x="47263" y="27525"/>
                  </a:cubicBezTo>
                  <a:cubicBezTo>
                    <a:pt x="46206" y="26677"/>
                    <a:pt x="44056" y="25704"/>
                    <a:pt x="42310" y="25704"/>
                  </a:cubicBezTo>
                  <a:cubicBezTo>
                    <a:pt x="41687" y="25704"/>
                    <a:pt x="41115" y="25828"/>
                    <a:pt x="40662" y="26126"/>
                  </a:cubicBezTo>
                  <a:cubicBezTo>
                    <a:pt x="39423" y="26943"/>
                    <a:pt x="39324" y="28622"/>
                    <a:pt x="40223" y="29726"/>
                  </a:cubicBezTo>
                  <a:cubicBezTo>
                    <a:pt x="41082" y="30780"/>
                    <a:pt x="42680" y="31126"/>
                    <a:pt x="44007" y="31126"/>
                  </a:cubicBezTo>
                  <a:cubicBezTo>
                    <a:pt x="44099" y="31126"/>
                    <a:pt x="44189" y="31124"/>
                    <a:pt x="44277" y="31121"/>
                  </a:cubicBezTo>
                  <a:cubicBezTo>
                    <a:pt x="45821" y="31064"/>
                    <a:pt x="48813" y="29572"/>
                    <a:pt x="49065" y="29445"/>
                  </a:cubicBezTo>
                  <a:cubicBezTo>
                    <a:pt x="49198" y="30065"/>
                    <a:pt x="49334" y="30686"/>
                    <a:pt x="49462" y="31310"/>
                  </a:cubicBezTo>
                  <a:cubicBezTo>
                    <a:pt x="49882" y="33345"/>
                    <a:pt x="50295" y="35387"/>
                    <a:pt x="50764" y="37390"/>
                  </a:cubicBezTo>
                  <a:cubicBezTo>
                    <a:pt x="50926" y="38085"/>
                    <a:pt x="51112" y="38762"/>
                    <a:pt x="51295" y="39443"/>
                  </a:cubicBezTo>
                  <a:cubicBezTo>
                    <a:pt x="50790" y="38916"/>
                    <a:pt x="49855" y="37973"/>
                    <a:pt x="49766" y="37902"/>
                  </a:cubicBezTo>
                  <a:cubicBezTo>
                    <a:pt x="48709" y="37053"/>
                    <a:pt x="46559" y="36080"/>
                    <a:pt x="44813" y="36080"/>
                  </a:cubicBezTo>
                  <a:cubicBezTo>
                    <a:pt x="44189" y="36080"/>
                    <a:pt x="43617" y="36204"/>
                    <a:pt x="43165" y="36502"/>
                  </a:cubicBezTo>
                  <a:cubicBezTo>
                    <a:pt x="41926" y="37319"/>
                    <a:pt x="41826" y="38998"/>
                    <a:pt x="42725" y="40102"/>
                  </a:cubicBezTo>
                  <a:cubicBezTo>
                    <a:pt x="43585" y="41156"/>
                    <a:pt x="45183" y="41502"/>
                    <a:pt x="46510" y="41502"/>
                  </a:cubicBezTo>
                  <a:cubicBezTo>
                    <a:pt x="46601" y="41502"/>
                    <a:pt x="46691" y="41500"/>
                    <a:pt x="46780" y="41497"/>
                  </a:cubicBezTo>
                  <a:cubicBezTo>
                    <a:pt x="48158" y="41447"/>
                    <a:pt x="50701" y="40245"/>
                    <a:pt x="51413" y="39898"/>
                  </a:cubicBezTo>
                  <a:cubicBezTo>
                    <a:pt x="51726" y="41026"/>
                    <a:pt x="52060" y="42139"/>
                    <a:pt x="52443" y="43219"/>
                  </a:cubicBezTo>
                  <a:cubicBezTo>
                    <a:pt x="52617" y="43682"/>
                    <a:pt x="52766" y="44165"/>
                    <a:pt x="52960" y="44598"/>
                  </a:cubicBezTo>
                  <a:lnTo>
                    <a:pt x="53249" y="45289"/>
                  </a:lnTo>
                  <a:cubicBezTo>
                    <a:pt x="52993" y="45262"/>
                    <a:pt x="52852" y="45252"/>
                    <a:pt x="52852" y="45252"/>
                  </a:cubicBezTo>
                  <a:lnTo>
                    <a:pt x="52852" y="45252"/>
                  </a:lnTo>
                  <a:cubicBezTo>
                    <a:pt x="52852" y="45252"/>
                    <a:pt x="52824" y="45895"/>
                    <a:pt x="52886" y="46942"/>
                  </a:cubicBezTo>
                  <a:cubicBezTo>
                    <a:pt x="51720" y="46112"/>
                    <a:pt x="50160" y="45371"/>
                    <a:pt x="48856" y="45371"/>
                  </a:cubicBezTo>
                  <a:cubicBezTo>
                    <a:pt x="48466" y="45371"/>
                    <a:pt x="48099" y="45437"/>
                    <a:pt x="47772" y="45588"/>
                  </a:cubicBezTo>
                  <a:cubicBezTo>
                    <a:pt x="46423" y="46207"/>
                    <a:pt x="46070" y="47853"/>
                    <a:pt x="46793" y="49080"/>
                  </a:cubicBezTo>
                  <a:cubicBezTo>
                    <a:pt x="46884" y="49235"/>
                    <a:pt x="46990" y="49381"/>
                    <a:pt x="47109" y="49516"/>
                  </a:cubicBezTo>
                  <a:cubicBezTo>
                    <a:pt x="47334" y="51142"/>
                    <a:pt x="48264" y="52948"/>
                    <a:pt x="49065" y="53872"/>
                  </a:cubicBezTo>
                  <a:cubicBezTo>
                    <a:pt x="49142" y="53961"/>
                    <a:pt x="50171" y="54910"/>
                    <a:pt x="50708" y="55384"/>
                  </a:cubicBezTo>
                  <a:cubicBezTo>
                    <a:pt x="50189" y="55102"/>
                    <a:pt x="49674" y="54824"/>
                    <a:pt x="49139" y="54523"/>
                  </a:cubicBezTo>
                  <a:cubicBezTo>
                    <a:pt x="48366" y="54094"/>
                    <a:pt x="47564" y="53618"/>
                    <a:pt x="46784" y="53159"/>
                  </a:cubicBezTo>
                  <a:cubicBezTo>
                    <a:pt x="46388" y="52907"/>
                    <a:pt x="45989" y="52651"/>
                    <a:pt x="45585" y="52394"/>
                  </a:cubicBezTo>
                  <a:cubicBezTo>
                    <a:pt x="45171" y="52142"/>
                    <a:pt x="44809" y="51853"/>
                    <a:pt x="44413" y="51580"/>
                  </a:cubicBezTo>
                  <a:cubicBezTo>
                    <a:pt x="43842" y="51169"/>
                    <a:pt x="43275" y="50716"/>
                    <a:pt x="42706" y="50265"/>
                  </a:cubicBezTo>
                  <a:cubicBezTo>
                    <a:pt x="43189" y="49504"/>
                    <a:pt x="44568" y="47249"/>
                    <a:pt x="44768" y="45934"/>
                  </a:cubicBezTo>
                  <a:cubicBezTo>
                    <a:pt x="44975" y="44576"/>
                    <a:pt x="44861" y="42789"/>
                    <a:pt x="43846" y="41748"/>
                  </a:cubicBezTo>
                  <a:cubicBezTo>
                    <a:pt x="43341" y="41230"/>
                    <a:pt x="42659" y="40951"/>
                    <a:pt x="41985" y="40951"/>
                  </a:cubicBezTo>
                  <a:cubicBezTo>
                    <a:pt x="41333" y="40951"/>
                    <a:pt x="40688" y="41212"/>
                    <a:pt x="40219" y="41772"/>
                  </a:cubicBezTo>
                  <a:cubicBezTo>
                    <a:pt x="38897" y="43351"/>
                    <a:pt x="39875" y="46934"/>
                    <a:pt x="40856" y="48490"/>
                  </a:cubicBezTo>
                  <a:cubicBezTo>
                    <a:pt x="40888" y="48540"/>
                    <a:pt x="41128" y="48848"/>
                    <a:pt x="41418" y="49209"/>
                  </a:cubicBezTo>
                  <a:cubicBezTo>
                    <a:pt x="40877" y="48752"/>
                    <a:pt x="40335" y="48297"/>
                    <a:pt x="39802" y="47815"/>
                  </a:cubicBezTo>
                  <a:cubicBezTo>
                    <a:pt x="38290" y="46450"/>
                    <a:pt x="36791" y="45010"/>
                    <a:pt x="35285" y="43575"/>
                  </a:cubicBezTo>
                  <a:cubicBezTo>
                    <a:pt x="34971" y="43275"/>
                    <a:pt x="34653" y="42982"/>
                    <a:pt x="34338" y="42683"/>
                  </a:cubicBezTo>
                  <a:cubicBezTo>
                    <a:pt x="34747" y="42045"/>
                    <a:pt x="36263" y="39615"/>
                    <a:pt x="36473" y="38237"/>
                  </a:cubicBezTo>
                  <a:cubicBezTo>
                    <a:pt x="36679" y="36880"/>
                    <a:pt x="36565" y="35093"/>
                    <a:pt x="35551" y="34051"/>
                  </a:cubicBezTo>
                  <a:cubicBezTo>
                    <a:pt x="35046" y="33533"/>
                    <a:pt x="34364" y="33255"/>
                    <a:pt x="33690" y="33255"/>
                  </a:cubicBezTo>
                  <a:cubicBezTo>
                    <a:pt x="33038" y="33255"/>
                    <a:pt x="32393" y="33516"/>
                    <a:pt x="31924" y="34076"/>
                  </a:cubicBezTo>
                  <a:cubicBezTo>
                    <a:pt x="30601" y="35655"/>
                    <a:pt x="31580" y="39237"/>
                    <a:pt x="32560" y="40793"/>
                  </a:cubicBezTo>
                  <a:cubicBezTo>
                    <a:pt x="32595" y="40850"/>
                    <a:pt x="32883" y="41216"/>
                    <a:pt x="33210" y="41623"/>
                  </a:cubicBezTo>
                  <a:cubicBezTo>
                    <a:pt x="32380" y="40855"/>
                    <a:pt x="31543" y="40099"/>
                    <a:pt x="30690" y="39376"/>
                  </a:cubicBezTo>
                  <a:cubicBezTo>
                    <a:pt x="29198" y="38108"/>
                    <a:pt x="27660" y="36940"/>
                    <a:pt x="26082" y="35926"/>
                  </a:cubicBezTo>
                  <a:cubicBezTo>
                    <a:pt x="26228" y="35702"/>
                    <a:pt x="28062" y="32890"/>
                    <a:pt x="28296" y="31359"/>
                  </a:cubicBezTo>
                  <a:cubicBezTo>
                    <a:pt x="28502" y="30001"/>
                    <a:pt x="28388" y="28214"/>
                    <a:pt x="27374" y="27173"/>
                  </a:cubicBezTo>
                  <a:cubicBezTo>
                    <a:pt x="26869" y="26655"/>
                    <a:pt x="26187" y="26375"/>
                    <a:pt x="25512" y="26375"/>
                  </a:cubicBezTo>
                  <a:cubicBezTo>
                    <a:pt x="24860" y="26375"/>
                    <a:pt x="24215" y="26637"/>
                    <a:pt x="23746" y="27197"/>
                  </a:cubicBezTo>
                  <a:cubicBezTo>
                    <a:pt x="22424" y="28776"/>
                    <a:pt x="23403" y="32359"/>
                    <a:pt x="24383" y="33916"/>
                  </a:cubicBezTo>
                  <a:cubicBezTo>
                    <a:pt x="24452" y="34025"/>
                    <a:pt x="25507" y="35343"/>
                    <a:pt x="25899" y="35802"/>
                  </a:cubicBezTo>
                  <a:cubicBezTo>
                    <a:pt x="25880" y="35789"/>
                    <a:pt x="25862" y="35775"/>
                    <a:pt x="25844" y="35763"/>
                  </a:cubicBezTo>
                  <a:cubicBezTo>
                    <a:pt x="24176" y="34714"/>
                    <a:pt x="22455" y="33919"/>
                    <a:pt x="20786" y="33245"/>
                  </a:cubicBezTo>
                  <a:cubicBezTo>
                    <a:pt x="19121" y="32569"/>
                    <a:pt x="17496" y="32074"/>
                    <a:pt x="15990" y="31658"/>
                  </a:cubicBezTo>
                  <a:cubicBezTo>
                    <a:pt x="14484" y="31239"/>
                    <a:pt x="13080" y="30947"/>
                    <a:pt x="11836" y="30698"/>
                  </a:cubicBezTo>
                  <a:cubicBezTo>
                    <a:pt x="11161" y="30569"/>
                    <a:pt x="10541" y="30463"/>
                    <a:pt x="9962" y="30372"/>
                  </a:cubicBezTo>
                  <a:lnTo>
                    <a:pt x="9997" y="30344"/>
                  </a:lnTo>
                  <a:cubicBezTo>
                    <a:pt x="10026" y="30320"/>
                    <a:pt x="7927" y="28959"/>
                    <a:pt x="7784" y="28888"/>
                  </a:cubicBezTo>
                  <a:cubicBezTo>
                    <a:pt x="6863" y="28431"/>
                    <a:pt x="5312" y="28038"/>
                    <a:pt x="3872" y="28038"/>
                  </a:cubicBezTo>
                  <a:cubicBezTo>
                    <a:pt x="2736" y="28038"/>
                    <a:pt x="1670" y="28282"/>
                    <a:pt x="1037" y="28932"/>
                  </a:cubicBezTo>
                  <a:cubicBezTo>
                    <a:pt x="1" y="29994"/>
                    <a:pt x="263" y="31657"/>
                    <a:pt x="1378" y="32542"/>
                  </a:cubicBezTo>
                  <a:cubicBezTo>
                    <a:pt x="2050" y="33077"/>
                    <a:pt x="2950" y="33272"/>
                    <a:pt x="3848" y="33272"/>
                  </a:cubicBezTo>
                  <a:cubicBezTo>
                    <a:pt x="4470" y="33272"/>
                    <a:pt x="5091" y="33178"/>
                    <a:pt x="5635" y="33038"/>
                  </a:cubicBezTo>
                  <a:cubicBezTo>
                    <a:pt x="6998" y="32688"/>
                    <a:pt x="9301" y="30900"/>
                    <a:pt x="9867" y="30449"/>
                  </a:cubicBezTo>
                  <a:cubicBezTo>
                    <a:pt x="10466" y="30556"/>
                    <a:pt x="11106" y="30679"/>
                    <a:pt x="11810" y="30829"/>
                  </a:cubicBezTo>
                  <a:cubicBezTo>
                    <a:pt x="13045" y="31104"/>
                    <a:pt x="14438" y="31425"/>
                    <a:pt x="15928" y="31875"/>
                  </a:cubicBezTo>
                  <a:cubicBezTo>
                    <a:pt x="16326" y="31994"/>
                    <a:pt x="16748" y="32139"/>
                    <a:pt x="17160" y="32272"/>
                  </a:cubicBezTo>
                  <a:cubicBezTo>
                    <a:pt x="16425" y="32194"/>
                    <a:pt x="15414" y="32100"/>
                    <a:pt x="15303" y="32100"/>
                  </a:cubicBezTo>
                  <a:cubicBezTo>
                    <a:pt x="15302" y="32100"/>
                    <a:pt x="15302" y="32100"/>
                    <a:pt x="15301" y="32100"/>
                  </a:cubicBezTo>
                  <a:cubicBezTo>
                    <a:pt x="13462" y="32133"/>
                    <a:pt x="9929" y="33277"/>
                    <a:pt x="9333" y="35249"/>
                  </a:cubicBezTo>
                  <a:cubicBezTo>
                    <a:pt x="8903" y="36669"/>
                    <a:pt x="9903" y="38023"/>
                    <a:pt x="11300" y="38296"/>
                  </a:cubicBezTo>
                  <a:cubicBezTo>
                    <a:pt x="11482" y="38331"/>
                    <a:pt x="11667" y="38348"/>
                    <a:pt x="11852" y="38348"/>
                  </a:cubicBezTo>
                  <a:cubicBezTo>
                    <a:pt x="13116" y="38348"/>
                    <a:pt x="14415" y="37574"/>
                    <a:pt x="15306" y="36774"/>
                  </a:cubicBezTo>
                  <a:cubicBezTo>
                    <a:pt x="16373" y="35817"/>
                    <a:pt x="17614" y="33100"/>
                    <a:pt x="17879" y="32502"/>
                  </a:cubicBezTo>
                  <a:cubicBezTo>
                    <a:pt x="18787" y="32810"/>
                    <a:pt x="19712" y="33147"/>
                    <a:pt x="20658" y="33555"/>
                  </a:cubicBezTo>
                  <a:cubicBezTo>
                    <a:pt x="22284" y="34254"/>
                    <a:pt x="23982" y="35084"/>
                    <a:pt x="25597" y="36148"/>
                  </a:cubicBezTo>
                  <a:cubicBezTo>
                    <a:pt x="25686" y="36208"/>
                    <a:pt x="25773" y="36280"/>
                    <a:pt x="25862" y="36341"/>
                  </a:cubicBezTo>
                  <a:cubicBezTo>
                    <a:pt x="25501" y="36237"/>
                    <a:pt x="23490" y="35817"/>
                    <a:pt x="23346" y="35805"/>
                  </a:cubicBezTo>
                  <a:cubicBezTo>
                    <a:pt x="23179" y="35789"/>
                    <a:pt x="22996" y="35781"/>
                    <a:pt x="22801" y="35781"/>
                  </a:cubicBezTo>
                  <a:cubicBezTo>
                    <a:pt x="20872" y="35781"/>
                    <a:pt x="17803" y="36557"/>
                    <a:pt x="17068" y="38277"/>
                  </a:cubicBezTo>
                  <a:cubicBezTo>
                    <a:pt x="16486" y="39642"/>
                    <a:pt x="17329" y="41098"/>
                    <a:pt x="18689" y="41523"/>
                  </a:cubicBezTo>
                  <a:cubicBezTo>
                    <a:pt x="18980" y="41614"/>
                    <a:pt x="19283" y="41655"/>
                    <a:pt x="19591" y="41655"/>
                  </a:cubicBezTo>
                  <a:cubicBezTo>
                    <a:pt x="20744" y="41655"/>
                    <a:pt x="21956" y="41081"/>
                    <a:pt x="22839" y="40451"/>
                  </a:cubicBezTo>
                  <a:cubicBezTo>
                    <a:pt x="24127" y="39529"/>
                    <a:pt x="25858" y="36498"/>
                    <a:pt x="25924" y="36385"/>
                  </a:cubicBezTo>
                  <a:cubicBezTo>
                    <a:pt x="27423" y="37401"/>
                    <a:pt x="28885" y="38560"/>
                    <a:pt x="30304" y="39820"/>
                  </a:cubicBezTo>
                  <a:cubicBezTo>
                    <a:pt x="31334" y="40732"/>
                    <a:pt x="32339" y="41697"/>
                    <a:pt x="33339" y="42676"/>
                  </a:cubicBezTo>
                  <a:cubicBezTo>
                    <a:pt x="32867" y="42554"/>
                    <a:pt x="30996" y="42164"/>
                    <a:pt x="30859" y="42151"/>
                  </a:cubicBezTo>
                  <a:cubicBezTo>
                    <a:pt x="30693" y="42136"/>
                    <a:pt x="30511" y="42128"/>
                    <a:pt x="30318" y="42128"/>
                  </a:cubicBezTo>
                  <a:cubicBezTo>
                    <a:pt x="28389" y="42128"/>
                    <a:pt x="25317" y="42904"/>
                    <a:pt x="24582" y="44625"/>
                  </a:cubicBezTo>
                  <a:cubicBezTo>
                    <a:pt x="23999" y="45990"/>
                    <a:pt x="24843" y="47444"/>
                    <a:pt x="26202" y="47869"/>
                  </a:cubicBezTo>
                  <a:cubicBezTo>
                    <a:pt x="26494" y="47961"/>
                    <a:pt x="26797" y="48002"/>
                    <a:pt x="27105" y="48002"/>
                  </a:cubicBezTo>
                  <a:cubicBezTo>
                    <a:pt x="28258" y="48002"/>
                    <a:pt x="29469" y="47428"/>
                    <a:pt x="30352" y="46797"/>
                  </a:cubicBezTo>
                  <a:cubicBezTo>
                    <a:pt x="31609" y="45898"/>
                    <a:pt x="33282" y="43002"/>
                    <a:pt x="33420" y="42757"/>
                  </a:cubicBezTo>
                  <a:cubicBezTo>
                    <a:pt x="33875" y="43201"/>
                    <a:pt x="34330" y="43645"/>
                    <a:pt x="34781" y="44093"/>
                  </a:cubicBezTo>
                  <a:cubicBezTo>
                    <a:pt x="36254" y="45559"/>
                    <a:pt x="37725" y="47036"/>
                    <a:pt x="39221" y="48448"/>
                  </a:cubicBezTo>
                  <a:cubicBezTo>
                    <a:pt x="39740" y="48937"/>
                    <a:pt x="40269" y="49401"/>
                    <a:pt x="40796" y="49867"/>
                  </a:cubicBezTo>
                  <a:cubicBezTo>
                    <a:pt x="40085" y="49705"/>
                    <a:pt x="38785" y="49435"/>
                    <a:pt x="38671" y="49425"/>
                  </a:cubicBezTo>
                  <a:cubicBezTo>
                    <a:pt x="38504" y="49410"/>
                    <a:pt x="38322" y="49402"/>
                    <a:pt x="38129" y="49402"/>
                  </a:cubicBezTo>
                  <a:cubicBezTo>
                    <a:pt x="36200" y="49402"/>
                    <a:pt x="33128" y="50178"/>
                    <a:pt x="32393" y="51899"/>
                  </a:cubicBezTo>
                  <a:cubicBezTo>
                    <a:pt x="31809" y="53264"/>
                    <a:pt x="32654" y="54720"/>
                    <a:pt x="34012" y="55144"/>
                  </a:cubicBezTo>
                  <a:cubicBezTo>
                    <a:pt x="34304" y="55235"/>
                    <a:pt x="34607" y="55276"/>
                    <a:pt x="34915" y="55276"/>
                  </a:cubicBezTo>
                  <a:cubicBezTo>
                    <a:pt x="36069" y="55276"/>
                    <a:pt x="37281" y="54702"/>
                    <a:pt x="38163" y="54071"/>
                  </a:cubicBezTo>
                  <a:cubicBezTo>
                    <a:pt x="39286" y="53269"/>
                    <a:pt x="40745" y="50864"/>
                    <a:pt x="41145" y="50181"/>
                  </a:cubicBezTo>
                  <a:cubicBezTo>
                    <a:pt x="42029" y="50950"/>
                    <a:pt x="42922" y="51694"/>
                    <a:pt x="43838" y="52384"/>
                  </a:cubicBezTo>
                  <a:cubicBezTo>
                    <a:pt x="44238" y="52673"/>
                    <a:pt x="44629" y="52994"/>
                    <a:pt x="45029" y="53249"/>
                  </a:cubicBezTo>
                  <a:lnTo>
                    <a:pt x="46211" y="54040"/>
                  </a:lnTo>
                  <a:cubicBezTo>
                    <a:pt x="47038" y="54552"/>
                    <a:pt x="47804" y="55030"/>
                    <a:pt x="48586" y="55486"/>
                  </a:cubicBezTo>
                  <a:cubicBezTo>
                    <a:pt x="48979" y="55720"/>
                    <a:pt x="49355" y="55930"/>
                    <a:pt x="49740" y="56153"/>
                  </a:cubicBezTo>
                  <a:cubicBezTo>
                    <a:pt x="49043" y="55881"/>
                    <a:pt x="47934" y="55469"/>
                    <a:pt x="47828" y="55442"/>
                  </a:cubicBezTo>
                  <a:cubicBezTo>
                    <a:pt x="47312" y="55313"/>
                    <a:pt x="46635" y="55238"/>
                    <a:pt x="45906" y="55238"/>
                  </a:cubicBezTo>
                  <a:cubicBezTo>
                    <a:pt x="44118" y="55238"/>
                    <a:pt x="42021" y="55693"/>
                    <a:pt x="41249" y="56936"/>
                  </a:cubicBezTo>
                  <a:cubicBezTo>
                    <a:pt x="40466" y="58195"/>
                    <a:pt x="41079" y="59764"/>
                    <a:pt x="42358" y="60389"/>
                  </a:cubicBezTo>
                  <a:cubicBezTo>
                    <a:pt x="42806" y="60608"/>
                    <a:pt x="43304" y="60699"/>
                    <a:pt x="43815" y="60699"/>
                  </a:cubicBezTo>
                  <a:cubicBezTo>
                    <a:pt x="44793" y="60699"/>
                    <a:pt x="45817" y="60365"/>
                    <a:pt x="46622" y="59958"/>
                  </a:cubicBezTo>
                  <a:cubicBezTo>
                    <a:pt x="47974" y="59274"/>
                    <a:pt x="50006" y="56757"/>
                    <a:pt x="50253" y="56449"/>
                  </a:cubicBezTo>
                  <a:cubicBezTo>
                    <a:pt x="51199" y="56987"/>
                    <a:pt x="52124" y="57502"/>
                    <a:pt x="52998" y="57968"/>
                  </a:cubicBezTo>
                  <a:cubicBezTo>
                    <a:pt x="55330" y="59217"/>
                    <a:pt x="57368" y="60212"/>
                    <a:pt x="58948" y="60955"/>
                  </a:cubicBezTo>
                  <a:cubicBezTo>
                    <a:pt x="64083" y="65396"/>
                    <a:pt x="71310" y="65884"/>
                    <a:pt x="71310" y="65884"/>
                  </a:cubicBezTo>
                  <a:cubicBezTo>
                    <a:pt x="71310" y="65884"/>
                    <a:pt x="71691" y="57228"/>
                    <a:pt x="66596" y="51531"/>
                  </a:cubicBezTo>
                  <a:cubicBezTo>
                    <a:pt x="64742" y="49466"/>
                    <a:pt x="62427" y="48075"/>
                    <a:pt x="60228" y="47138"/>
                  </a:cubicBezTo>
                  <a:cubicBezTo>
                    <a:pt x="60365" y="46991"/>
                    <a:pt x="60491" y="46833"/>
                    <a:pt x="60604" y="46667"/>
                  </a:cubicBezTo>
                  <a:cubicBezTo>
                    <a:pt x="61360" y="45519"/>
                    <a:pt x="62005" y="43850"/>
                    <a:pt x="61520" y="42479"/>
                  </a:cubicBezTo>
                  <a:cubicBezTo>
                    <a:pt x="61159" y="41459"/>
                    <a:pt x="60214" y="40759"/>
                    <a:pt x="59193" y="40759"/>
                  </a:cubicBezTo>
                  <a:cubicBezTo>
                    <a:pt x="58870" y="40759"/>
                    <a:pt x="58539" y="40830"/>
                    <a:pt x="58217" y="40982"/>
                  </a:cubicBezTo>
                  <a:cubicBezTo>
                    <a:pt x="56806" y="41648"/>
                    <a:pt x="56113" y="43912"/>
                    <a:pt x="55964" y="45763"/>
                  </a:cubicBezTo>
                  <a:cubicBezTo>
                    <a:pt x="55400" y="45634"/>
                    <a:pt x="54892" y="45537"/>
                    <a:pt x="54457" y="45464"/>
                  </a:cubicBezTo>
                  <a:lnTo>
                    <a:pt x="53892" y="44195"/>
                  </a:lnTo>
                  <a:cubicBezTo>
                    <a:pt x="53687" y="43757"/>
                    <a:pt x="53545" y="43316"/>
                    <a:pt x="53364" y="42871"/>
                  </a:cubicBezTo>
                  <a:cubicBezTo>
                    <a:pt x="53115" y="42212"/>
                    <a:pt x="52891" y="41520"/>
                    <a:pt x="52666" y="40831"/>
                  </a:cubicBezTo>
                  <a:cubicBezTo>
                    <a:pt x="53489" y="40464"/>
                    <a:pt x="55883" y="39343"/>
                    <a:pt x="56776" y="38356"/>
                  </a:cubicBezTo>
                  <a:cubicBezTo>
                    <a:pt x="57696" y="37338"/>
                    <a:pt x="58588" y="35785"/>
                    <a:pt x="58316" y="34356"/>
                  </a:cubicBezTo>
                  <a:cubicBezTo>
                    <a:pt x="58091" y="33178"/>
                    <a:pt x="57097" y="32278"/>
                    <a:pt x="55938" y="32278"/>
                  </a:cubicBezTo>
                  <a:cubicBezTo>
                    <a:pt x="55722" y="32278"/>
                    <a:pt x="55501" y="32309"/>
                    <a:pt x="55277" y="32376"/>
                  </a:cubicBezTo>
                  <a:cubicBezTo>
                    <a:pt x="53303" y="32963"/>
                    <a:pt x="52143" y="36492"/>
                    <a:pt x="52102" y="38329"/>
                  </a:cubicBezTo>
                  <a:cubicBezTo>
                    <a:pt x="52100" y="38390"/>
                    <a:pt x="52133" y="38779"/>
                    <a:pt x="52174" y="39240"/>
                  </a:cubicBezTo>
                  <a:cubicBezTo>
                    <a:pt x="51975" y="38560"/>
                    <a:pt x="51773" y="37882"/>
                    <a:pt x="51595" y="37186"/>
                  </a:cubicBezTo>
                  <a:cubicBezTo>
                    <a:pt x="51087" y="35213"/>
                    <a:pt x="50633" y="33186"/>
                    <a:pt x="50167" y="31157"/>
                  </a:cubicBezTo>
                  <a:cubicBezTo>
                    <a:pt x="50071" y="30735"/>
                    <a:pt x="49967" y="30313"/>
                    <a:pt x="49869" y="29891"/>
                  </a:cubicBezTo>
                  <a:cubicBezTo>
                    <a:pt x="50563" y="29585"/>
                    <a:pt x="53168" y="28395"/>
                    <a:pt x="54102" y="27361"/>
                  </a:cubicBezTo>
                  <a:cubicBezTo>
                    <a:pt x="55023" y="26343"/>
                    <a:pt x="55914" y="24789"/>
                    <a:pt x="55642" y="23361"/>
                  </a:cubicBezTo>
                  <a:cubicBezTo>
                    <a:pt x="55417" y="22183"/>
                    <a:pt x="54423" y="21283"/>
                    <a:pt x="53265" y="21283"/>
                  </a:cubicBezTo>
                  <a:cubicBezTo>
                    <a:pt x="53049" y="21283"/>
                    <a:pt x="52828" y="21314"/>
                    <a:pt x="52604" y="21380"/>
                  </a:cubicBezTo>
                  <a:cubicBezTo>
                    <a:pt x="50630" y="21968"/>
                    <a:pt x="49470" y="25495"/>
                    <a:pt x="49428" y="27334"/>
                  </a:cubicBezTo>
                  <a:cubicBezTo>
                    <a:pt x="49427" y="27400"/>
                    <a:pt x="49466" y="27865"/>
                    <a:pt x="49514" y="28384"/>
                  </a:cubicBezTo>
                  <a:cubicBezTo>
                    <a:pt x="49245" y="27286"/>
                    <a:pt x="48965" y="26193"/>
                    <a:pt x="48651" y="25119"/>
                  </a:cubicBezTo>
                  <a:cubicBezTo>
                    <a:pt x="48107" y="23238"/>
                    <a:pt x="47468" y="21417"/>
                    <a:pt x="46710" y="19699"/>
                  </a:cubicBezTo>
                  <a:cubicBezTo>
                    <a:pt x="46956" y="19595"/>
                    <a:pt x="50038" y="18260"/>
                    <a:pt x="51077" y="17112"/>
                  </a:cubicBezTo>
                  <a:cubicBezTo>
                    <a:pt x="51997" y="16093"/>
                    <a:pt x="52888" y="14539"/>
                    <a:pt x="52617" y="13111"/>
                  </a:cubicBezTo>
                  <a:cubicBezTo>
                    <a:pt x="52393" y="11933"/>
                    <a:pt x="51398" y="11033"/>
                    <a:pt x="50239" y="11033"/>
                  </a:cubicBezTo>
                  <a:cubicBezTo>
                    <a:pt x="50023" y="11033"/>
                    <a:pt x="49801" y="11064"/>
                    <a:pt x="49578" y="11131"/>
                  </a:cubicBezTo>
                  <a:cubicBezTo>
                    <a:pt x="47605" y="11719"/>
                    <a:pt x="46444" y="15246"/>
                    <a:pt x="46403" y="17084"/>
                  </a:cubicBezTo>
                  <a:cubicBezTo>
                    <a:pt x="46400" y="17215"/>
                    <a:pt x="46552" y="18896"/>
                    <a:pt x="46627" y="19494"/>
                  </a:cubicBezTo>
                  <a:cubicBezTo>
                    <a:pt x="46618" y="19475"/>
                    <a:pt x="46612" y="19453"/>
                    <a:pt x="46603" y="19432"/>
                  </a:cubicBezTo>
                  <a:cubicBezTo>
                    <a:pt x="45790" y="17637"/>
                    <a:pt x="44793" y="16024"/>
                    <a:pt x="43773" y="14540"/>
                  </a:cubicBezTo>
                  <a:cubicBezTo>
                    <a:pt x="42758" y="13060"/>
                    <a:pt x="41675" y="11751"/>
                    <a:pt x="40648" y="10573"/>
                  </a:cubicBezTo>
                  <a:cubicBezTo>
                    <a:pt x="39625" y="9392"/>
                    <a:pt x="38613" y="8374"/>
                    <a:pt x="37714" y="7481"/>
                  </a:cubicBezTo>
                  <a:cubicBezTo>
                    <a:pt x="37221" y="7000"/>
                    <a:pt x="36763" y="6570"/>
                    <a:pt x="36331" y="6174"/>
                  </a:cubicBezTo>
                  <a:lnTo>
                    <a:pt x="36374" y="6171"/>
                  </a:lnTo>
                  <a:cubicBezTo>
                    <a:pt x="36413" y="6167"/>
                    <a:pt x="35413" y="3873"/>
                    <a:pt x="35332" y="3735"/>
                  </a:cubicBezTo>
                  <a:cubicBezTo>
                    <a:pt x="34482" y="2268"/>
                    <a:pt x="32104" y="0"/>
                    <a:pt x="30161" y="0"/>
                  </a:cubicBezTo>
                  <a:close/>
                </a:path>
              </a:pathLst>
            </a:custGeom>
            <a:solidFill>
              <a:srgbClr val="C6FF00"/>
            </a:solidFill>
            <a:ln>
              <a:noFill/>
            </a:ln>
          </p:spPr>
          <p:txBody>
            <a:bodyPr spcFirstLastPara="1" wrap="square" lIns="121900" tIns="121900" rIns="121900" bIns="121900" anchor="ctr" anchorCtr="0">
              <a:noAutofit/>
            </a:bodyPr>
            <a:lstStyle/>
            <a:p>
              <a:endParaRPr sz="2400"/>
            </a:p>
          </p:txBody>
        </p:sp>
        <p:sp>
          <p:nvSpPr>
            <p:cNvPr id="1049" name="Google Shape;1049;p32"/>
            <p:cNvSpPr/>
            <p:nvPr/>
          </p:nvSpPr>
          <p:spPr>
            <a:xfrm>
              <a:off x="6084350" y="4882475"/>
              <a:ext cx="483225" cy="498650"/>
            </a:xfrm>
            <a:custGeom>
              <a:avLst/>
              <a:gdLst/>
              <a:ahLst/>
              <a:cxnLst/>
              <a:rect l="l" t="t" r="r" b="b"/>
              <a:pathLst>
                <a:path w="19329" h="19946" extrusionOk="0">
                  <a:moveTo>
                    <a:pt x="19262" y="0"/>
                  </a:moveTo>
                  <a:cubicBezTo>
                    <a:pt x="19262" y="0"/>
                    <a:pt x="10603" y="266"/>
                    <a:pt x="5302" y="5773"/>
                  </a:cubicBezTo>
                  <a:cubicBezTo>
                    <a:pt x="1" y="11281"/>
                    <a:pt x="65" y="19945"/>
                    <a:pt x="65" y="19945"/>
                  </a:cubicBezTo>
                  <a:cubicBezTo>
                    <a:pt x="65" y="19945"/>
                    <a:pt x="8726" y="19680"/>
                    <a:pt x="14027" y="14172"/>
                  </a:cubicBezTo>
                  <a:cubicBezTo>
                    <a:pt x="19328" y="8664"/>
                    <a:pt x="19262" y="0"/>
                    <a:pt x="19262" y="0"/>
                  </a:cubicBezTo>
                  <a:close/>
                </a:path>
              </a:pathLst>
            </a:custGeom>
            <a:solidFill>
              <a:srgbClr val="C6FF00"/>
            </a:solidFill>
            <a:ln>
              <a:noFill/>
            </a:ln>
          </p:spPr>
          <p:txBody>
            <a:bodyPr spcFirstLastPara="1" wrap="square" lIns="121900" tIns="121900" rIns="121900" bIns="121900" anchor="ctr" anchorCtr="0">
              <a:noAutofit/>
            </a:bodyPr>
            <a:lstStyle/>
            <a:p>
              <a:endParaRPr sz="2400"/>
            </a:p>
          </p:txBody>
        </p:sp>
        <p:sp>
          <p:nvSpPr>
            <p:cNvPr id="1050" name="Google Shape;1050;p32"/>
            <p:cNvSpPr/>
            <p:nvPr/>
          </p:nvSpPr>
          <p:spPr>
            <a:xfrm>
              <a:off x="5771725" y="4128500"/>
              <a:ext cx="441375" cy="1193675"/>
            </a:xfrm>
            <a:custGeom>
              <a:avLst/>
              <a:gdLst/>
              <a:ahLst/>
              <a:cxnLst/>
              <a:rect l="l" t="t" r="r" b="b"/>
              <a:pathLst>
                <a:path w="17655" h="47747" extrusionOk="0">
                  <a:moveTo>
                    <a:pt x="8993" y="1"/>
                  </a:moveTo>
                  <a:lnTo>
                    <a:pt x="8446" y="3"/>
                  </a:lnTo>
                  <a:lnTo>
                    <a:pt x="8517" y="16373"/>
                  </a:lnTo>
                  <a:lnTo>
                    <a:pt x="8517" y="16373"/>
                  </a:lnTo>
                  <a:lnTo>
                    <a:pt x="3102" y="11687"/>
                  </a:lnTo>
                  <a:lnTo>
                    <a:pt x="2745" y="12099"/>
                  </a:lnTo>
                  <a:lnTo>
                    <a:pt x="8520" y="17098"/>
                  </a:lnTo>
                  <a:lnTo>
                    <a:pt x="8570" y="28802"/>
                  </a:lnTo>
                  <a:lnTo>
                    <a:pt x="362" y="21540"/>
                  </a:lnTo>
                  <a:lnTo>
                    <a:pt x="0" y="21947"/>
                  </a:lnTo>
                  <a:lnTo>
                    <a:pt x="8574" y="29534"/>
                  </a:lnTo>
                  <a:lnTo>
                    <a:pt x="8619" y="40190"/>
                  </a:lnTo>
                  <a:lnTo>
                    <a:pt x="2451" y="35349"/>
                  </a:lnTo>
                  <a:lnTo>
                    <a:pt x="2114" y="35779"/>
                  </a:lnTo>
                  <a:lnTo>
                    <a:pt x="8623" y="40886"/>
                  </a:lnTo>
                  <a:lnTo>
                    <a:pt x="8653" y="47746"/>
                  </a:lnTo>
                  <a:lnTo>
                    <a:pt x="9198" y="47745"/>
                  </a:lnTo>
                  <a:lnTo>
                    <a:pt x="9147" y="35736"/>
                  </a:lnTo>
                  <a:lnTo>
                    <a:pt x="9148" y="35738"/>
                  </a:lnTo>
                  <a:lnTo>
                    <a:pt x="17655" y="28091"/>
                  </a:lnTo>
                  <a:lnTo>
                    <a:pt x="17289" y="27685"/>
                  </a:lnTo>
                  <a:lnTo>
                    <a:pt x="9143" y="35008"/>
                  </a:lnTo>
                  <a:lnTo>
                    <a:pt x="9100" y="24986"/>
                  </a:lnTo>
                  <a:lnTo>
                    <a:pt x="9144" y="25016"/>
                  </a:lnTo>
                  <a:lnTo>
                    <a:pt x="16339" y="14496"/>
                  </a:lnTo>
                  <a:lnTo>
                    <a:pt x="15888" y="14187"/>
                  </a:lnTo>
                  <a:lnTo>
                    <a:pt x="9096" y="24119"/>
                  </a:lnTo>
                  <a:lnTo>
                    <a:pt x="8993" y="1"/>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1051" name="Google Shape;1051;p32"/>
            <p:cNvSpPr/>
            <p:nvPr/>
          </p:nvSpPr>
          <p:spPr>
            <a:xfrm>
              <a:off x="5429525" y="4872150"/>
              <a:ext cx="471625" cy="524950"/>
            </a:xfrm>
            <a:custGeom>
              <a:avLst/>
              <a:gdLst/>
              <a:ahLst/>
              <a:cxnLst/>
              <a:rect l="l" t="t" r="r" b="b"/>
              <a:pathLst>
                <a:path w="18865" h="20998" extrusionOk="0">
                  <a:moveTo>
                    <a:pt x="408" y="1"/>
                  </a:moveTo>
                  <a:lnTo>
                    <a:pt x="1" y="365"/>
                  </a:lnTo>
                  <a:lnTo>
                    <a:pt x="6160" y="7252"/>
                  </a:lnTo>
                  <a:lnTo>
                    <a:pt x="2260" y="7298"/>
                  </a:lnTo>
                  <a:lnTo>
                    <a:pt x="2268" y="7845"/>
                  </a:lnTo>
                  <a:lnTo>
                    <a:pt x="6643" y="7791"/>
                  </a:lnTo>
                  <a:lnTo>
                    <a:pt x="10962" y="12620"/>
                  </a:lnTo>
                  <a:lnTo>
                    <a:pt x="4864" y="12627"/>
                  </a:lnTo>
                  <a:lnTo>
                    <a:pt x="4865" y="13172"/>
                  </a:lnTo>
                  <a:lnTo>
                    <a:pt x="11451" y="13165"/>
                  </a:lnTo>
                  <a:lnTo>
                    <a:pt x="15378" y="17556"/>
                  </a:lnTo>
                  <a:lnTo>
                    <a:pt x="11076" y="17814"/>
                  </a:lnTo>
                  <a:lnTo>
                    <a:pt x="11109" y="18359"/>
                  </a:lnTo>
                  <a:lnTo>
                    <a:pt x="15842" y="18074"/>
                  </a:lnTo>
                  <a:lnTo>
                    <a:pt x="18457" y="20998"/>
                  </a:lnTo>
                  <a:lnTo>
                    <a:pt x="18864" y="20633"/>
                  </a:lnTo>
                  <a:lnTo>
                    <a:pt x="14257" y="15485"/>
                  </a:lnTo>
                  <a:lnTo>
                    <a:pt x="15000" y="8944"/>
                  </a:lnTo>
                  <a:lnTo>
                    <a:pt x="14457" y="8882"/>
                  </a:lnTo>
                  <a:lnTo>
                    <a:pt x="13770" y="14939"/>
                  </a:lnTo>
                  <a:lnTo>
                    <a:pt x="10118" y="10857"/>
                  </a:lnTo>
                  <a:lnTo>
                    <a:pt x="10125" y="10857"/>
                  </a:lnTo>
                  <a:lnTo>
                    <a:pt x="9199" y="3526"/>
                  </a:lnTo>
                  <a:lnTo>
                    <a:pt x="8658" y="3594"/>
                  </a:lnTo>
                  <a:lnTo>
                    <a:pt x="9487" y="10151"/>
                  </a:lnTo>
                  <a:lnTo>
                    <a:pt x="408" y="1"/>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1052" name="Google Shape;1052;p32"/>
            <p:cNvSpPr/>
            <p:nvPr/>
          </p:nvSpPr>
          <p:spPr>
            <a:xfrm>
              <a:off x="6081050" y="4877750"/>
              <a:ext cx="489775" cy="508075"/>
            </a:xfrm>
            <a:custGeom>
              <a:avLst/>
              <a:gdLst/>
              <a:ahLst/>
              <a:cxnLst/>
              <a:rect l="l" t="t" r="r" b="b"/>
              <a:pathLst>
                <a:path w="19591" h="20323" extrusionOk="0">
                  <a:moveTo>
                    <a:pt x="19199" y="0"/>
                  </a:moveTo>
                  <a:lnTo>
                    <a:pt x="12791" y="6657"/>
                  </a:lnTo>
                  <a:lnTo>
                    <a:pt x="12452" y="2771"/>
                  </a:lnTo>
                  <a:lnTo>
                    <a:pt x="11910" y="2818"/>
                  </a:lnTo>
                  <a:lnTo>
                    <a:pt x="12289" y="7179"/>
                  </a:lnTo>
                  <a:lnTo>
                    <a:pt x="7797" y="11846"/>
                  </a:lnTo>
                  <a:lnTo>
                    <a:pt x="7335" y="5766"/>
                  </a:lnTo>
                  <a:lnTo>
                    <a:pt x="6789" y="5807"/>
                  </a:lnTo>
                  <a:lnTo>
                    <a:pt x="7289" y="12373"/>
                  </a:lnTo>
                  <a:lnTo>
                    <a:pt x="3204" y="16617"/>
                  </a:lnTo>
                  <a:lnTo>
                    <a:pt x="2625" y="12347"/>
                  </a:lnTo>
                  <a:lnTo>
                    <a:pt x="2084" y="12421"/>
                  </a:lnTo>
                  <a:lnTo>
                    <a:pt x="2722" y="17119"/>
                  </a:lnTo>
                  <a:lnTo>
                    <a:pt x="1" y="19946"/>
                  </a:lnTo>
                  <a:lnTo>
                    <a:pt x="394" y="20323"/>
                  </a:lnTo>
                  <a:lnTo>
                    <a:pt x="5185" y="15346"/>
                  </a:lnTo>
                  <a:lnTo>
                    <a:pt x="11762" y="15598"/>
                  </a:lnTo>
                  <a:lnTo>
                    <a:pt x="11784" y="15053"/>
                  </a:lnTo>
                  <a:lnTo>
                    <a:pt x="5692" y="14819"/>
                  </a:lnTo>
                  <a:lnTo>
                    <a:pt x="9491" y="10872"/>
                  </a:lnTo>
                  <a:lnTo>
                    <a:pt x="9492" y="10879"/>
                  </a:lnTo>
                  <a:lnTo>
                    <a:pt x="16734" y="9409"/>
                  </a:lnTo>
                  <a:lnTo>
                    <a:pt x="16624" y="8874"/>
                  </a:lnTo>
                  <a:lnTo>
                    <a:pt x="10149" y="10189"/>
                  </a:lnTo>
                  <a:lnTo>
                    <a:pt x="10149" y="10189"/>
                  </a:lnTo>
                  <a:lnTo>
                    <a:pt x="19591" y="379"/>
                  </a:lnTo>
                  <a:lnTo>
                    <a:pt x="19199" y="0"/>
                  </a:lnTo>
                  <a:close/>
                </a:path>
              </a:pathLst>
            </a:custGeom>
            <a:solidFill>
              <a:srgbClr val="FFFFFF"/>
            </a:solidFill>
            <a:ln>
              <a:noFill/>
            </a:ln>
          </p:spPr>
          <p:txBody>
            <a:bodyPr spcFirstLastPara="1" wrap="square" lIns="121900" tIns="121900" rIns="121900" bIns="121900" anchor="ctr" anchorCtr="0">
              <a:noAutofit/>
            </a:bodyPr>
            <a:lstStyle/>
            <a:p>
              <a:endParaRPr sz="2400"/>
            </a:p>
          </p:txBody>
        </p:sp>
      </p:grpSp>
      <p:grpSp>
        <p:nvGrpSpPr>
          <p:cNvPr id="6" name="Group 5">
            <a:extLst>
              <a:ext uri="{FF2B5EF4-FFF2-40B4-BE49-F238E27FC236}">
                <a16:creationId xmlns:a16="http://schemas.microsoft.com/office/drawing/2014/main" id="{BC7FD382-BE73-A8DF-07B8-4EB8A8D47BB8}"/>
              </a:ext>
            </a:extLst>
          </p:cNvPr>
          <p:cNvGrpSpPr/>
          <p:nvPr/>
        </p:nvGrpSpPr>
        <p:grpSpPr>
          <a:xfrm>
            <a:off x="1874787" y="2961831"/>
            <a:ext cx="9977621" cy="3567872"/>
            <a:chOff x="1958104" y="2708151"/>
            <a:chExt cx="9977621" cy="2060616"/>
          </a:xfrm>
        </p:grpSpPr>
        <p:sp>
          <p:nvSpPr>
            <p:cNvPr id="69" name="Google Shape;986;p32"/>
            <p:cNvSpPr/>
            <p:nvPr/>
          </p:nvSpPr>
          <p:spPr>
            <a:xfrm>
              <a:off x="1979719" y="2708151"/>
              <a:ext cx="9956006" cy="2059690"/>
            </a:xfrm>
            <a:prstGeom prst="rect">
              <a:avLst/>
            </a:prstGeom>
            <a:noFill/>
            <a:ln w="28575" cap="flat" cmpd="sng">
              <a:solidFill>
                <a:srgbClr val="1D1D1B"/>
              </a:solidFill>
              <a:prstDash val="solid"/>
              <a:round/>
              <a:headEnd type="none" w="sm" len="sm"/>
              <a:tailEnd type="none" w="sm" len="sm"/>
            </a:ln>
          </p:spPr>
          <p:txBody>
            <a:bodyPr spcFirstLastPara="1" wrap="square" lIns="121900" tIns="121900" rIns="121900" bIns="121900" anchor="ctr" anchorCtr="0">
              <a:noAutofit/>
            </a:bodyPr>
            <a:lstStyle/>
            <a:p>
              <a:endParaRPr sz="1333">
                <a:latin typeface="Montserrat"/>
                <a:ea typeface="Montserrat"/>
                <a:cs typeface="Montserrat"/>
                <a:sym typeface="Montserrat"/>
              </a:endParaRPr>
            </a:p>
          </p:txBody>
        </p:sp>
        <p:sp>
          <p:nvSpPr>
            <p:cNvPr id="71" name="Google Shape;988;p32"/>
            <p:cNvSpPr txBox="1"/>
            <p:nvPr/>
          </p:nvSpPr>
          <p:spPr>
            <a:xfrm>
              <a:off x="1958104" y="2754805"/>
              <a:ext cx="9950346" cy="2013962"/>
            </a:xfrm>
            <a:prstGeom prst="rect">
              <a:avLst/>
            </a:prstGeom>
            <a:noFill/>
            <a:ln>
              <a:noFill/>
            </a:ln>
          </p:spPr>
          <p:txBody>
            <a:bodyPr spcFirstLastPara="1" wrap="square" lIns="121900" tIns="121900" rIns="121900" bIns="121900" anchor="t" anchorCtr="0">
              <a:noAutofit/>
            </a:bodyPr>
            <a:lstStyle/>
            <a:p>
              <a:pPr lvl="0" algn="just" rtl="1">
                <a:lnSpc>
                  <a:spcPct val="150000"/>
                </a:lnSpc>
              </a:pPr>
              <a:r>
                <a:rPr lang="fa-IR" sz="2000" b="1" dirty="0">
                  <a:effectLst/>
                  <a:latin typeface="Times New Roman" panose="02020603050405020304" pitchFamily="18" charset="0"/>
                  <a:ea typeface="Calibri" panose="020F0502020204030204" pitchFamily="34" charset="0"/>
                  <a:cs typeface="B Nazanin" panose="00000400000000000000" pitchFamily="2" charset="-78"/>
                </a:rPr>
                <a:t>1- </a:t>
              </a:r>
              <a:r>
                <a:rPr lang="ar-SA" sz="2000" b="1" dirty="0">
                  <a:effectLst/>
                  <a:latin typeface="Times New Roman" panose="02020603050405020304" pitchFamily="18" charset="0"/>
                  <a:ea typeface="Calibri" panose="020F0502020204030204" pitchFamily="34" charset="0"/>
                  <a:cs typeface="B Nazanin" panose="00000400000000000000" pitchFamily="2" charset="-78"/>
                </a:rPr>
                <a:t>شناسایی شرایط علی اجرای جهان برتر</a:t>
              </a:r>
              <a:r>
                <a:rPr lang="fa-IR" sz="2000" b="1" dirty="0">
                  <a:effectLst/>
                  <a:latin typeface="Times New Roman" panose="02020603050405020304" pitchFamily="18" charset="0"/>
                  <a:ea typeface="Calibri" panose="020F0502020204030204" pitchFamily="34" charset="0"/>
                  <a:cs typeface="B Nazanin" panose="00000400000000000000" pitchFamily="2" charset="-78"/>
                </a:rPr>
                <a:t> </a:t>
              </a:r>
              <a:r>
                <a:rPr lang="ar-SA" sz="2000" b="1" dirty="0">
                  <a:effectLst/>
                  <a:latin typeface="Times New Roman" panose="02020603050405020304" pitchFamily="18" charset="0"/>
                  <a:ea typeface="Calibri" panose="020F0502020204030204" pitchFamily="34" charset="0"/>
                  <a:cs typeface="B Nazanin" panose="00000400000000000000" pitchFamily="2" charset="-78"/>
                </a:rPr>
                <a:t>(متاورس) در آموزش علوم مدارس متوسطه دوره اول شهر تهران</a:t>
              </a:r>
              <a:r>
                <a:rPr lang="fa-IR" sz="2000" b="1" dirty="0">
                  <a:effectLst/>
                  <a:latin typeface="Times New Roman" panose="02020603050405020304" pitchFamily="18" charset="0"/>
                  <a:ea typeface="Calibri" panose="020F0502020204030204" pitchFamily="34" charset="0"/>
                  <a:cs typeface="B Nazanin" panose="00000400000000000000" pitchFamily="2" charset="-78"/>
                </a:rPr>
                <a:t>.</a:t>
              </a:r>
              <a:endParaRPr lang="ar-SA" sz="2000" b="1" dirty="0">
                <a:effectLst/>
                <a:latin typeface="Times New Roman" panose="02020603050405020304" pitchFamily="18" charset="0"/>
                <a:ea typeface="Calibri" panose="020F0502020204030204" pitchFamily="34" charset="0"/>
                <a:cs typeface="B Nazanin" panose="00000400000000000000" pitchFamily="2" charset="-78"/>
              </a:endParaRPr>
            </a:p>
            <a:p>
              <a:pPr lvl="0" algn="just" rtl="1">
                <a:lnSpc>
                  <a:spcPct val="150000"/>
                </a:lnSpc>
              </a:pPr>
              <a:r>
                <a:rPr lang="fa-IR" sz="2000" b="1" dirty="0">
                  <a:effectLst/>
                  <a:latin typeface="Times New Roman" panose="02020603050405020304" pitchFamily="18" charset="0"/>
                  <a:ea typeface="Calibri" panose="020F0502020204030204" pitchFamily="34" charset="0"/>
                  <a:cs typeface="B Nazanin" panose="00000400000000000000" pitchFamily="2" charset="-78"/>
                </a:rPr>
                <a:t>2- </a:t>
              </a:r>
              <a:r>
                <a:rPr lang="ar-SA" sz="2000" b="1" dirty="0">
                  <a:effectLst/>
                  <a:latin typeface="Times New Roman" panose="02020603050405020304" pitchFamily="18" charset="0"/>
                  <a:ea typeface="Calibri" panose="020F0502020204030204" pitchFamily="34" charset="0"/>
                  <a:cs typeface="B Nazanin" panose="00000400000000000000" pitchFamily="2" charset="-78"/>
                </a:rPr>
                <a:t>شناسایی عوامل زمینه</a:t>
              </a:r>
              <a:r>
                <a:rPr lang="fa-IR" sz="2000" b="1" dirty="0">
                  <a:effectLst/>
                  <a:latin typeface="Times New Roman" panose="02020603050405020304" pitchFamily="18" charset="0"/>
                  <a:ea typeface="Calibri" panose="020F0502020204030204" pitchFamily="34" charset="0"/>
                  <a:cs typeface="B Nazanin" panose="00000400000000000000" pitchFamily="2" charset="-78"/>
                </a:rPr>
                <a:t>‌</a:t>
              </a:r>
              <a:r>
                <a:rPr lang="ar-SA" sz="2000" b="1" dirty="0">
                  <a:effectLst/>
                  <a:latin typeface="Times New Roman" panose="02020603050405020304" pitchFamily="18" charset="0"/>
                  <a:ea typeface="Calibri" panose="020F0502020204030204" pitchFamily="34" charset="0"/>
                  <a:cs typeface="B Nazanin" panose="00000400000000000000" pitchFamily="2" charset="-78"/>
                </a:rPr>
                <a:t>ای اجرای جهان برتر</a:t>
              </a:r>
              <a:r>
                <a:rPr lang="fa-IR" sz="2000" b="1" dirty="0">
                  <a:effectLst/>
                  <a:latin typeface="Times New Roman" panose="02020603050405020304" pitchFamily="18" charset="0"/>
                  <a:ea typeface="Calibri" panose="020F0502020204030204" pitchFamily="34" charset="0"/>
                  <a:cs typeface="B Nazanin" panose="00000400000000000000" pitchFamily="2" charset="-78"/>
                </a:rPr>
                <a:t> </a:t>
              </a:r>
              <a:r>
                <a:rPr lang="ar-SA" sz="2000" b="1" dirty="0">
                  <a:effectLst/>
                  <a:latin typeface="Times New Roman" panose="02020603050405020304" pitchFamily="18" charset="0"/>
                  <a:ea typeface="Calibri" panose="020F0502020204030204" pitchFamily="34" charset="0"/>
                  <a:cs typeface="B Nazanin" panose="00000400000000000000" pitchFamily="2" charset="-78"/>
                </a:rPr>
                <a:t>(متاورس) در آموزش علوم مدارس متوسطه دوره اول شهر تهران</a:t>
              </a:r>
              <a:r>
                <a:rPr lang="fa-IR" sz="2000" b="1" dirty="0">
                  <a:effectLst/>
                  <a:latin typeface="Times New Roman" panose="02020603050405020304" pitchFamily="18" charset="0"/>
                  <a:ea typeface="Calibri" panose="020F0502020204030204" pitchFamily="34" charset="0"/>
                  <a:cs typeface="B Nazanin" panose="00000400000000000000" pitchFamily="2" charset="-78"/>
                </a:rPr>
                <a:t>.</a:t>
              </a:r>
              <a:endParaRPr lang="ar-SA" sz="2000" b="1" dirty="0">
                <a:effectLst/>
                <a:latin typeface="Times New Roman" panose="02020603050405020304" pitchFamily="18" charset="0"/>
                <a:ea typeface="Calibri" panose="020F0502020204030204" pitchFamily="34" charset="0"/>
                <a:cs typeface="B Nazanin" panose="00000400000000000000" pitchFamily="2" charset="-78"/>
              </a:endParaRPr>
            </a:p>
            <a:p>
              <a:pPr lvl="0" algn="just" rtl="1">
                <a:lnSpc>
                  <a:spcPct val="150000"/>
                </a:lnSpc>
              </a:pPr>
              <a:r>
                <a:rPr lang="fa-IR" sz="2000" b="1" dirty="0">
                  <a:effectLst/>
                  <a:latin typeface="Times New Roman" panose="02020603050405020304" pitchFamily="18" charset="0"/>
                  <a:ea typeface="Calibri" panose="020F0502020204030204" pitchFamily="34" charset="0"/>
                  <a:cs typeface="B Nazanin" panose="00000400000000000000" pitchFamily="2" charset="-78"/>
                </a:rPr>
                <a:t>3 </a:t>
              </a:r>
              <a:r>
                <a:rPr lang="ar-SA" sz="2000" b="1" dirty="0">
                  <a:effectLst/>
                  <a:latin typeface="Times New Roman" panose="02020603050405020304" pitchFamily="18" charset="0"/>
                  <a:ea typeface="Calibri" panose="020F0502020204030204" pitchFamily="34" charset="0"/>
                  <a:cs typeface="B Nazanin" panose="00000400000000000000" pitchFamily="2" charset="-78"/>
                </a:rPr>
                <a:t>شناسایی شرایط مداخله</a:t>
              </a:r>
              <a:r>
                <a:rPr lang="fa-IR" sz="2000" b="1" dirty="0">
                  <a:effectLst/>
                  <a:latin typeface="Times New Roman" panose="02020603050405020304" pitchFamily="18" charset="0"/>
                  <a:ea typeface="Calibri" panose="020F0502020204030204" pitchFamily="34" charset="0"/>
                  <a:cs typeface="B Nazanin" panose="00000400000000000000" pitchFamily="2" charset="-78"/>
                </a:rPr>
                <a:t>‌</a:t>
              </a:r>
              <a:r>
                <a:rPr lang="ar-SA" sz="2000" b="1" dirty="0">
                  <a:effectLst/>
                  <a:latin typeface="Times New Roman" panose="02020603050405020304" pitchFamily="18" charset="0"/>
                  <a:ea typeface="Calibri" panose="020F0502020204030204" pitchFamily="34" charset="0"/>
                  <a:cs typeface="B Nazanin" panose="00000400000000000000" pitchFamily="2" charset="-78"/>
                </a:rPr>
                <a:t>گر اجرای جهان برتر</a:t>
              </a:r>
              <a:r>
                <a:rPr lang="fa-IR" sz="2000" b="1" dirty="0">
                  <a:effectLst/>
                  <a:latin typeface="Times New Roman" panose="02020603050405020304" pitchFamily="18" charset="0"/>
                  <a:ea typeface="Calibri" panose="020F0502020204030204" pitchFamily="34" charset="0"/>
                  <a:cs typeface="B Nazanin" panose="00000400000000000000" pitchFamily="2" charset="-78"/>
                </a:rPr>
                <a:t> </a:t>
              </a:r>
              <a:r>
                <a:rPr lang="ar-SA" sz="2000" b="1" dirty="0">
                  <a:effectLst/>
                  <a:latin typeface="Times New Roman" panose="02020603050405020304" pitchFamily="18" charset="0"/>
                  <a:ea typeface="Calibri" panose="020F0502020204030204" pitchFamily="34" charset="0"/>
                  <a:cs typeface="B Nazanin" panose="00000400000000000000" pitchFamily="2" charset="-78"/>
                </a:rPr>
                <a:t>(متاورس) در آموزش علوم مدارس متوسطه دوره اول شهر تهران</a:t>
              </a:r>
              <a:r>
                <a:rPr lang="fa-IR" sz="2000" b="1" dirty="0">
                  <a:effectLst/>
                  <a:latin typeface="Times New Roman" panose="02020603050405020304" pitchFamily="18" charset="0"/>
                  <a:ea typeface="Calibri" panose="020F0502020204030204" pitchFamily="34" charset="0"/>
                  <a:cs typeface="B Nazanin" panose="00000400000000000000" pitchFamily="2" charset="-78"/>
                </a:rPr>
                <a:t>.</a:t>
              </a:r>
              <a:endParaRPr lang="ar-SA" sz="2000" b="1" dirty="0">
                <a:effectLst/>
                <a:latin typeface="Times New Roman" panose="02020603050405020304" pitchFamily="18" charset="0"/>
                <a:ea typeface="Calibri" panose="020F0502020204030204" pitchFamily="34" charset="0"/>
                <a:cs typeface="B Nazanin" panose="00000400000000000000" pitchFamily="2" charset="-78"/>
              </a:endParaRPr>
            </a:p>
            <a:p>
              <a:pPr lvl="0" algn="just" rtl="1">
                <a:lnSpc>
                  <a:spcPct val="150000"/>
                </a:lnSpc>
              </a:pPr>
              <a:r>
                <a:rPr lang="fa-IR" sz="2000" b="1" dirty="0">
                  <a:effectLst/>
                  <a:latin typeface="Times New Roman" panose="02020603050405020304" pitchFamily="18" charset="0"/>
                  <a:ea typeface="Calibri" panose="020F0502020204030204" pitchFamily="34" charset="0"/>
                  <a:cs typeface="B Nazanin" panose="00000400000000000000" pitchFamily="2" charset="-78"/>
                </a:rPr>
                <a:t>4- </a:t>
              </a:r>
              <a:r>
                <a:rPr lang="ar-SA" sz="2000" b="1" dirty="0">
                  <a:effectLst/>
                  <a:latin typeface="Times New Roman" panose="02020603050405020304" pitchFamily="18" charset="0"/>
                  <a:ea typeface="Calibri" panose="020F0502020204030204" pitchFamily="34" charset="0"/>
                  <a:cs typeface="B Nazanin" panose="00000400000000000000" pitchFamily="2" charset="-78"/>
                </a:rPr>
                <a:t>شناسایی راهبردهای اجرای جهان برتر</a:t>
              </a:r>
              <a:r>
                <a:rPr lang="fa-IR" sz="2000" b="1" dirty="0">
                  <a:effectLst/>
                  <a:latin typeface="Times New Roman" panose="02020603050405020304" pitchFamily="18" charset="0"/>
                  <a:ea typeface="Calibri" panose="020F0502020204030204" pitchFamily="34" charset="0"/>
                  <a:cs typeface="B Nazanin" panose="00000400000000000000" pitchFamily="2" charset="-78"/>
                </a:rPr>
                <a:t> </a:t>
              </a:r>
              <a:r>
                <a:rPr lang="ar-SA" sz="2000" b="1" dirty="0">
                  <a:effectLst/>
                  <a:latin typeface="Times New Roman" panose="02020603050405020304" pitchFamily="18" charset="0"/>
                  <a:ea typeface="Calibri" panose="020F0502020204030204" pitchFamily="34" charset="0"/>
                  <a:cs typeface="B Nazanin" panose="00000400000000000000" pitchFamily="2" charset="-78"/>
                </a:rPr>
                <a:t>(متاورس) در آموزش علوم مدارس متوسطه دوره اول شهر تهران</a:t>
              </a:r>
              <a:r>
                <a:rPr lang="fa-IR" sz="2000" b="1" dirty="0">
                  <a:latin typeface="Times New Roman" panose="02020603050405020304" pitchFamily="18" charset="0"/>
                  <a:ea typeface="Calibri" panose="020F0502020204030204" pitchFamily="34" charset="0"/>
                  <a:cs typeface="B Nazanin" panose="00000400000000000000" pitchFamily="2" charset="-78"/>
                </a:rPr>
                <a:t>.</a:t>
              </a:r>
              <a:endParaRPr lang="ar-SA" sz="2000" b="1" dirty="0">
                <a:effectLst/>
                <a:latin typeface="Times New Roman" panose="02020603050405020304" pitchFamily="18" charset="0"/>
                <a:ea typeface="Calibri" panose="020F0502020204030204" pitchFamily="34" charset="0"/>
                <a:cs typeface="B Nazanin" panose="00000400000000000000" pitchFamily="2" charset="-78"/>
              </a:endParaRPr>
            </a:p>
            <a:p>
              <a:pPr lvl="0" algn="just" rtl="1">
                <a:lnSpc>
                  <a:spcPct val="150000"/>
                </a:lnSpc>
              </a:pPr>
              <a:r>
                <a:rPr lang="fa-IR" sz="2000" b="1" dirty="0">
                  <a:effectLst/>
                  <a:latin typeface="Times New Roman" panose="02020603050405020304" pitchFamily="18" charset="0"/>
                  <a:ea typeface="Calibri" panose="020F0502020204030204" pitchFamily="34" charset="0"/>
                  <a:cs typeface="B Nazanin" panose="00000400000000000000" pitchFamily="2" charset="-78"/>
                </a:rPr>
                <a:t>5- </a:t>
              </a:r>
              <a:r>
                <a:rPr lang="ar-SA" sz="2000" b="1" dirty="0">
                  <a:effectLst/>
                  <a:latin typeface="Times New Roman" panose="02020603050405020304" pitchFamily="18" charset="0"/>
                  <a:ea typeface="Calibri" panose="020F0502020204030204" pitchFamily="34" charset="0"/>
                  <a:cs typeface="B Nazanin" panose="00000400000000000000" pitchFamily="2" charset="-78"/>
                </a:rPr>
                <a:t>شناسایی پیامدهای اجرای جهان برتر</a:t>
              </a:r>
              <a:r>
                <a:rPr lang="fa-IR" sz="2000" b="1" dirty="0">
                  <a:effectLst/>
                  <a:latin typeface="Times New Roman" panose="02020603050405020304" pitchFamily="18" charset="0"/>
                  <a:ea typeface="Calibri" panose="020F0502020204030204" pitchFamily="34" charset="0"/>
                  <a:cs typeface="B Nazanin" panose="00000400000000000000" pitchFamily="2" charset="-78"/>
                </a:rPr>
                <a:t> </a:t>
              </a:r>
              <a:r>
                <a:rPr lang="ar-SA" sz="2000" b="1" dirty="0">
                  <a:effectLst/>
                  <a:latin typeface="Times New Roman" panose="02020603050405020304" pitchFamily="18" charset="0"/>
                  <a:ea typeface="Calibri" panose="020F0502020204030204" pitchFamily="34" charset="0"/>
                  <a:cs typeface="B Nazanin" panose="00000400000000000000" pitchFamily="2" charset="-78"/>
                </a:rPr>
                <a:t>(متاورس) در آموزش علوم مدارس متوسطه دوره اول شهر تهران</a:t>
              </a:r>
              <a:r>
                <a:rPr lang="fa-IR" sz="2000" b="1" dirty="0">
                  <a:effectLst/>
                  <a:latin typeface="Times New Roman" panose="02020603050405020304" pitchFamily="18" charset="0"/>
                  <a:ea typeface="Calibri" panose="020F0502020204030204" pitchFamily="34" charset="0"/>
                  <a:cs typeface="B Nazanin" panose="00000400000000000000" pitchFamily="2" charset="-78"/>
                </a:rPr>
                <a:t>.</a:t>
              </a:r>
              <a:endParaRPr lang="ar-SA" sz="2000" b="1" dirty="0">
                <a:effectLst/>
                <a:latin typeface="Times New Roman" panose="02020603050405020304" pitchFamily="18" charset="0"/>
                <a:ea typeface="Calibri" panose="020F0502020204030204" pitchFamily="34" charset="0"/>
                <a:cs typeface="B Nazanin" panose="00000400000000000000" pitchFamily="2" charset="-78"/>
              </a:endParaRPr>
            </a:p>
            <a:p>
              <a:pPr lvl="0" algn="just" rtl="1">
                <a:lnSpc>
                  <a:spcPct val="150000"/>
                </a:lnSpc>
              </a:pPr>
              <a:r>
                <a:rPr lang="fa-IR" sz="2000" b="1" dirty="0">
                  <a:effectLst/>
                  <a:latin typeface="Times New Roman" panose="02020603050405020304" pitchFamily="18" charset="0"/>
                  <a:ea typeface="Calibri" panose="020F0502020204030204" pitchFamily="34" charset="0"/>
                  <a:cs typeface="B Nazanin" panose="00000400000000000000" pitchFamily="2" charset="-78"/>
                </a:rPr>
                <a:t>6- </a:t>
              </a:r>
              <a:r>
                <a:rPr lang="ar-SA" sz="2000" b="1" dirty="0">
                  <a:effectLst/>
                  <a:latin typeface="Times New Roman" panose="02020603050405020304" pitchFamily="18" charset="0"/>
                  <a:ea typeface="Calibri" panose="020F0502020204030204" pitchFamily="34" charset="0"/>
                  <a:cs typeface="B Nazanin" panose="00000400000000000000" pitchFamily="2" charset="-78"/>
                </a:rPr>
                <a:t>تعیین درجه تناسب مدل اجرای جهان برتر</a:t>
              </a:r>
              <a:r>
                <a:rPr lang="fa-IR" sz="2000" b="1" dirty="0">
                  <a:effectLst/>
                  <a:latin typeface="Times New Roman" panose="02020603050405020304" pitchFamily="18" charset="0"/>
                  <a:ea typeface="Calibri" panose="020F0502020204030204" pitchFamily="34" charset="0"/>
                  <a:cs typeface="B Nazanin" panose="00000400000000000000" pitchFamily="2" charset="-78"/>
                </a:rPr>
                <a:t> </a:t>
              </a:r>
              <a:r>
                <a:rPr lang="ar-SA" sz="2000" b="1" dirty="0">
                  <a:effectLst/>
                  <a:latin typeface="Times New Roman" panose="02020603050405020304" pitchFamily="18" charset="0"/>
                  <a:ea typeface="Calibri" panose="020F0502020204030204" pitchFamily="34" charset="0"/>
                  <a:cs typeface="B Nazanin" panose="00000400000000000000" pitchFamily="2" charset="-78"/>
                </a:rPr>
                <a:t>(متاورس) در آموزش علوم مدارس متوسطه دوره اول شهر تهران</a:t>
              </a:r>
              <a:r>
                <a:rPr lang="fa-IR" sz="2000" b="1" dirty="0">
                  <a:effectLst/>
                  <a:latin typeface="Times New Roman" panose="02020603050405020304" pitchFamily="18" charset="0"/>
                  <a:ea typeface="Calibri" panose="020F0502020204030204" pitchFamily="34" charset="0"/>
                  <a:cs typeface="B Nazanin" panose="00000400000000000000" pitchFamily="2" charset="-78"/>
                </a:rPr>
                <a:t>.</a:t>
              </a:r>
              <a:endParaRPr lang="ar-SA" sz="2000" b="1" dirty="0">
                <a:effectLst/>
                <a:latin typeface="Times New Roman" panose="02020603050405020304" pitchFamily="18" charset="0"/>
                <a:ea typeface="Calibri" panose="020F0502020204030204" pitchFamily="34" charset="0"/>
                <a:cs typeface="B Nazanin" panose="00000400000000000000" pitchFamily="2" charset="-78"/>
              </a:endParaRPr>
            </a:p>
            <a:p>
              <a:pPr lvl="0" algn="just" rtl="1">
                <a:lnSpc>
                  <a:spcPct val="150000"/>
                </a:lnSpc>
              </a:pPr>
              <a:r>
                <a:rPr lang="fa-IR" sz="2000" b="1" dirty="0">
                  <a:effectLst/>
                  <a:latin typeface="Times New Roman" panose="02020603050405020304" pitchFamily="18" charset="0"/>
                  <a:ea typeface="Calibri" panose="020F0502020204030204" pitchFamily="34" charset="0"/>
                  <a:cs typeface="B Nazanin" panose="00000400000000000000" pitchFamily="2" charset="-78"/>
                </a:rPr>
                <a:t>7- </a:t>
              </a:r>
              <a:r>
                <a:rPr lang="ar-SA" sz="2000" b="1" dirty="0">
                  <a:effectLst/>
                  <a:latin typeface="Times New Roman" panose="02020603050405020304" pitchFamily="18" charset="0"/>
                  <a:ea typeface="Calibri" panose="020F0502020204030204" pitchFamily="34" charset="0"/>
                  <a:cs typeface="B Nazanin" panose="00000400000000000000" pitchFamily="2" charset="-78"/>
                </a:rPr>
                <a:t>تعیین وضعیت شاخص های متاورس در آموزش علوم مدارس متوسطه دوره اول شهر تهران</a:t>
              </a:r>
              <a:r>
                <a:rPr lang="fa-IR" sz="2000" b="1" dirty="0">
                  <a:effectLst/>
                  <a:latin typeface="Times New Roman" panose="02020603050405020304" pitchFamily="18" charset="0"/>
                  <a:ea typeface="Calibri" panose="020F0502020204030204" pitchFamily="34" charset="0"/>
                  <a:cs typeface="B Nazanin" panose="00000400000000000000" pitchFamily="2" charset="-78"/>
                </a:rPr>
                <a:t>.</a:t>
              </a:r>
              <a:endParaRPr lang="ar-SA" sz="2000" b="1" dirty="0">
                <a:effectLst/>
                <a:latin typeface="Times New Roman" panose="02020603050405020304" pitchFamily="18" charset="0"/>
                <a:ea typeface="Calibri" panose="020F0502020204030204" pitchFamily="34" charset="0"/>
                <a:cs typeface="B Nazanin" panose="00000400000000000000" pitchFamily="2" charset="-78"/>
              </a:endParaRPr>
            </a:p>
          </p:txBody>
        </p:sp>
      </p:grpSp>
      <p:grpSp>
        <p:nvGrpSpPr>
          <p:cNvPr id="72" name="Google Shape;372;p26"/>
          <p:cNvGrpSpPr/>
          <p:nvPr/>
        </p:nvGrpSpPr>
        <p:grpSpPr>
          <a:xfrm>
            <a:off x="-27981" y="4984146"/>
            <a:ext cx="2500375" cy="1861361"/>
            <a:chOff x="2729825" y="2787050"/>
            <a:chExt cx="3419550" cy="2545625"/>
          </a:xfrm>
        </p:grpSpPr>
        <p:sp>
          <p:nvSpPr>
            <p:cNvPr id="73" name="Google Shape;373;p26"/>
            <p:cNvSpPr/>
            <p:nvPr/>
          </p:nvSpPr>
          <p:spPr>
            <a:xfrm>
              <a:off x="4430425" y="4552400"/>
              <a:ext cx="1709725" cy="772725"/>
            </a:xfrm>
            <a:custGeom>
              <a:avLst/>
              <a:gdLst/>
              <a:ahLst/>
              <a:cxnLst/>
              <a:rect l="l" t="t" r="r" b="b"/>
              <a:pathLst>
                <a:path w="68389" h="30909" extrusionOk="0">
                  <a:moveTo>
                    <a:pt x="68388" y="1"/>
                  </a:moveTo>
                  <a:lnTo>
                    <a:pt x="988" y="25476"/>
                  </a:lnTo>
                  <a:lnTo>
                    <a:pt x="0" y="30908"/>
                  </a:lnTo>
                  <a:lnTo>
                    <a:pt x="67894" y="5435"/>
                  </a:lnTo>
                  <a:lnTo>
                    <a:pt x="68388" y="1"/>
                  </a:lnTo>
                  <a:close/>
                </a:path>
              </a:pathLst>
            </a:custGeom>
            <a:solidFill>
              <a:srgbClr val="C6FF00"/>
            </a:solidFill>
            <a:ln>
              <a:noFill/>
            </a:ln>
          </p:spPr>
          <p:txBody>
            <a:bodyPr spcFirstLastPara="1" wrap="square" lIns="121900" tIns="121900" rIns="121900" bIns="121900" anchor="ctr" anchorCtr="0">
              <a:noAutofit/>
            </a:bodyPr>
            <a:lstStyle/>
            <a:p>
              <a:endParaRPr sz="2400"/>
            </a:p>
          </p:txBody>
        </p:sp>
        <p:sp>
          <p:nvSpPr>
            <p:cNvPr id="74" name="Google Shape;374;p26"/>
            <p:cNvSpPr/>
            <p:nvPr/>
          </p:nvSpPr>
          <p:spPr>
            <a:xfrm>
              <a:off x="4422150" y="4544825"/>
              <a:ext cx="1725925" cy="787850"/>
            </a:xfrm>
            <a:custGeom>
              <a:avLst/>
              <a:gdLst/>
              <a:ahLst/>
              <a:cxnLst/>
              <a:rect l="l" t="t" r="r" b="b"/>
              <a:pathLst>
                <a:path w="69037" h="31514" extrusionOk="0">
                  <a:moveTo>
                    <a:pt x="68374" y="757"/>
                  </a:moveTo>
                  <a:lnTo>
                    <a:pt x="67941" y="5521"/>
                  </a:lnTo>
                  <a:lnTo>
                    <a:pt x="724" y="30742"/>
                  </a:lnTo>
                  <a:lnTo>
                    <a:pt x="724" y="30742"/>
                  </a:lnTo>
                  <a:lnTo>
                    <a:pt x="1585" y="26001"/>
                  </a:lnTo>
                  <a:lnTo>
                    <a:pt x="68374" y="757"/>
                  </a:lnTo>
                  <a:close/>
                  <a:moveTo>
                    <a:pt x="68720" y="1"/>
                  </a:moveTo>
                  <a:cubicBezTo>
                    <a:pt x="68685" y="1"/>
                    <a:pt x="68648" y="7"/>
                    <a:pt x="68612" y="21"/>
                  </a:cubicBezTo>
                  <a:lnTo>
                    <a:pt x="1212" y="25496"/>
                  </a:lnTo>
                  <a:cubicBezTo>
                    <a:pt x="1112" y="25532"/>
                    <a:pt x="1041" y="25620"/>
                    <a:pt x="1021" y="25725"/>
                  </a:cubicBezTo>
                  <a:lnTo>
                    <a:pt x="35" y="31158"/>
                  </a:lnTo>
                  <a:cubicBezTo>
                    <a:pt x="0" y="31343"/>
                    <a:pt x="143" y="31514"/>
                    <a:pt x="331" y="31514"/>
                  </a:cubicBezTo>
                  <a:cubicBezTo>
                    <a:pt x="367" y="31514"/>
                    <a:pt x="403" y="31507"/>
                    <a:pt x="437" y="31495"/>
                  </a:cubicBezTo>
                  <a:lnTo>
                    <a:pt x="68330" y="6019"/>
                  </a:lnTo>
                  <a:cubicBezTo>
                    <a:pt x="68440" y="5979"/>
                    <a:pt x="68514" y="5880"/>
                    <a:pt x="68526" y="5764"/>
                  </a:cubicBezTo>
                  <a:lnTo>
                    <a:pt x="69019" y="331"/>
                  </a:lnTo>
                  <a:cubicBezTo>
                    <a:pt x="69036" y="147"/>
                    <a:pt x="68890" y="1"/>
                    <a:pt x="68720"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75" name="Google Shape;375;p26"/>
            <p:cNvSpPr/>
            <p:nvPr/>
          </p:nvSpPr>
          <p:spPr>
            <a:xfrm>
              <a:off x="4471675" y="4721000"/>
              <a:ext cx="1414175" cy="525075"/>
            </a:xfrm>
            <a:custGeom>
              <a:avLst/>
              <a:gdLst/>
              <a:ahLst/>
              <a:cxnLst/>
              <a:rect l="l" t="t" r="r" b="b"/>
              <a:pathLst>
                <a:path w="56567" h="21003" extrusionOk="0">
                  <a:moveTo>
                    <a:pt x="56396" y="0"/>
                  </a:moveTo>
                  <a:cubicBezTo>
                    <a:pt x="56379" y="0"/>
                    <a:pt x="56361" y="3"/>
                    <a:pt x="56343" y="10"/>
                  </a:cubicBezTo>
                  <a:lnTo>
                    <a:pt x="159" y="20710"/>
                  </a:lnTo>
                  <a:cubicBezTo>
                    <a:pt x="1" y="20768"/>
                    <a:pt x="43" y="21002"/>
                    <a:pt x="211" y="21003"/>
                  </a:cubicBezTo>
                  <a:cubicBezTo>
                    <a:pt x="230" y="21003"/>
                    <a:pt x="247" y="20999"/>
                    <a:pt x="264" y="20992"/>
                  </a:cubicBezTo>
                  <a:lnTo>
                    <a:pt x="56448" y="293"/>
                  </a:lnTo>
                  <a:cubicBezTo>
                    <a:pt x="56526" y="264"/>
                    <a:pt x="56566" y="178"/>
                    <a:pt x="56538" y="99"/>
                  </a:cubicBezTo>
                  <a:cubicBezTo>
                    <a:pt x="56515" y="38"/>
                    <a:pt x="56457" y="0"/>
                    <a:pt x="56396"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76" name="Google Shape;376;p26"/>
            <p:cNvSpPr/>
            <p:nvPr/>
          </p:nvSpPr>
          <p:spPr>
            <a:xfrm>
              <a:off x="4434700" y="4948950"/>
              <a:ext cx="908950" cy="340225"/>
            </a:xfrm>
            <a:custGeom>
              <a:avLst/>
              <a:gdLst/>
              <a:ahLst/>
              <a:cxnLst/>
              <a:rect l="l" t="t" r="r" b="b"/>
              <a:pathLst>
                <a:path w="36358" h="13609" extrusionOk="0">
                  <a:moveTo>
                    <a:pt x="36187" y="0"/>
                  </a:moveTo>
                  <a:cubicBezTo>
                    <a:pt x="36171" y="0"/>
                    <a:pt x="36154" y="3"/>
                    <a:pt x="36137" y="9"/>
                  </a:cubicBezTo>
                  <a:lnTo>
                    <a:pt x="159" y="13315"/>
                  </a:lnTo>
                  <a:cubicBezTo>
                    <a:pt x="1" y="13374"/>
                    <a:pt x="42" y="13609"/>
                    <a:pt x="211" y="13609"/>
                  </a:cubicBezTo>
                  <a:cubicBezTo>
                    <a:pt x="230" y="13609"/>
                    <a:pt x="247" y="13605"/>
                    <a:pt x="264" y="13599"/>
                  </a:cubicBezTo>
                  <a:lnTo>
                    <a:pt x="36242" y="293"/>
                  </a:lnTo>
                  <a:cubicBezTo>
                    <a:pt x="36319" y="263"/>
                    <a:pt x="36358" y="177"/>
                    <a:pt x="36329" y="100"/>
                  </a:cubicBezTo>
                  <a:cubicBezTo>
                    <a:pt x="36306" y="38"/>
                    <a:pt x="36249" y="0"/>
                    <a:pt x="36187"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77" name="Google Shape;377;p26"/>
            <p:cNvSpPr/>
            <p:nvPr/>
          </p:nvSpPr>
          <p:spPr>
            <a:xfrm>
              <a:off x="2731550" y="3426875"/>
              <a:ext cx="1731425" cy="1905800"/>
            </a:xfrm>
            <a:custGeom>
              <a:avLst/>
              <a:gdLst/>
              <a:ahLst/>
              <a:cxnLst/>
              <a:rect l="l" t="t" r="r" b="b"/>
              <a:pathLst>
                <a:path w="69257" h="76232" extrusionOk="0">
                  <a:moveTo>
                    <a:pt x="605" y="1044"/>
                  </a:moveTo>
                  <a:lnTo>
                    <a:pt x="68618" y="70595"/>
                  </a:lnTo>
                  <a:lnTo>
                    <a:pt x="67762" y="75301"/>
                  </a:lnTo>
                  <a:lnTo>
                    <a:pt x="604" y="6602"/>
                  </a:lnTo>
                  <a:lnTo>
                    <a:pt x="605" y="1044"/>
                  </a:lnTo>
                  <a:close/>
                  <a:moveTo>
                    <a:pt x="305" y="0"/>
                  </a:moveTo>
                  <a:cubicBezTo>
                    <a:pt x="150" y="0"/>
                    <a:pt x="0" y="121"/>
                    <a:pt x="0" y="303"/>
                  </a:cubicBezTo>
                  <a:lnTo>
                    <a:pt x="0" y="6725"/>
                  </a:lnTo>
                  <a:cubicBezTo>
                    <a:pt x="0" y="6803"/>
                    <a:pt x="31" y="6879"/>
                    <a:pt x="86" y="6935"/>
                  </a:cubicBezTo>
                  <a:lnTo>
                    <a:pt x="67739" y="76141"/>
                  </a:lnTo>
                  <a:cubicBezTo>
                    <a:pt x="67797" y="76199"/>
                    <a:pt x="67873" y="76231"/>
                    <a:pt x="67955" y="76232"/>
                  </a:cubicBezTo>
                  <a:lnTo>
                    <a:pt x="67955" y="76232"/>
                  </a:lnTo>
                  <a:cubicBezTo>
                    <a:pt x="68101" y="76231"/>
                    <a:pt x="68225" y="76127"/>
                    <a:pt x="68251" y="75983"/>
                  </a:cubicBezTo>
                  <a:lnTo>
                    <a:pt x="69239" y="70549"/>
                  </a:lnTo>
                  <a:cubicBezTo>
                    <a:pt x="69256" y="70453"/>
                    <a:pt x="69226" y="70354"/>
                    <a:pt x="69158" y="70284"/>
                  </a:cubicBezTo>
                  <a:lnTo>
                    <a:pt x="518" y="92"/>
                  </a:lnTo>
                  <a:cubicBezTo>
                    <a:pt x="456" y="29"/>
                    <a:pt x="380" y="0"/>
                    <a:pt x="305" y="0"/>
                  </a:cubicBezTo>
                  <a:close/>
                  <a:moveTo>
                    <a:pt x="67955" y="76232"/>
                  </a:moveTo>
                  <a:cubicBezTo>
                    <a:pt x="67955" y="76232"/>
                    <a:pt x="67954" y="76232"/>
                    <a:pt x="67954" y="76232"/>
                  </a:cubicBezTo>
                  <a:lnTo>
                    <a:pt x="67955" y="76232"/>
                  </a:lnTo>
                  <a:cubicBezTo>
                    <a:pt x="67955" y="76232"/>
                    <a:pt x="67955" y="76232"/>
                    <a:pt x="67955" y="76232"/>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78" name="Google Shape;378;p26"/>
            <p:cNvSpPr/>
            <p:nvPr/>
          </p:nvSpPr>
          <p:spPr>
            <a:xfrm>
              <a:off x="2760150" y="3556625"/>
              <a:ext cx="1013400" cy="1011775"/>
            </a:xfrm>
            <a:custGeom>
              <a:avLst/>
              <a:gdLst/>
              <a:ahLst/>
              <a:cxnLst/>
              <a:rect l="l" t="t" r="r" b="b"/>
              <a:pathLst>
                <a:path w="40536" h="40471" extrusionOk="0">
                  <a:moveTo>
                    <a:pt x="165" y="1"/>
                  </a:moveTo>
                  <a:cubicBezTo>
                    <a:pt x="127" y="1"/>
                    <a:pt x="88" y="16"/>
                    <a:pt x="59" y="45"/>
                  </a:cubicBezTo>
                  <a:cubicBezTo>
                    <a:pt x="0" y="104"/>
                    <a:pt x="0" y="200"/>
                    <a:pt x="59" y="259"/>
                  </a:cubicBezTo>
                  <a:lnTo>
                    <a:pt x="40226" y="40426"/>
                  </a:lnTo>
                  <a:cubicBezTo>
                    <a:pt x="40255" y="40454"/>
                    <a:pt x="40294" y="40470"/>
                    <a:pt x="40333" y="40470"/>
                  </a:cubicBezTo>
                  <a:cubicBezTo>
                    <a:pt x="40467" y="40470"/>
                    <a:pt x="40535" y="40308"/>
                    <a:pt x="40440" y="40213"/>
                  </a:cubicBezTo>
                  <a:lnTo>
                    <a:pt x="273" y="45"/>
                  </a:lnTo>
                  <a:cubicBezTo>
                    <a:pt x="243" y="16"/>
                    <a:pt x="204" y="1"/>
                    <a:pt x="165"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79" name="Google Shape;379;p26"/>
            <p:cNvSpPr/>
            <p:nvPr/>
          </p:nvSpPr>
          <p:spPr>
            <a:xfrm>
              <a:off x="3234375" y="3987775"/>
              <a:ext cx="1056625" cy="1079625"/>
            </a:xfrm>
            <a:custGeom>
              <a:avLst/>
              <a:gdLst/>
              <a:ahLst/>
              <a:cxnLst/>
              <a:rect l="l" t="t" r="r" b="b"/>
              <a:pathLst>
                <a:path w="42265" h="43185" extrusionOk="0">
                  <a:moveTo>
                    <a:pt x="167" y="0"/>
                  </a:moveTo>
                  <a:cubicBezTo>
                    <a:pt x="129" y="0"/>
                    <a:pt x="91" y="14"/>
                    <a:pt x="61" y="44"/>
                  </a:cubicBezTo>
                  <a:cubicBezTo>
                    <a:pt x="0" y="103"/>
                    <a:pt x="2" y="202"/>
                    <a:pt x="64" y="261"/>
                  </a:cubicBezTo>
                  <a:lnTo>
                    <a:pt x="41956" y="43139"/>
                  </a:lnTo>
                  <a:cubicBezTo>
                    <a:pt x="41984" y="43169"/>
                    <a:pt x="42023" y="43185"/>
                    <a:pt x="42064" y="43185"/>
                  </a:cubicBezTo>
                  <a:cubicBezTo>
                    <a:pt x="42197" y="43185"/>
                    <a:pt x="42265" y="43024"/>
                    <a:pt x="42172" y="42928"/>
                  </a:cubicBezTo>
                  <a:lnTo>
                    <a:pt x="280" y="51"/>
                  </a:lnTo>
                  <a:cubicBezTo>
                    <a:pt x="250" y="17"/>
                    <a:pt x="208" y="0"/>
                    <a:pt x="167"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80" name="Google Shape;380;p26"/>
            <p:cNvSpPr/>
            <p:nvPr/>
          </p:nvSpPr>
          <p:spPr>
            <a:xfrm>
              <a:off x="2739100" y="2878775"/>
              <a:ext cx="3401050" cy="2310525"/>
            </a:xfrm>
            <a:custGeom>
              <a:avLst/>
              <a:gdLst/>
              <a:ahLst/>
              <a:cxnLst/>
              <a:rect l="l" t="t" r="r" b="b"/>
              <a:pathLst>
                <a:path w="136042" h="92421" extrusionOk="0">
                  <a:moveTo>
                    <a:pt x="66188" y="0"/>
                  </a:moveTo>
                  <a:lnTo>
                    <a:pt x="1" y="22227"/>
                  </a:lnTo>
                  <a:lnTo>
                    <a:pt x="68641" y="92421"/>
                  </a:lnTo>
                  <a:lnTo>
                    <a:pt x="136041" y="66946"/>
                  </a:lnTo>
                  <a:lnTo>
                    <a:pt x="66188" y="0"/>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81" name="Google Shape;381;p26"/>
            <p:cNvSpPr/>
            <p:nvPr/>
          </p:nvSpPr>
          <p:spPr>
            <a:xfrm>
              <a:off x="2729825" y="2871200"/>
              <a:ext cx="3419550" cy="2325625"/>
            </a:xfrm>
            <a:custGeom>
              <a:avLst/>
              <a:gdLst/>
              <a:ahLst/>
              <a:cxnLst/>
              <a:rect l="l" t="t" r="r" b="b"/>
              <a:pathLst>
                <a:path w="136782" h="93025" extrusionOk="0">
                  <a:moveTo>
                    <a:pt x="66482" y="647"/>
                  </a:moveTo>
                  <a:lnTo>
                    <a:pt x="135858" y="67136"/>
                  </a:lnTo>
                  <a:lnTo>
                    <a:pt x="69089" y="92371"/>
                  </a:lnTo>
                  <a:lnTo>
                    <a:pt x="924" y="22662"/>
                  </a:lnTo>
                  <a:lnTo>
                    <a:pt x="66482" y="647"/>
                  </a:lnTo>
                  <a:close/>
                  <a:moveTo>
                    <a:pt x="66560" y="0"/>
                  </a:moveTo>
                  <a:cubicBezTo>
                    <a:pt x="66527" y="0"/>
                    <a:pt x="66494" y="6"/>
                    <a:pt x="66463" y="17"/>
                  </a:cubicBezTo>
                  <a:lnTo>
                    <a:pt x="276" y="22244"/>
                  </a:lnTo>
                  <a:cubicBezTo>
                    <a:pt x="64" y="22315"/>
                    <a:pt x="0" y="22582"/>
                    <a:pt x="156" y="22742"/>
                  </a:cubicBezTo>
                  <a:lnTo>
                    <a:pt x="68796" y="92934"/>
                  </a:lnTo>
                  <a:cubicBezTo>
                    <a:pt x="68852" y="92993"/>
                    <a:pt x="68931" y="93025"/>
                    <a:pt x="69012" y="93025"/>
                  </a:cubicBezTo>
                  <a:cubicBezTo>
                    <a:pt x="69048" y="93025"/>
                    <a:pt x="69085" y="93018"/>
                    <a:pt x="69119" y="93005"/>
                  </a:cubicBezTo>
                  <a:lnTo>
                    <a:pt x="136519" y="67532"/>
                  </a:lnTo>
                  <a:cubicBezTo>
                    <a:pt x="136727" y="67452"/>
                    <a:pt x="136781" y="67184"/>
                    <a:pt x="136621" y="67032"/>
                  </a:cubicBezTo>
                  <a:lnTo>
                    <a:pt x="66767" y="85"/>
                  </a:lnTo>
                  <a:cubicBezTo>
                    <a:pt x="66711" y="30"/>
                    <a:pt x="66636" y="0"/>
                    <a:pt x="66560"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82" name="Google Shape;384;p26"/>
            <p:cNvSpPr/>
            <p:nvPr/>
          </p:nvSpPr>
          <p:spPr>
            <a:xfrm>
              <a:off x="2924050" y="3207600"/>
              <a:ext cx="147750" cy="239450"/>
            </a:xfrm>
            <a:custGeom>
              <a:avLst/>
              <a:gdLst/>
              <a:ahLst/>
              <a:cxnLst/>
              <a:rect l="l" t="t" r="r" b="b"/>
              <a:pathLst>
                <a:path w="5910" h="9578" extrusionOk="0">
                  <a:moveTo>
                    <a:pt x="1141" y="1"/>
                  </a:moveTo>
                  <a:cubicBezTo>
                    <a:pt x="666" y="1"/>
                    <a:pt x="234" y="327"/>
                    <a:pt x="126" y="810"/>
                  </a:cubicBezTo>
                  <a:cubicBezTo>
                    <a:pt x="0" y="1368"/>
                    <a:pt x="352" y="1922"/>
                    <a:pt x="910" y="2048"/>
                  </a:cubicBezTo>
                  <a:cubicBezTo>
                    <a:pt x="2294" y="2358"/>
                    <a:pt x="3386" y="3619"/>
                    <a:pt x="3627" y="5186"/>
                  </a:cubicBezTo>
                  <a:cubicBezTo>
                    <a:pt x="3783" y="6185"/>
                    <a:pt x="3578" y="7174"/>
                    <a:pt x="3052" y="7971"/>
                  </a:cubicBezTo>
                  <a:cubicBezTo>
                    <a:pt x="2842" y="8289"/>
                    <a:pt x="2824" y="8697"/>
                    <a:pt x="3004" y="9033"/>
                  </a:cubicBezTo>
                  <a:cubicBezTo>
                    <a:pt x="3185" y="9369"/>
                    <a:pt x="3535" y="9578"/>
                    <a:pt x="3916" y="9578"/>
                  </a:cubicBezTo>
                  <a:cubicBezTo>
                    <a:pt x="3917" y="9578"/>
                    <a:pt x="3918" y="9578"/>
                    <a:pt x="3920" y="9578"/>
                  </a:cubicBezTo>
                  <a:cubicBezTo>
                    <a:pt x="4268" y="9578"/>
                    <a:pt x="4592" y="9402"/>
                    <a:pt x="4783" y="9112"/>
                  </a:cubicBezTo>
                  <a:cubicBezTo>
                    <a:pt x="5592" y="7885"/>
                    <a:pt x="5909" y="6379"/>
                    <a:pt x="5677" y="4870"/>
                  </a:cubicBezTo>
                  <a:cubicBezTo>
                    <a:pt x="5306" y="2467"/>
                    <a:pt x="3572" y="520"/>
                    <a:pt x="1364" y="25"/>
                  </a:cubicBezTo>
                  <a:cubicBezTo>
                    <a:pt x="1289" y="8"/>
                    <a:pt x="1214" y="1"/>
                    <a:pt x="114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83" name="Google Shape;385;p26"/>
            <p:cNvSpPr/>
            <p:nvPr/>
          </p:nvSpPr>
          <p:spPr>
            <a:xfrm>
              <a:off x="3166700" y="3118625"/>
              <a:ext cx="147750" cy="239475"/>
            </a:xfrm>
            <a:custGeom>
              <a:avLst/>
              <a:gdLst/>
              <a:ahLst/>
              <a:cxnLst/>
              <a:rect l="l" t="t" r="r" b="b"/>
              <a:pathLst>
                <a:path w="5910" h="9579" extrusionOk="0">
                  <a:moveTo>
                    <a:pt x="1136" y="0"/>
                  </a:moveTo>
                  <a:cubicBezTo>
                    <a:pt x="662" y="0"/>
                    <a:pt x="234" y="328"/>
                    <a:pt x="126" y="810"/>
                  </a:cubicBezTo>
                  <a:cubicBezTo>
                    <a:pt x="0" y="1368"/>
                    <a:pt x="352" y="1922"/>
                    <a:pt x="910" y="2047"/>
                  </a:cubicBezTo>
                  <a:cubicBezTo>
                    <a:pt x="2293" y="2358"/>
                    <a:pt x="3386" y="3619"/>
                    <a:pt x="3627" y="5186"/>
                  </a:cubicBezTo>
                  <a:cubicBezTo>
                    <a:pt x="3782" y="6186"/>
                    <a:pt x="3577" y="7175"/>
                    <a:pt x="3052" y="7971"/>
                  </a:cubicBezTo>
                  <a:cubicBezTo>
                    <a:pt x="2842" y="8290"/>
                    <a:pt x="2824" y="8698"/>
                    <a:pt x="3004" y="9032"/>
                  </a:cubicBezTo>
                  <a:cubicBezTo>
                    <a:pt x="3185" y="9368"/>
                    <a:pt x="3535" y="9579"/>
                    <a:pt x="3916" y="9579"/>
                  </a:cubicBezTo>
                  <a:cubicBezTo>
                    <a:pt x="4265" y="9579"/>
                    <a:pt x="4590" y="9404"/>
                    <a:pt x="4782" y="9113"/>
                  </a:cubicBezTo>
                  <a:cubicBezTo>
                    <a:pt x="5592" y="7886"/>
                    <a:pt x="5909" y="6379"/>
                    <a:pt x="5677" y="4870"/>
                  </a:cubicBezTo>
                  <a:cubicBezTo>
                    <a:pt x="5305" y="2468"/>
                    <a:pt x="3573" y="521"/>
                    <a:pt x="1364" y="26"/>
                  </a:cubicBezTo>
                  <a:cubicBezTo>
                    <a:pt x="1288" y="9"/>
                    <a:pt x="1212" y="0"/>
                    <a:pt x="1136"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84" name="Google Shape;386;p26"/>
            <p:cNvSpPr/>
            <p:nvPr/>
          </p:nvSpPr>
          <p:spPr>
            <a:xfrm>
              <a:off x="4132125" y="2787050"/>
              <a:ext cx="147475" cy="239450"/>
            </a:xfrm>
            <a:custGeom>
              <a:avLst/>
              <a:gdLst/>
              <a:ahLst/>
              <a:cxnLst/>
              <a:rect l="l" t="t" r="r" b="b"/>
              <a:pathLst>
                <a:path w="5899" h="9578" extrusionOk="0">
                  <a:moveTo>
                    <a:pt x="1136" y="1"/>
                  </a:moveTo>
                  <a:cubicBezTo>
                    <a:pt x="661" y="1"/>
                    <a:pt x="233" y="329"/>
                    <a:pt x="124" y="811"/>
                  </a:cubicBezTo>
                  <a:cubicBezTo>
                    <a:pt x="0" y="1366"/>
                    <a:pt x="346" y="1918"/>
                    <a:pt x="899" y="2046"/>
                  </a:cubicBezTo>
                  <a:cubicBezTo>
                    <a:pt x="2284" y="2357"/>
                    <a:pt x="3375" y="3618"/>
                    <a:pt x="3617" y="5185"/>
                  </a:cubicBezTo>
                  <a:cubicBezTo>
                    <a:pt x="3772" y="6185"/>
                    <a:pt x="3567" y="7174"/>
                    <a:pt x="3042" y="7970"/>
                  </a:cubicBezTo>
                  <a:cubicBezTo>
                    <a:pt x="2831" y="8289"/>
                    <a:pt x="2813" y="8696"/>
                    <a:pt x="2994" y="9031"/>
                  </a:cubicBezTo>
                  <a:cubicBezTo>
                    <a:pt x="3174" y="9367"/>
                    <a:pt x="3525" y="9577"/>
                    <a:pt x="3905" y="9578"/>
                  </a:cubicBezTo>
                  <a:cubicBezTo>
                    <a:pt x="4254" y="9578"/>
                    <a:pt x="4579" y="9403"/>
                    <a:pt x="4770" y="9112"/>
                  </a:cubicBezTo>
                  <a:cubicBezTo>
                    <a:pt x="5580" y="7885"/>
                    <a:pt x="5898" y="6378"/>
                    <a:pt x="5665" y="4870"/>
                  </a:cubicBezTo>
                  <a:cubicBezTo>
                    <a:pt x="5295" y="2466"/>
                    <a:pt x="3563" y="519"/>
                    <a:pt x="1354" y="24"/>
                  </a:cubicBezTo>
                  <a:cubicBezTo>
                    <a:pt x="1281" y="8"/>
                    <a:pt x="1208" y="1"/>
                    <a:pt x="113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85" name="Google Shape;387;p26"/>
            <p:cNvSpPr/>
            <p:nvPr/>
          </p:nvSpPr>
          <p:spPr>
            <a:xfrm>
              <a:off x="3886525" y="2862525"/>
              <a:ext cx="147750" cy="239475"/>
            </a:xfrm>
            <a:custGeom>
              <a:avLst/>
              <a:gdLst/>
              <a:ahLst/>
              <a:cxnLst/>
              <a:rect l="l" t="t" r="r" b="b"/>
              <a:pathLst>
                <a:path w="5910" h="9579" extrusionOk="0">
                  <a:moveTo>
                    <a:pt x="1140" y="0"/>
                  </a:moveTo>
                  <a:cubicBezTo>
                    <a:pt x="666" y="0"/>
                    <a:pt x="235" y="326"/>
                    <a:pt x="126" y="809"/>
                  </a:cubicBezTo>
                  <a:cubicBezTo>
                    <a:pt x="1" y="1368"/>
                    <a:pt x="352" y="1922"/>
                    <a:pt x="911" y="2047"/>
                  </a:cubicBezTo>
                  <a:cubicBezTo>
                    <a:pt x="2294" y="2358"/>
                    <a:pt x="3386" y="3618"/>
                    <a:pt x="3628" y="5186"/>
                  </a:cubicBezTo>
                  <a:cubicBezTo>
                    <a:pt x="3782" y="6185"/>
                    <a:pt x="3577" y="7174"/>
                    <a:pt x="3053" y="7971"/>
                  </a:cubicBezTo>
                  <a:cubicBezTo>
                    <a:pt x="2842" y="8288"/>
                    <a:pt x="2824" y="8697"/>
                    <a:pt x="3005" y="9032"/>
                  </a:cubicBezTo>
                  <a:cubicBezTo>
                    <a:pt x="3185" y="9368"/>
                    <a:pt x="3535" y="9577"/>
                    <a:pt x="3917" y="9579"/>
                  </a:cubicBezTo>
                  <a:cubicBezTo>
                    <a:pt x="4265" y="9579"/>
                    <a:pt x="4590" y="9403"/>
                    <a:pt x="4783" y="9112"/>
                  </a:cubicBezTo>
                  <a:cubicBezTo>
                    <a:pt x="5592" y="7885"/>
                    <a:pt x="5910" y="6378"/>
                    <a:pt x="5676" y="4869"/>
                  </a:cubicBezTo>
                  <a:cubicBezTo>
                    <a:pt x="5306" y="2467"/>
                    <a:pt x="3573" y="520"/>
                    <a:pt x="1364" y="24"/>
                  </a:cubicBezTo>
                  <a:cubicBezTo>
                    <a:pt x="1289" y="8"/>
                    <a:pt x="1214" y="0"/>
                    <a:pt x="1140"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86" name="Google Shape;388;p26"/>
            <p:cNvSpPr/>
            <p:nvPr/>
          </p:nvSpPr>
          <p:spPr>
            <a:xfrm>
              <a:off x="3663050" y="2948825"/>
              <a:ext cx="147425" cy="239425"/>
            </a:xfrm>
            <a:custGeom>
              <a:avLst/>
              <a:gdLst/>
              <a:ahLst/>
              <a:cxnLst/>
              <a:rect l="l" t="t" r="r" b="b"/>
              <a:pathLst>
                <a:path w="5897" h="9577" extrusionOk="0">
                  <a:moveTo>
                    <a:pt x="1135" y="1"/>
                  </a:moveTo>
                  <a:cubicBezTo>
                    <a:pt x="661" y="1"/>
                    <a:pt x="233" y="329"/>
                    <a:pt x="125" y="810"/>
                  </a:cubicBezTo>
                  <a:cubicBezTo>
                    <a:pt x="1" y="1364"/>
                    <a:pt x="346" y="1915"/>
                    <a:pt x="899" y="2046"/>
                  </a:cubicBezTo>
                  <a:cubicBezTo>
                    <a:pt x="2283" y="2356"/>
                    <a:pt x="3374" y="3617"/>
                    <a:pt x="3615" y="5184"/>
                  </a:cubicBezTo>
                  <a:cubicBezTo>
                    <a:pt x="3771" y="6184"/>
                    <a:pt x="3566" y="7173"/>
                    <a:pt x="3040" y="7970"/>
                  </a:cubicBezTo>
                  <a:cubicBezTo>
                    <a:pt x="2831" y="8287"/>
                    <a:pt x="2813" y="8696"/>
                    <a:pt x="2993" y="9031"/>
                  </a:cubicBezTo>
                  <a:cubicBezTo>
                    <a:pt x="3174" y="9367"/>
                    <a:pt x="3523" y="9577"/>
                    <a:pt x="3905" y="9577"/>
                  </a:cubicBezTo>
                  <a:cubicBezTo>
                    <a:pt x="3906" y="9577"/>
                    <a:pt x="3907" y="9577"/>
                    <a:pt x="3909" y="9577"/>
                  </a:cubicBezTo>
                  <a:cubicBezTo>
                    <a:pt x="4256" y="9577"/>
                    <a:pt x="4580" y="9401"/>
                    <a:pt x="4771" y="9111"/>
                  </a:cubicBezTo>
                  <a:cubicBezTo>
                    <a:pt x="5580" y="7884"/>
                    <a:pt x="5897" y="6377"/>
                    <a:pt x="5665" y="4867"/>
                  </a:cubicBezTo>
                  <a:cubicBezTo>
                    <a:pt x="5294" y="2465"/>
                    <a:pt x="3561" y="518"/>
                    <a:pt x="1352" y="24"/>
                  </a:cubicBezTo>
                  <a:cubicBezTo>
                    <a:pt x="1279" y="8"/>
                    <a:pt x="1207" y="1"/>
                    <a:pt x="1135"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87" name="Google Shape;389;p26"/>
            <p:cNvSpPr/>
            <p:nvPr/>
          </p:nvSpPr>
          <p:spPr>
            <a:xfrm>
              <a:off x="3417425" y="3018875"/>
              <a:ext cx="147750" cy="239475"/>
            </a:xfrm>
            <a:custGeom>
              <a:avLst/>
              <a:gdLst/>
              <a:ahLst/>
              <a:cxnLst/>
              <a:rect l="l" t="t" r="r" b="b"/>
              <a:pathLst>
                <a:path w="5910" h="9579" extrusionOk="0">
                  <a:moveTo>
                    <a:pt x="1141" y="1"/>
                  </a:moveTo>
                  <a:cubicBezTo>
                    <a:pt x="666" y="1"/>
                    <a:pt x="234" y="327"/>
                    <a:pt x="126" y="810"/>
                  </a:cubicBezTo>
                  <a:cubicBezTo>
                    <a:pt x="0" y="1368"/>
                    <a:pt x="352" y="1923"/>
                    <a:pt x="910" y="2048"/>
                  </a:cubicBezTo>
                  <a:cubicBezTo>
                    <a:pt x="2294" y="2359"/>
                    <a:pt x="3386" y="3619"/>
                    <a:pt x="3628" y="5186"/>
                  </a:cubicBezTo>
                  <a:cubicBezTo>
                    <a:pt x="3782" y="6186"/>
                    <a:pt x="3578" y="7175"/>
                    <a:pt x="3053" y="7972"/>
                  </a:cubicBezTo>
                  <a:cubicBezTo>
                    <a:pt x="2842" y="8289"/>
                    <a:pt x="2824" y="8697"/>
                    <a:pt x="3004" y="9033"/>
                  </a:cubicBezTo>
                  <a:cubicBezTo>
                    <a:pt x="3185" y="9369"/>
                    <a:pt x="3536" y="9578"/>
                    <a:pt x="3916" y="9578"/>
                  </a:cubicBezTo>
                  <a:cubicBezTo>
                    <a:pt x="3917" y="9578"/>
                    <a:pt x="3918" y="9578"/>
                    <a:pt x="3920" y="9578"/>
                  </a:cubicBezTo>
                  <a:cubicBezTo>
                    <a:pt x="4267" y="9578"/>
                    <a:pt x="4591" y="9403"/>
                    <a:pt x="4782" y="9113"/>
                  </a:cubicBezTo>
                  <a:cubicBezTo>
                    <a:pt x="5592" y="7885"/>
                    <a:pt x="5909" y="6379"/>
                    <a:pt x="5677" y="4869"/>
                  </a:cubicBezTo>
                  <a:cubicBezTo>
                    <a:pt x="5305" y="2468"/>
                    <a:pt x="3572" y="521"/>
                    <a:pt x="1364" y="25"/>
                  </a:cubicBezTo>
                  <a:cubicBezTo>
                    <a:pt x="1289" y="9"/>
                    <a:pt x="1214" y="1"/>
                    <a:pt x="114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88" name="Google Shape;390;p26"/>
            <p:cNvSpPr/>
            <p:nvPr/>
          </p:nvSpPr>
          <p:spPr>
            <a:xfrm>
              <a:off x="5810475" y="4484050"/>
              <a:ext cx="74925" cy="31725"/>
            </a:xfrm>
            <a:custGeom>
              <a:avLst/>
              <a:gdLst/>
              <a:ahLst/>
              <a:cxnLst/>
              <a:rect l="l" t="t" r="r" b="b"/>
              <a:pathLst>
                <a:path w="2997" h="1269" extrusionOk="0">
                  <a:moveTo>
                    <a:pt x="2825" y="0"/>
                  </a:moveTo>
                  <a:cubicBezTo>
                    <a:pt x="2808" y="0"/>
                    <a:pt x="2790" y="3"/>
                    <a:pt x="2773" y="9"/>
                  </a:cubicBezTo>
                  <a:lnTo>
                    <a:pt x="159" y="975"/>
                  </a:lnTo>
                  <a:cubicBezTo>
                    <a:pt x="0" y="1034"/>
                    <a:pt x="43" y="1269"/>
                    <a:pt x="212" y="1269"/>
                  </a:cubicBezTo>
                  <a:cubicBezTo>
                    <a:pt x="229" y="1267"/>
                    <a:pt x="246" y="1265"/>
                    <a:pt x="264" y="1258"/>
                  </a:cubicBezTo>
                  <a:lnTo>
                    <a:pt x="2879" y="292"/>
                  </a:lnTo>
                  <a:cubicBezTo>
                    <a:pt x="2957" y="264"/>
                    <a:pt x="2996" y="177"/>
                    <a:pt x="2967" y="99"/>
                  </a:cubicBezTo>
                  <a:cubicBezTo>
                    <a:pt x="2945" y="38"/>
                    <a:pt x="2887" y="0"/>
                    <a:pt x="2825"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89" name="Google Shape;391;p26"/>
            <p:cNvSpPr/>
            <p:nvPr/>
          </p:nvSpPr>
          <p:spPr>
            <a:xfrm>
              <a:off x="4519200" y="4530150"/>
              <a:ext cx="1241350" cy="462500"/>
            </a:xfrm>
            <a:custGeom>
              <a:avLst/>
              <a:gdLst/>
              <a:ahLst/>
              <a:cxnLst/>
              <a:rect l="l" t="t" r="r" b="b"/>
              <a:pathLst>
                <a:path w="49654" h="18500" extrusionOk="0">
                  <a:moveTo>
                    <a:pt x="49483" y="0"/>
                  </a:moveTo>
                  <a:cubicBezTo>
                    <a:pt x="49467" y="0"/>
                    <a:pt x="49450" y="3"/>
                    <a:pt x="49433" y="9"/>
                  </a:cubicBezTo>
                  <a:lnTo>
                    <a:pt x="159" y="18206"/>
                  </a:lnTo>
                  <a:cubicBezTo>
                    <a:pt x="1" y="18265"/>
                    <a:pt x="43" y="18500"/>
                    <a:pt x="212" y="18500"/>
                  </a:cubicBezTo>
                  <a:cubicBezTo>
                    <a:pt x="229" y="18500"/>
                    <a:pt x="247" y="18496"/>
                    <a:pt x="264" y="18490"/>
                  </a:cubicBezTo>
                  <a:lnTo>
                    <a:pt x="49538" y="293"/>
                  </a:lnTo>
                  <a:cubicBezTo>
                    <a:pt x="49615" y="263"/>
                    <a:pt x="49654" y="177"/>
                    <a:pt x="49625" y="100"/>
                  </a:cubicBezTo>
                  <a:cubicBezTo>
                    <a:pt x="49602" y="38"/>
                    <a:pt x="49545" y="0"/>
                    <a:pt x="49483"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90" name="Google Shape;392;p26"/>
            <p:cNvSpPr/>
            <p:nvPr/>
          </p:nvSpPr>
          <p:spPr>
            <a:xfrm>
              <a:off x="4553750" y="4345300"/>
              <a:ext cx="1185175" cy="441750"/>
            </a:xfrm>
            <a:custGeom>
              <a:avLst/>
              <a:gdLst/>
              <a:ahLst/>
              <a:cxnLst/>
              <a:rect l="l" t="t" r="r" b="b"/>
              <a:pathLst>
                <a:path w="47407" h="17670" extrusionOk="0">
                  <a:moveTo>
                    <a:pt x="47237" y="1"/>
                  </a:moveTo>
                  <a:cubicBezTo>
                    <a:pt x="47220" y="1"/>
                    <a:pt x="47201" y="4"/>
                    <a:pt x="47184" y="11"/>
                  </a:cubicBezTo>
                  <a:lnTo>
                    <a:pt x="160" y="17377"/>
                  </a:lnTo>
                  <a:cubicBezTo>
                    <a:pt x="1" y="17435"/>
                    <a:pt x="42" y="17670"/>
                    <a:pt x="211" y="17670"/>
                  </a:cubicBezTo>
                  <a:cubicBezTo>
                    <a:pt x="230" y="17670"/>
                    <a:pt x="247" y="17667"/>
                    <a:pt x="264" y="17661"/>
                  </a:cubicBezTo>
                  <a:lnTo>
                    <a:pt x="47289" y="294"/>
                  </a:lnTo>
                  <a:cubicBezTo>
                    <a:pt x="47367" y="265"/>
                    <a:pt x="47407" y="177"/>
                    <a:pt x="47378" y="99"/>
                  </a:cubicBezTo>
                  <a:cubicBezTo>
                    <a:pt x="47356" y="39"/>
                    <a:pt x="47298" y="1"/>
                    <a:pt x="47237"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91" name="Google Shape;393;p26"/>
            <p:cNvSpPr/>
            <p:nvPr/>
          </p:nvSpPr>
          <p:spPr>
            <a:xfrm>
              <a:off x="4372750" y="4808350"/>
              <a:ext cx="112400" cy="45550"/>
            </a:xfrm>
            <a:custGeom>
              <a:avLst/>
              <a:gdLst/>
              <a:ahLst/>
              <a:cxnLst/>
              <a:rect l="l" t="t" r="r" b="b"/>
              <a:pathLst>
                <a:path w="4496" h="1822" extrusionOk="0">
                  <a:moveTo>
                    <a:pt x="4326" y="1"/>
                  </a:moveTo>
                  <a:cubicBezTo>
                    <a:pt x="4308" y="1"/>
                    <a:pt x="4290" y="4"/>
                    <a:pt x="4273" y="10"/>
                  </a:cubicBezTo>
                  <a:lnTo>
                    <a:pt x="159" y="1528"/>
                  </a:lnTo>
                  <a:cubicBezTo>
                    <a:pt x="1" y="1587"/>
                    <a:pt x="43" y="1822"/>
                    <a:pt x="211" y="1822"/>
                  </a:cubicBezTo>
                  <a:cubicBezTo>
                    <a:pt x="229" y="1822"/>
                    <a:pt x="247" y="1818"/>
                    <a:pt x="264" y="1813"/>
                  </a:cubicBezTo>
                  <a:lnTo>
                    <a:pt x="4379" y="293"/>
                  </a:lnTo>
                  <a:cubicBezTo>
                    <a:pt x="4457" y="265"/>
                    <a:pt x="4496" y="177"/>
                    <a:pt x="4467" y="99"/>
                  </a:cubicBezTo>
                  <a:cubicBezTo>
                    <a:pt x="4445" y="38"/>
                    <a:pt x="4387" y="1"/>
                    <a:pt x="432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92" name="Google Shape;394;p26"/>
            <p:cNvSpPr/>
            <p:nvPr/>
          </p:nvSpPr>
          <p:spPr>
            <a:xfrm>
              <a:off x="4226300" y="4206525"/>
              <a:ext cx="1366300" cy="508625"/>
            </a:xfrm>
            <a:custGeom>
              <a:avLst/>
              <a:gdLst/>
              <a:ahLst/>
              <a:cxnLst/>
              <a:rect l="l" t="t" r="r" b="b"/>
              <a:pathLst>
                <a:path w="54652" h="20345" extrusionOk="0">
                  <a:moveTo>
                    <a:pt x="54481" y="1"/>
                  </a:moveTo>
                  <a:cubicBezTo>
                    <a:pt x="54462" y="1"/>
                    <a:pt x="54443" y="4"/>
                    <a:pt x="54425" y="12"/>
                  </a:cubicBezTo>
                  <a:lnTo>
                    <a:pt x="159" y="20053"/>
                  </a:lnTo>
                  <a:cubicBezTo>
                    <a:pt x="0" y="20111"/>
                    <a:pt x="43" y="20345"/>
                    <a:pt x="212" y="20345"/>
                  </a:cubicBezTo>
                  <a:cubicBezTo>
                    <a:pt x="229" y="20345"/>
                    <a:pt x="248" y="20343"/>
                    <a:pt x="264" y="20336"/>
                  </a:cubicBezTo>
                  <a:lnTo>
                    <a:pt x="54530" y="295"/>
                  </a:lnTo>
                  <a:cubicBezTo>
                    <a:pt x="54610" y="267"/>
                    <a:pt x="54652" y="179"/>
                    <a:pt x="54622" y="99"/>
                  </a:cubicBezTo>
                  <a:cubicBezTo>
                    <a:pt x="54600" y="38"/>
                    <a:pt x="54542" y="1"/>
                    <a:pt x="5448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93" name="Google Shape;395;p26"/>
            <p:cNvSpPr/>
            <p:nvPr/>
          </p:nvSpPr>
          <p:spPr>
            <a:xfrm>
              <a:off x="4079850" y="4067825"/>
              <a:ext cx="1366175" cy="508575"/>
            </a:xfrm>
            <a:custGeom>
              <a:avLst/>
              <a:gdLst/>
              <a:ahLst/>
              <a:cxnLst/>
              <a:rect l="l" t="t" r="r" b="b"/>
              <a:pathLst>
                <a:path w="54647" h="20343" extrusionOk="0">
                  <a:moveTo>
                    <a:pt x="54477" y="0"/>
                  </a:moveTo>
                  <a:cubicBezTo>
                    <a:pt x="54459" y="0"/>
                    <a:pt x="54441" y="3"/>
                    <a:pt x="54424" y="10"/>
                  </a:cubicBezTo>
                  <a:lnTo>
                    <a:pt x="159" y="20051"/>
                  </a:lnTo>
                  <a:cubicBezTo>
                    <a:pt x="0" y="20110"/>
                    <a:pt x="43" y="20343"/>
                    <a:pt x="211" y="20343"/>
                  </a:cubicBezTo>
                  <a:cubicBezTo>
                    <a:pt x="229" y="20343"/>
                    <a:pt x="248" y="20341"/>
                    <a:pt x="265" y="20334"/>
                  </a:cubicBezTo>
                  <a:lnTo>
                    <a:pt x="54528" y="293"/>
                  </a:lnTo>
                  <a:cubicBezTo>
                    <a:pt x="54607" y="264"/>
                    <a:pt x="54647" y="177"/>
                    <a:pt x="54618" y="98"/>
                  </a:cubicBezTo>
                  <a:cubicBezTo>
                    <a:pt x="54596" y="38"/>
                    <a:pt x="54538" y="0"/>
                    <a:pt x="54477"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94" name="Google Shape;396;p26"/>
            <p:cNvSpPr/>
            <p:nvPr/>
          </p:nvSpPr>
          <p:spPr>
            <a:xfrm>
              <a:off x="5233050" y="3929075"/>
              <a:ext cx="66525" cy="28600"/>
            </a:xfrm>
            <a:custGeom>
              <a:avLst/>
              <a:gdLst/>
              <a:ahLst/>
              <a:cxnLst/>
              <a:rect l="l" t="t" r="r" b="b"/>
              <a:pathLst>
                <a:path w="2661" h="1144" extrusionOk="0">
                  <a:moveTo>
                    <a:pt x="2491" y="0"/>
                  </a:moveTo>
                  <a:cubicBezTo>
                    <a:pt x="2473" y="0"/>
                    <a:pt x="2455" y="3"/>
                    <a:pt x="2438" y="10"/>
                  </a:cubicBezTo>
                  <a:lnTo>
                    <a:pt x="158" y="851"/>
                  </a:lnTo>
                  <a:cubicBezTo>
                    <a:pt x="1" y="909"/>
                    <a:pt x="42" y="1144"/>
                    <a:pt x="211" y="1144"/>
                  </a:cubicBezTo>
                  <a:cubicBezTo>
                    <a:pt x="229" y="1144"/>
                    <a:pt x="247" y="1140"/>
                    <a:pt x="264" y="1135"/>
                  </a:cubicBezTo>
                  <a:lnTo>
                    <a:pt x="2542" y="293"/>
                  </a:lnTo>
                  <a:cubicBezTo>
                    <a:pt x="2621" y="264"/>
                    <a:pt x="2661" y="177"/>
                    <a:pt x="2632" y="99"/>
                  </a:cubicBezTo>
                  <a:cubicBezTo>
                    <a:pt x="2610" y="38"/>
                    <a:pt x="2552" y="0"/>
                    <a:pt x="2491"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95" name="Google Shape;397;p26"/>
            <p:cNvSpPr/>
            <p:nvPr/>
          </p:nvSpPr>
          <p:spPr>
            <a:xfrm>
              <a:off x="3933400" y="3980150"/>
              <a:ext cx="1227900" cy="457525"/>
            </a:xfrm>
            <a:custGeom>
              <a:avLst/>
              <a:gdLst/>
              <a:ahLst/>
              <a:cxnLst/>
              <a:rect l="l" t="t" r="r" b="b"/>
              <a:pathLst>
                <a:path w="49116" h="18301" extrusionOk="0">
                  <a:moveTo>
                    <a:pt x="48946" y="1"/>
                  </a:moveTo>
                  <a:cubicBezTo>
                    <a:pt x="48928" y="1"/>
                    <a:pt x="48910" y="4"/>
                    <a:pt x="48892" y="11"/>
                  </a:cubicBezTo>
                  <a:lnTo>
                    <a:pt x="159" y="18008"/>
                  </a:lnTo>
                  <a:cubicBezTo>
                    <a:pt x="0" y="18065"/>
                    <a:pt x="43" y="18300"/>
                    <a:pt x="212" y="18300"/>
                  </a:cubicBezTo>
                  <a:cubicBezTo>
                    <a:pt x="229" y="18300"/>
                    <a:pt x="248" y="18297"/>
                    <a:pt x="264" y="18291"/>
                  </a:cubicBezTo>
                  <a:lnTo>
                    <a:pt x="48997" y="293"/>
                  </a:lnTo>
                  <a:cubicBezTo>
                    <a:pt x="49075" y="265"/>
                    <a:pt x="49115" y="177"/>
                    <a:pt x="49087" y="99"/>
                  </a:cubicBezTo>
                  <a:cubicBezTo>
                    <a:pt x="49064" y="38"/>
                    <a:pt x="49007" y="1"/>
                    <a:pt x="4894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96" name="Google Shape;398;p26"/>
            <p:cNvSpPr/>
            <p:nvPr/>
          </p:nvSpPr>
          <p:spPr>
            <a:xfrm>
              <a:off x="3786950" y="3790300"/>
              <a:ext cx="1366175" cy="508625"/>
            </a:xfrm>
            <a:custGeom>
              <a:avLst/>
              <a:gdLst/>
              <a:ahLst/>
              <a:cxnLst/>
              <a:rect l="l" t="t" r="r" b="b"/>
              <a:pathLst>
                <a:path w="54647" h="20345" extrusionOk="0">
                  <a:moveTo>
                    <a:pt x="54477" y="1"/>
                  </a:moveTo>
                  <a:cubicBezTo>
                    <a:pt x="54459" y="1"/>
                    <a:pt x="54442" y="4"/>
                    <a:pt x="54425" y="10"/>
                  </a:cubicBezTo>
                  <a:lnTo>
                    <a:pt x="159" y="20052"/>
                  </a:lnTo>
                  <a:cubicBezTo>
                    <a:pt x="0" y="20110"/>
                    <a:pt x="43" y="20344"/>
                    <a:pt x="211" y="20344"/>
                  </a:cubicBezTo>
                  <a:cubicBezTo>
                    <a:pt x="229" y="20344"/>
                    <a:pt x="246" y="20342"/>
                    <a:pt x="264" y="20336"/>
                  </a:cubicBezTo>
                  <a:lnTo>
                    <a:pt x="54529" y="294"/>
                  </a:lnTo>
                  <a:cubicBezTo>
                    <a:pt x="54608" y="265"/>
                    <a:pt x="54647" y="178"/>
                    <a:pt x="54618" y="100"/>
                  </a:cubicBezTo>
                  <a:cubicBezTo>
                    <a:pt x="54596" y="39"/>
                    <a:pt x="54538" y="1"/>
                    <a:pt x="54477"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97" name="Google Shape;400;p26"/>
            <p:cNvSpPr/>
            <p:nvPr/>
          </p:nvSpPr>
          <p:spPr>
            <a:xfrm>
              <a:off x="3494050" y="3512825"/>
              <a:ext cx="1366175" cy="508625"/>
            </a:xfrm>
            <a:custGeom>
              <a:avLst/>
              <a:gdLst/>
              <a:ahLst/>
              <a:cxnLst/>
              <a:rect l="l" t="t" r="r" b="b"/>
              <a:pathLst>
                <a:path w="54647" h="20345" extrusionOk="0">
                  <a:moveTo>
                    <a:pt x="54476" y="1"/>
                  </a:moveTo>
                  <a:cubicBezTo>
                    <a:pt x="54459" y="1"/>
                    <a:pt x="54441" y="4"/>
                    <a:pt x="54424" y="10"/>
                  </a:cubicBezTo>
                  <a:lnTo>
                    <a:pt x="159" y="20051"/>
                  </a:lnTo>
                  <a:cubicBezTo>
                    <a:pt x="0" y="20110"/>
                    <a:pt x="43" y="20343"/>
                    <a:pt x="211" y="20345"/>
                  </a:cubicBezTo>
                  <a:cubicBezTo>
                    <a:pt x="229" y="20345"/>
                    <a:pt x="246" y="20341"/>
                    <a:pt x="264" y="20335"/>
                  </a:cubicBezTo>
                  <a:lnTo>
                    <a:pt x="54528" y="293"/>
                  </a:lnTo>
                  <a:cubicBezTo>
                    <a:pt x="54606" y="265"/>
                    <a:pt x="54647" y="177"/>
                    <a:pt x="54618" y="99"/>
                  </a:cubicBezTo>
                  <a:cubicBezTo>
                    <a:pt x="54596" y="38"/>
                    <a:pt x="54538" y="1"/>
                    <a:pt x="5447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98" name="Google Shape;401;p26"/>
            <p:cNvSpPr/>
            <p:nvPr/>
          </p:nvSpPr>
          <p:spPr>
            <a:xfrm>
              <a:off x="3347600" y="3374125"/>
              <a:ext cx="1366050" cy="508575"/>
            </a:xfrm>
            <a:custGeom>
              <a:avLst/>
              <a:gdLst/>
              <a:ahLst/>
              <a:cxnLst/>
              <a:rect l="l" t="t" r="r" b="b"/>
              <a:pathLst>
                <a:path w="54642" h="20343" extrusionOk="0">
                  <a:moveTo>
                    <a:pt x="54472" y="0"/>
                  </a:moveTo>
                  <a:cubicBezTo>
                    <a:pt x="54456" y="0"/>
                    <a:pt x="54440" y="3"/>
                    <a:pt x="54423" y="8"/>
                  </a:cubicBezTo>
                  <a:lnTo>
                    <a:pt x="159" y="20049"/>
                  </a:lnTo>
                  <a:cubicBezTo>
                    <a:pt x="0" y="20108"/>
                    <a:pt x="42" y="20342"/>
                    <a:pt x="211" y="20343"/>
                  </a:cubicBezTo>
                  <a:cubicBezTo>
                    <a:pt x="228" y="20342"/>
                    <a:pt x="246" y="20339"/>
                    <a:pt x="262" y="20332"/>
                  </a:cubicBezTo>
                  <a:lnTo>
                    <a:pt x="54528" y="291"/>
                  </a:lnTo>
                  <a:cubicBezTo>
                    <a:pt x="54604" y="261"/>
                    <a:pt x="54642" y="175"/>
                    <a:pt x="54613" y="98"/>
                  </a:cubicBezTo>
                  <a:cubicBezTo>
                    <a:pt x="54591" y="38"/>
                    <a:pt x="54534" y="0"/>
                    <a:pt x="54472"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99" name="Google Shape;402;p26"/>
            <p:cNvSpPr/>
            <p:nvPr/>
          </p:nvSpPr>
          <p:spPr>
            <a:xfrm>
              <a:off x="4509750" y="3235325"/>
              <a:ext cx="57575" cy="25325"/>
            </a:xfrm>
            <a:custGeom>
              <a:avLst/>
              <a:gdLst/>
              <a:ahLst/>
              <a:cxnLst/>
              <a:rect l="l" t="t" r="r" b="b"/>
              <a:pathLst>
                <a:path w="2303" h="1013" extrusionOk="0">
                  <a:moveTo>
                    <a:pt x="2133" y="1"/>
                  </a:moveTo>
                  <a:cubicBezTo>
                    <a:pt x="2115" y="1"/>
                    <a:pt x="2097" y="4"/>
                    <a:pt x="2079" y="11"/>
                  </a:cubicBezTo>
                  <a:lnTo>
                    <a:pt x="158" y="719"/>
                  </a:lnTo>
                  <a:cubicBezTo>
                    <a:pt x="0" y="778"/>
                    <a:pt x="43" y="1012"/>
                    <a:pt x="211" y="1012"/>
                  </a:cubicBezTo>
                  <a:cubicBezTo>
                    <a:pt x="229" y="1012"/>
                    <a:pt x="246" y="1009"/>
                    <a:pt x="264" y="1003"/>
                  </a:cubicBezTo>
                  <a:lnTo>
                    <a:pt x="2184" y="294"/>
                  </a:lnTo>
                  <a:cubicBezTo>
                    <a:pt x="2262" y="265"/>
                    <a:pt x="2303" y="177"/>
                    <a:pt x="2273" y="99"/>
                  </a:cubicBezTo>
                  <a:cubicBezTo>
                    <a:pt x="2250" y="39"/>
                    <a:pt x="2193" y="1"/>
                    <a:pt x="2133"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00" name="Google Shape;403;p26"/>
            <p:cNvSpPr/>
            <p:nvPr/>
          </p:nvSpPr>
          <p:spPr>
            <a:xfrm>
              <a:off x="3201150" y="3268500"/>
              <a:ext cx="1276300" cy="475450"/>
            </a:xfrm>
            <a:custGeom>
              <a:avLst/>
              <a:gdLst/>
              <a:ahLst/>
              <a:cxnLst/>
              <a:rect l="l" t="t" r="r" b="b"/>
              <a:pathLst>
                <a:path w="51052" h="19018" extrusionOk="0">
                  <a:moveTo>
                    <a:pt x="50881" y="1"/>
                  </a:moveTo>
                  <a:cubicBezTo>
                    <a:pt x="50865" y="1"/>
                    <a:pt x="50848" y="4"/>
                    <a:pt x="50831" y="10"/>
                  </a:cubicBezTo>
                  <a:lnTo>
                    <a:pt x="159" y="18725"/>
                  </a:lnTo>
                  <a:cubicBezTo>
                    <a:pt x="0" y="18782"/>
                    <a:pt x="41" y="19018"/>
                    <a:pt x="210" y="19018"/>
                  </a:cubicBezTo>
                  <a:cubicBezTo>
                    <a:pt x="229" y="19017"/>
                    <a:pt x="246" y="19014"/>
                    <a:pt x="263" y="19007"/>
                  </a:cubicBezTo>
                  <a:lnTo>
                    <a:pt x="50936" y="294"/>
                  </a:lnTo>
                  <a:cubicBezTo>
                    <a:pt x="51013" y="264"/>
                    <a:pt x="51052" y="177"/>
                    <a:pt x="51023" y="100"/>
                  </a:cubicBezTo>
                  <a:cubicBezTo>
                    <a:pt x="51000" y="39"/>
                    <a:pt x="50943" y="1"/>
                    <a:pt x="5088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01" name="Google Shape;404;p26"/>
            <p:cNvSpPr/>
            <p:nvPr/>
          </p:nvSpPr>
          <p:spPr>
            <a:xfrm>
              <a:off x="3459675" y="3096575"/>
              <a:ext cx="961150" cy="359050"/>
            </a:xfrm>
            <a:custGeom>
              <a:avLst/>
              <a:gdLst/>
              <a:ahLst/>
              <a:cxnLst/>
              <a:rect l="l" t="t" r="r" b="b"/>
              <a:pathLst>
                <a:path w="38446" h="14362" extrusionOk="0">
                  <a:moveTo>
                    <a:pt x="38274" y="1"/>
                  </a:moveTo>
                  <a:cubicBezTo>
                    <a:pt x="38258" y="1"/>
                    <a:pt x="38241" y="4"/>
                    <a:pt x="38224" y="10"/>
                  </a:cubicBezTo>
                  <a:lnTo>
                    <a:pt x="160" y="14068"/>
                  </a:lnTo>
                  <a:cubicBezTo>
                    <a:pt x="1" y="14127"/>
                    <a:pt x="43" y="14360"/>
                    <a:pt x="211" y="14362"/>
                  </a:cubicBezTo>
                  <a:cubicBezTo>
                    <a:pt x="230" y="14362"/>
                    <a:pt x="247" y="14358"/>
                    <a:pt x="264" y="14351"/>
                  </a:cubicBezTo>
                  <a:lnTo>
                    <a:pt x="38329" y="292"/>
                  </a:lnTo>
                  <a:cubicBezTo>
                    <a:pt x="38406" y="263"/>
                    <a:pt x="38445" y="177"/>
                    <a:pt x="38416" y="99"/>
                  </a:cubicBezTo>
                  <a:cubicBezTo>
                    <a:pt x="38394" y="39"/>
                    <a:pt x="38336" y="1"/>
                    <a:pt x="38274"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02" name="Google Shape;405;p26"/>
            <p:cNvSpPr/>
            <p:nvPr/>
          </p:nvSpPr>
          <p:spPr>
            <a:xfrm>
              <a:off x="3054675" y="3500825"/>
              <a:ext cx="271700" cy="104350"/>
            </a:xfrm>
            <a:custGeom>
              <a:avLst/>
              <a:gdLst/>
              <a:ahLst/>
              <a:cxnLst/>
              <a:rect l="l" t="t" r="r" b="b"/>
              <a:pathLst>
                <a:path w="10868" h="4174" extrusionOk="0">
                  <a:moveTo>
                    <a:pt x="10696" y="0"/>
                  </a:moveTo>
                  <a:cubicBezTo>
                    <a:pt x="10677" y="0"/>
                    <a:pt x="10659" y="4"/>
                    <a:pt x="10641" y="11"/>
                  </a:cubicBezTo>
                  <a:lnTo>
                    <a:pt x="160" y="3882"/>
                  </a:lnTo>
                  <a:cubicBezTo>
                    <a:pt x="1" y="3940"/>
                    <a:pt x="42" y="4174"/>
                    <a:pt x="211" y="4174"/>
                  </a:cubicBezTo>
                  <a:cubicBezTo>
                    <a:pt x="229" y="4174"/>
                    <a:pt x="247" y="4172"/>
                    <a:pt x="263" y="4165"/>
                  </a:cubicBezTo>
                  <a:lnTo>
                    <a:pt x="10745" y="294"/>
                  </a:lnTo>
                  <a:cubicBezTo>
                    <a:pt x="10825" y="267"/>
                    <a:pt x="10867" y="179"/>
                    <a:pt x="10837" y="99"/>
                  </a:cubicBezTo>
                  <a:cubicBezTo>
                    <a:pt x="10815" y="38"/>
                    <a:pt x="10757" y="0"/>
                    <a:pt x="10696"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grpSp>
      <p:sp>
        <p:nvSpPr>
          <p:cNvPr id="103" name="TextBox 102"/>
          <p:cNvSpPr txBox="1"/>
          <p:nvPr/>
        </p:nvSpPr>
        <p:spPr>
          <a:xfrm>
            <a:off x="428624" y="5516516"/>
            <a:ext cx="1482844" cy="984885"/>
          </a:xfrm>
          <a:prstGeom prst="rect">
            <a:avLst/>
          </a:prstGeom>
          <a:noFill/>
        </p:spPr>
        <p:txBody>
          <a:bodyPr wrap="square" rtlCol="0">
            <a:spAutoFit/>
          </a:bodyPr>
          <a:lstStyle/>
          <a:p>
            <a:pPr algn="ctr"/>
            <a:r>
              <a:rPr lang="fa-IR" sz="4000" b="1" dirty="0">
                <a:solidFill>
                  <a:srgbClr val="008000"/>
                </a:solidFill>
                <a:cs typeface="B Nazanin" panose="00000400000000000000" pitchFamily="2" charset="-78"/>
              </a:rPr>
              <a:t>هدف</a:t>
            </a:r>
          </a:p>
          <a:p>
            <a:endParaRPr lang="en-US" dirty="0"/>
          </a:p>
        </p:txBody>
      </p:sp>
      <p:sp>
        <p:nvSpPr>
          <p:cNvPr id="105" name="Rectangle 104"/>
          <p:cNvSpPr/>
          <p:nvPr/>
        </p:nvSpPr>
        <p:spPr>
          <a:xfrm>
            <a:off x="0" y="0"/>
            <a:ext cx="12192000" cy="6858000"/>
          </a:xfrm>
          <a:prstGeom prst="rect">
            <a:avLst/>
          </a:prstGeom>
          <a:noFill/>
          <a:ln w="57150">
            <a:solidFill>
              <a:srgbClr val="00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24ED6E89-A71F-3CFC-669C-00568A90ADB7}"/>
              </a:ext>
            </a:extLst>
          </p:cNvPr>
          <p:cNvPicPr>
            <a:picLocks noChangeAspect="1"/>
          </p:cNvPicPr>
          <p:nvPr/>
        </p:nvPicPr>
        <p:blipFill>
          <a:blip r:embed="rId3"/>
          <a:stretch>
            <a:fillRect/>
          </a:stretch>
        </p:blipFill>
        <p:spPr>
          <a:xfrm>
            <a:off x="11568134" y="89214"/>
            <a:ext cx="498965" cy="795764"/>
          </a:xfrm>
          <a:prstGeom prst="rect">
            <a:avLst/>
          </a:prstGeom>
        </p:spPr>
      </p:pic>
      <p:pic>
        <p:nvPicPr>
          <p:cNvPr id="8" name="Picture 7">
            <a:extLst>
              <a:ext uri="{FF2B5EF4-FFF2-40B4-BE49-F238E27FC236}">
                <a16:creationId xmlns:a16="http://schemas.microsoft.com/office/drawing/2014/main" id="{842518D7-34AE-A50D-5CEC-C1BBB1F0A06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961" b="95996" l="9961" r="89844">
                        <a14:foregroundMark x1="50879" y1="17578" x2="51465" y2="31348"/>
                        <a14:foregroundMark x1="51465" y1="31348" x2="53809" y2="32227"/>
                        <a14:foregroundMark x1="66504" y1="29785" x2="62891" y2="34473"/>
                        <a14:foregroundMark x1="59711" y1="92383" x2="61035" y2="94434"/>
                        <a14:foregroundMark x1="57280" y1="88617" x2="57819" y2="89453"/>
                        <a14:foregroundMark x1="56055" y1="86719" x2="57200" y2="88494"/>
                        <a14:foregroundMark x1="46094" y1="90039" x2="43398" y2="92306"/>
                        <a14:foregroundMark x1="38965" y1="95703" x2="45410" y2="95996"/>
                        <a14:foregroundMark x1="66406" y1="95703" x2="62598" y2="95703"/>
                        <a14:foregroundMark x1="37598" y1="95508" x2="37109" y2="95313"/>
                        <a14:foregroundMark x1="46191" y1="92773" x2="46094" y2="95703"/>
                        <a14:foregroundMark x1="46387" y1="18262" x2="46387" y2="24414"/>
                        <a14:foregroundMark x1="50195" y1="10840" x2="51270" y2="14160"/>
                        <a14:foregroundMark x1="50391" y1="93945" x2="50684" y2="95703"/>
                        <a14:foregroundMark x1="66699" y1="95313" x2="67383" y2="95313"/>
                        <a14:foregroundMark x1="67383" y1="95313" x2="67383" y2="95313"/>
                        <a14:foregroundMark x1="36816" y1="95215" x2="36816" y2="95215"/>
                        <a14:backgroundMark x1="29004" y1="67090" x2="29004" y2="67090"/>
                        <a14:backgroundMark x1="30566" y1="62305" x2="27637" y2="75879"/>
                        <a14:backgroundMark x1="27637" y1="75879" x2="27637" y2="75879"/>
                        <a14:backgroundMark x1="22363" y1="68652" x2="35254" y2="69727"/>
                        <a14:backgroundMark x1="28711" y1="28711" x2="29883" y2="34473"/>
                        <a14:backgroundMark x1="33301" y1="30273" x2="20215" y2="30664"/>
                        <a14:backgroundMark x1="30762" y1="33203" x2="17285" y2="34570"/>
                        <a14:backgroundMark x1="38867" y1="26465" x2="31250" y2="27051"/>
                        <a14:backgroundMark x1="37109" y1="32324" x2="25293" y2="33203"/>
                        <a14:backgroundMark x1="39844" y1="37500" x2="19238" y2="41309"/>
                        <a14:backgroundMark x1="38672" y1="45801" x2="18066" y2="46094"/>
                        <a14:backgroundMark x1="35742" y1="36816" x2="35742" y2="67480"/>
                        <a14:backgroundMark x1="41797" y1="60742" x2="33008" y2="60742"/>
                        <a14:backgroundMark x1="42285" y1="71289" x2="31055" y2="71094"/>
                        <a14:backgroundMark x1="38965" y1="62793" x2="34668" y2="85059"/>
                        <a14:backgroundMark x1="34668" y1="85059" x2="34668" y2="85059"/>
                        <a14:backgroundMark x1="42969" y1="77246" x2="30566" y2="78320"/>
                        <a14:backgroundMark x1="50000" y1="58008" x2="50000" y2="78613"/>
                        <a14:backgroundMark x1="59668" y1="57520" x2="75195" y2="55273"/>
                        <a14:backgroundMark x1="75195" y1="55273" x2="75879" y2="55273"/>
                        <a14:backgroundMark x1="70313" y1="62500" x2="70313" y2="56934"/>
                        <a14:backgroundMark x1="69336" y1="55078" x2="71582" y2="27539"/>
                        <a14:backgroundMark x1="59668" y1="41504" x2="81348" y2="40625"/>
                        <a14:backgroundMark x1="64453" y1="35938" x2="70020" y2="44238"/>
                        <a14:backgroundMark x1="70020" y1="44238" x2="70020" y2="44238"/>
                        <a14:backgroundMark x1="63281" y1="49902" x2="72363" y2="50098"/>
                        <a14:backgroundMark x1="60742" y1="27734" x2="60742" y2="21484"/>
                        <a14:backgroundMark x1="58496" y1="91406" x2="65039" y2="88770"/>
                        <a14:backgroundMark x1="57617" y1="90820" x2="63086" y2="87988"/>
                        <a14:backgroundMark x1="57910" y1="90723" x2="57910" y2="89648"/>
                        <a14:backgroundMark x1="57910" y1="89648" x2="57910" y2="89648"/>
                        <a14:backgroundMark x1="57910" y1="89453" x2="57910" y2="89453"/>
                        <a14:backgroundMark x1="57910" y1="89453" x2="57910" y2="89453"/>
                        <a14:backgroundMark x1="57910" y1="89453" x2="58594" y2="90527"/>
                        <a14:backgroundMark x1="43652" y1="92773" x2="39355" y2="91602"/>
                        <a14:backgroundMark x1="59961" y1="30957" x2="68652" y2="21387"/>
                      </a14:backgroundRemoval>
                    </a14:imgEffect>
                  </a14:imgLayer>
                </a14:imgProps>
              </a:ext>
            </a:extLst>
          </a:blip>
          <a:stretch>
            <a:fillRect/>
          </a:stretch>
        </p:blipFill>
        <p:spPr>
          <a:xfrm>
            <a:off x="-1803108" y="-321112"/>
            <a:ext cx="5478241" cy="5478241"/>
          </a:xfrm>
          <a:prstGeom prst="rect">
            <a:avLst/>
          </a:prstGeom>
        </p:spPr>
      </p:pic>
      <p:sp>
        <p:nvSpPr>
          <p:cNvPr id="9" name="Regular Pentagon 1">
            <a:extLst>
              <a:ext uri="{FF2B5EF4-FFF2-40B4-BE49-F238E27FC236}">
                <a16:creationId xmlns:a16="http://schemas.microsoft.com/office/drawing/2014/main" id="{E534B1D8-84D7-45BE-36E0-463CF898C7FC}"/>
              </a:ext>
            </a:extLst>
          </p:cNvPr>
          <p:cNvSpPr/>
          <p:nvPr/>
        </p:nvSpPr>
        <p:spPr>
          <a:xfrm>
            <a:off x="31509" y="6244425"/>
            <a:ext cx="769815" cy="589033"/>
          </a:xfrm>
          <a:prstGeom prst="pentagon">
            <a:avLst/>
          </a:prstGeom>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a-IR" dirty="0">
                <a:cs typeface="B Nazanin" panose="00000400000000000000" pitchFamily="2" charset="-78"/>
              </a:rPr>
              <a:t>7</a:t>
            </a:r>
          </a:p>
        </p:txBody>
      </p:sp>
    </p:spTree>
    <p:extLst>
      <p:ext uri="{BB962C8B-B14F-4D97-AF65-F5344CB8AC3E}">
        <p14:creationId xmlns:p14="http://schemas.microsoft.com/office/powerpoint/2010/main" val="3550008749"/>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85"/>
        <p:cNvGrpSpPr/>
        <p:nvPr/>
      </p:nvGrpSpPr>
      <p:grpSpPr>
        <a:xfrm>
          <a:off x="0" y="0"/>
          <a:ext cx="0" cy="0"/>
          <a:chOff x="0" y="0"/>
          <a:chExt cx="0" cy="0"/>
        </a:xfrm>
      </p:grpSpPr>
      <p:grpSp>
        <p:nvGrpSpPr>
          <p:cNvPr id="7" name="Group 6">
            <a:extLst>
              <a:ext uri="{FF2B5EF4-FFF2-40B4-BE49-F238E27FC236}">
                <a16:creationId xmlns:a16="http://schemas.microsoft.com/office/drawing/2014/main" id="{93C29B85-F759-86E2-341F-91EAF3C89A6C}"/>
              </a:ext>
            </a:extLst>
          </p:cNvPr>
          <p:cNvGrpSpPr/>
          <p:nvPr/>
        </p:nvGrpSpPr>
        <p:grpSpPr>
          <a:xfrm>
            <a:off x="2279376" y="949771"/>
            <a:ext cx="8809404" cy="950573"/>
            <a:chOff x="3077401" y="919267"/>
            <a:chExt cx="6207587" cy="950573"/>
          </a:xfrm>
        </p:grpSpPr>
        <p:sp>
          <p:nvSpPr>
            <p:cNvPr id="986" name="Google Shape;986;p32"/>
            <p:cNvSpPr/>
            <p:nvPr/>
          </p:nvSpPr>
          <p:spPr>
            <a:xfrm>
              <a:off x="3077401" y="919267"/>
              <a:ext cx="6207587" cy="942244"/>
            </a:xfrm>
            <a:prstGeom prst="rect">
              <a:avLst/>
            </a:prstGeom>
            <a:noFill/>
            <a:ln w="28575" cap="flat" cmpd="sng">
              <a:solidFill>
                <a:srgbClr val="1D1D1B"/>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33" b="0" i="0" u="none" strike="noStrike" kern="1200" cap="none" spc="0" normalizeH="0" baseline="0" noProof="0">
                <a:ln>
                  <a:noFill/>
                </a:ln>
                <a:solidFill>
                  <a:prstClr val="black"/>
                </a:solidFill>
                <a:effectLst/>
                <a:uLnTx/>
                <a:uFillTx/>
                <a:latin typeface="Montserrat"/>
                <a:ea typeface="Montserrat"/>
                <a:cs typeface="Montserrat"/>
                <a:sym typeface="Montserrat"/>
              </a:endParaRPr>
            </a:p>
          </p:txBody>
        </p:sp>
        <p:sp>
          <p:nvSpPr>
            <p:cNvPr id="988" name="Google Shape;988;p32"/>
            <p:cNvSpPr txBox="1"/>
            <p:nvPr/>
          </p:nvSpPr>
          <p:spPr>
            <a:xfrm>
              <a:off x="3083211" y="949771"/>
              <a:ext cx="6062068" cy="920069"/>
            </a:xfrm>
            <a:prstGeom prst="rect">
              <a:avLst/>
            </a:prstGeom>
            <a:noFill/>
            <a:ln>
              <a:noFill/>
            </a:ln>
          </p:spPr>
          <p:txBody>
            <a:bodyPr spcFirstLastPara="1" wrap="square" lIns="121900" tIns="121900" rIns="121900" bIns="121900" anchor="t"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چه مدلی برای اجرای جهان برتر (متاورس) در آموزش علوم مدارس متوسطه دوره اول شهر تهران می‎توان طراحی نمود؟</a:t>
              </a: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grpSp>
      <p:sp>
        <p:nvSpPr>
          <p:cNvPr id="989" name="Google Shape;989;p32"/>
          <p:cNvSpPr/>
          <p:nvPr/>
        </p:nvSpPr>
        <p:spPr>
          <a:xfrm>
            <a:off x="8495052" y="200084"/>
            <a:ext cx="2594000" cy="744400"/>
          </a:xfrm>
          <a:prstGeom prst="rect">
            <a:avLst/>
          </a:prstGeom>
          <a:solidFill>
            <a:srgbClr val="C6FF00"/>
          </a:solidFill>
          <a:ln w="28575" cap="flat" cmpd="sng">
            <a:solidFill>
              <a:srgbClr val="1D1D1B"/>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2800" b="1" i="0" u="none" strike="noStrike" kern="1200" cap="none" spc="0" normalizeH="0" baseline="0" noProof="0" dirty="0">
                <a:ln>
                  <a:noFill/>
                </a:ln>
                <a:solidFill>
                  <a:srgbClr val="1D1D1B"/>
                </a:solidFill>
                <a:effectLst/>
                <a:uLnTx/>
                <a:uFillTx/>
                <a:latin typeface="Shadows Into Light"/>
                <a:ea typeface="Shadows Into Light"/>
                <a:cs typeface="B Nazanin" panose="00000400000000000000" pitchFamily="2" charset="-78"/>
                <a:sym typeface="Shadows Into Light"/>
              </a:rPr>
              <a:t>سوال اصلی</a:t>
            </a:r>
            <a:endParaRPr kumimoji="0" sz="2800" b="1" i="0" u="none" strike="noStrike" kern="1200" cap="none" spc="0" normalizeH="0" baseline="0" noProof="0" dirty="0">
              <a:ln>
                <a:noFill/>
              </a:ln>
              <a:solidFill>
                <a:srgbClr val="1D1D1B"/>
              </a:solidFill>
              <a:effectLst/>
              <a:uLnTx/>
              <a:uFillTx/>
              <a:latin typeface="Shadows Into Light"/>
              <a:ea typeface="Shadows Into Light"/>
              <a:cs typeface="B Nazanin" panose="00000400000000000000" pitchFamily="2" charset="-78"/>
              <a:sym typeface="Shadows Into Light"/>
            </a:endParaRPr>
          </a:p>
        </p:txBody>
      </p:sp>
      <p:sp>
        <p:nvSpPr>
          <p:cNvPr id="990" name="Google Shape;990;p32"/>
          <p:cNvSpPr/>
          <p:nvPr/>
        </p:nvSpPr>
        <p:spPr>
          <a:xfrm>
            <a:off x="8853179" y="2218201"/>
            <a:ext cx="2235600" cy="744400"/>
          </a:xfrm>
          <a:prstGeom prst="rect">
            <a:avLst/>
          </a:prstGeom>
          <a:solidFill>
            <a:srgbClr val="C6FF00"/>
          </a:solidFill>
          <a:ln w="28575" cap="flat" cmpd="sng">
            <a:solidFill>
              <a:srgbClr val="1D1D1B"/>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srgbClr val="1D1D1B"/>
                </a:solidFill>
                <a:effectLst/>
                <a:uLnTx/>
                <a:uFillTx/>
                <a:latin typeface="Shadows Into Light"/>
                <a:ea typeface="Shadows Into Light"/>
                <a:cs typeface="B Nazanin" panose="00000400000000000000" pitchFamily="2" charset="-78"/>
                <a:sym typeface="Shadows Into Light"/>
              </a:rPr>
              <a:t>سوال‌های جزئی</a:t>
            </a:r>
            <a:endParaRPr kumimoji="0" sz="2400" b="1" i="0" u="none" strike="noStrike" kern="1200" cap="none" spc="0" normalizeH="0" baseline="0" noProof="0" dirty="0">
              <a:ln>
                <a:noFill/>
              </a:ln>
              <a:solidFill>
                <a:srgbClr val="1D1D1B"/>
              </a:solidFill>
              <a:effectLst/>
              <a:uLnTx/>
              <a:uFillTx/>
              <a:latin typeface="Shadows Into Light"/>
              <a:ea typeface="Shadows Into Light"/>
              <a:cs typeface="B Nazanin" panose="00000400000000000000" pitchFamily="2" charset="-78"/>
              <a:sym typeface="Shadows Into Light"/>
            </a:endParaRPr>
          </a:p>
        </p:txBody>
      </p:sp>
      <p:grpSp>
        <p:nvGrpSpPr>
          <p:cNvPr id="6" name="Group 5">
            <a:extLst>
              <a:ext uri="{FF2B5EF4-FFF2-40B4-BE49-F238E27FC236}">
                <a16:creationId xmlns:a16="http://schemas.microsoft.com/office/drawing/2014/main" id="{BC7FD382-BE73-A8DF-07B8-4EB8A8D47BB8}"/>
              </a:ext>
            </a:extLst>
          </p:cNvPr>
          <p:cNvGrpSpPr/>
          <p:nvPr/>
        </p:nvGrpSpPr>
        <p:grpSpPr>
          <a:xfrm>
            <a:off x="1763652" y="2961226"/>
            <a:ext cx="9977621" cy="3567872"/>
            <a:chOff x="1958104" y="2708151"/>
            <a:chExt cx="9977621" cy="2060616"/>
          </a:xfrm>
        </p:grpSpPr>
        <p:sp>
          <p:nvSpPr>
            <p:cNvPr id="69" name="Google Shape;986;p32"/>
            <p:cNvSpPr/>
            <p:nvPr/>
          </p:nvSpPr>
          <p:spPr>
            <a:xfrm>
              <a:off x="1979719" y="2708151"/>
              <a:ext cx="9956006" cy="2059690"/>
            </a:xfrm>
            <a:prstGeom prst="rect">
              <a:avLst/>
            </a:prstGeom>
            <a:noFill/>
            <a:ln w="28575" cap="flat" cmpd="sng">
              <a:solidFill>
                <a:srgbClr val="1D1D1B"/>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33" b="0" i="0" u="none" strike="noStrike" kern="1200" cap="none" spc="0" normalizeH="0" baseline="0" noProof="0">
                <a:ln>
                  <a:noFill/>
                </a:ln>
                <a:solidFill>
                  <a:prstClr val="black"/>
                </a:solidFill>
                <a:effectLst/>
                <a:uLnTx/>
                <a:uFillTx/>
                <a:latin typeface="Montserrat"/>
                <a:ea typeface="Montserrat"/>
                <a:cs typeface="Montserrat"/>
                <a:sym typeface="Montserrat"/>
              </a:endParaRPr>
            </a:p>
          </p:txBody>
        </p:sp>
        <p:sp>
          <p:nvSpPr>
            <p:cNvPr id="71" name="Google Shape;988;p32"/>
            <p:cNvSpPr txBox="1"/>
            <p:nvPr/>
          </p:nvSpPr>
          <p:spPr>
            <a:xfrm>
              <a:off x="1958104" y="2754805"/>
              <a:ext cx="9950346" cy="2013962"/>
            </a:xfrm>
            <a:prstGeom prst="rect">
              <a:avLst/>
            </a:prstGeom>
            <a:noFill/>
            <a:ln>
              <a:noFill/>
            </a:ln>
          </p:spPr>
          <p:txBody>
            <a:bodyPr spcFirstLastPara="1" wrap="square" lIns="121900" tIns="121900" rIns="121900" bIns="121900" anchor="t" anchorCtr="0">
              <a:noAutofit/>
            </a:bodyPr>
            <a:lstStyle/>
            <a:p>
              <a:pPr marL="0" marR="0" lvl="0" indent="0" algn="just" defTabSz="914400" rtl="1" eaLnBrk="1" fontAlgn="auto" latinLnBrk="0" hangingPunct="1">
                <a:lnSpc>
                  <a:spcPct val="15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B Nazanin" panose="00000400000000000000" pitchFamily="2" charset="-78"/>
                </a:rPr>
                <a:t>1- شرایط علی اجرای جهان برتر (متاورس) در آموزش علوم مدارس متوسطه دوره اول شهر تهران کدامند؟</a:t>
              </a:r>
            </a:p>
            <a:p>
              <a:pPr marL="0" marR="0" lvl="0" indent="0" algn="just" defTabSz="914400" rtl="1" eaLnBrk="1" fontAlgn="auto" latinLnBrk="0" hangingPunct="1">
                <a:lnSpc>
                  <a:spcPct val="15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B Nazanin" panose="00000400000000000000" pitchFamily="2" charset="-78"/>
                </a:rPr>
                <a:t>2- عوامل زمینه ای اجرای جهان برتر (متاورس) در آموزش علوم مدارس متوسطه دوره اول شهر تهران کدامند؟</a:t>
              </a:r>
            </a:p>
            <a:p>
              <a:pPr marL="0" marR="0" lvl="0" indent="0" algn="just" defTabSz="914400" rtl="1" eaLnBrk="1" fontAlgn="auto" latinLnBrk="0" hangingPunct="1">
                <a:lnSpc>
                  <a:spcPct val="15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B Nazanin" panose="00000400000000000000" pitchFamily="2" charset="-78"/>
                </a:rPr>
                <a:t>3- شرایط مداخله گر اجرای جهان برتر (متاورس) در آموزش علوم مدارس متوسطه دوره اول شهر تهران کدامند؟</a:t>
              </a:r>
            </a:p>
            <a:p>
              <a:pPr marL="0" marR="0" lvl="0" indent="0" algn="just" defTabSz="914400" rtl="1" eaLnBrk="1" fontAlgn="auto" latinLnBrk="0" hangingPunct="1">
                <a:lnSpc>
                  <a:spcPct val="15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B Nazanin" panose="00000400000000000000" pitchFamily="2" charset="-78"/>
                </a:rPr>
                <a:t>4- راهبرد های اجرای جهان برتر (متاورس) در آموزش علوم مدارس متوسطه دوره اول شهر تهران کدامند؟</a:t>
              </a:r>
            </a:p>
            <a:p>
              <a:pPr marL="0" marR="0" lvl="0" indent="0" algn="just" defTabSz="914400" rtl="1" eaLnBrk="1" fontAlgn="auto" latinLnBrk="0" hangingPunct="1">
                <a:lnSpc>
                  <a:spcPct val="15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B Nazanin" panose="00000400000000000000" pitchFamily="2" charset="-78"/>
                </a:rPr>
                <a:t>5- پیامد های اجرای جهان برتر (متاورس) در آموزش علوم مدارس متوسطه دوره اول شهر تهران کدامند؟</a:t>
              </a:r>
            </a:p>
            <a:p>
              <a:pPr marL="0" marR="0" lvl="0" indent="0" algn="just" defTabSz="914400" rtl="1" eaLnBrk="1" fontAlgn="auto" latinLnBrk="0" hangingPunct="1">
                <a:lnSpc>
                  <a:spcPct val="15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B Nazanin" panose="00000400000000000000" pitchFamily="2" charset="-78"/>
                </a:rPr>
                <a:t>6- </a:t>
              </a:r>
              <a:r>
                <a:rPr kumimoji="0" lang="fa-IR" sz="19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B Nazanin" panose="00000400000000000000" pitchFamily="2" charset="-78"/>
                </a:rPr>
                <a:t>درجه تناسب مدل اجرای جهان برتر (متاورس) در آموزش علوم مدارس متوسطه دوره اول شهر تهران چگونه است؟</a:t>
              </a:r>
            </a:p>
            <a:p>
              <a:pPr marL="0" marR="0" lvl="0" indent="0" algn="just" defTabSz="914400" rtl="1" eaLnBrk="1" fontAlgn="auto" latinLnBrk="0" hangingPunct="1">
                <a:lnSpc>
                  <a:spcPct val="15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B Nazanin" panose="00000400000000000000" pitchFamily="2" charset="-78"/>
                </a:rPr>
                <a:t>7- وضعیت شاخص های متاورس در آموزش علوم مدارس متوسطه دوره اول شهر تهران چگونه است؟</a:t>
              </a:r>
            </a:p>
          </p:txBody>
        </p:sp>
      </p:grpSp>
      <p:grpSp>
        <p:nvGrpSpPr>
          <p:cNvPr id="72" name="Google Shape;372;p26"/>
          <p:cNvGrpSpPr/>
          <p:nvPr/>
        </p:nvGrpSpPr>
        <p:grpSpPr>
          <a:xfrm>
            <a:off x="-27981" y="4984146"/>
            <a:ext cx="2500375" cy="1861361"/>
            <a:chOff x="2729825" y="2787050"/>
            <a:chExt cx="3419550" cy="2545625"/>
          </a:xfrm>
        </p:grpSpPr>
        <p:sp>
          <p:nvSpPr>
            <p:cNvPr id="73" name="Google Shape;373;p26"/>
            <p:cNvSpPr/>
            <p:nvPr/>
          </p:nvSpPr>
          <p:spPr>
            <a:xfrm>
              <a:off x="4430425" y="4552400"/>
              <a:ext cx="1709725" cy="772725"/>
            </a:xfrm>
            <a:custGeom>
              <a:avLst/>
              <a:gdLst/>
              <a:ahLst/>
              <a:cxnLst/>
              <a:rect l="l" t="t" r="r" b="b"/>
              <a:pathLst>
                <a:path w="68389" h="30909" extrusionOk="0">
                  <a:moveTo>
                    <a:pt x="68388" y="1"/>
                  </a:moveTo>
                  <a:lnTo>
                    <a:pt x="988" y="25476"/>
                  </a:lnTo>
                  <a:lnTo>
                    <a:pt x="0" y="30908"/>
                  </a:lnTo>
                  <a:lnTo>
                    <a:pt x="67894" y="5435"/>
                  </a:lnTo>
                  <a:lnTo>
                    <a:pt x="68388" y="1"/>
                  </a:lnTo>
                  <a:close/>
                </a:path>
              </a:pathLst>
            </a:custGeom>
            <a:solidFill>
              <a:srgbClr val="C6FF0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 name="Google Shape;374;p26"/>
            <p:cNvSpPr/>
            <p:nvPr/>
          </p:nvSpPr>
          <p:spPr>
            <a:xfrm>
              <a:off x="4422150" y="4544825"/>
              <a:ext cx="1725925" cy="787850"/>
            </a:xfrm>
            <a:custGeom>
              <a:avLst/>
              <a:gdLst/>
              <a:ahLst/>
              <a:cxnLst/>
              <a:rect l="l" t="t" r="r" b="b"/>
              <a:pathLst>
                <a:path w="69037" h="31514" extrusionOk="0">
                  <a:moveTo>
                    <a:pt x="68374" y="757"/>
                  </a:moveTo>
                  <a:lnTo>
                    <a:pt x="67941" y="5521"/>
                  </a:lnTo>
                  <a:lnTo>
                    <a:pt x="724" y="30742"/>
                  </a:lnTo>
                  <a:lnTo>
                    <a:pt x="724" y="30742"/>
                  </a:lnTo>
                  <a:lnTo>
                    <a:pt x="1585" y="26001"/>
                  </a:lnTo>
                  <a:lnTo>
                    <a:pt x="68374" y="757"/>
                  </a:lnTo>
                  <a:close/>
                  <a:moveTo>
                    <a:pt x="68720" y="1"/>
                  </a:moveTo>
                  <a:cubicBezTo>
                    <a:pt x="68685" y="1"/>
                    <a:pt x="68648" y="7"/>
                    <a:pt x="68612" y="21"/>
                  </a:cubicBezTo>
                  <a:lnTo>
                    <a:pt x="1212" y="25496"/>
                  </a:lnTo>
                  <a:cubicBezTo>
                    <a:pt x="1112" y="25532"/>
                    <a:pt x="1041" y="25620"/>
                    <a:pt x="1021" y="25725"/>
                  </a:cubicBezTo>
                  <a:lnTo>
                    <a:pt x="35" y="31158"/>
                  </a:lnTo>
                  <a:cubicBezTo>
                    <a:pt x="0" y="31343"/>
                    <a:pt x="143" y="31514"/>
                    <a:pt x="331" y="31514"/>
                  </a:cubicBezTo>
                  <a:cubicBezTo>
                    <a:pt x="367" y="31514"/>
                    <a:pt x="403" y="31507"/>
                    <a:pt x="437" y="31495"/>
                  </a:cubicBezTo>
                  <a:lnTo>
                    <a:pt x="68330" y="6019"/>
                  </a:lnTo>
                  <a:cubicBezTo>
                    <a:pt x="68440" y="5979"/>
                    <a:pt x="68514" y="5880"/>
                    <a:pt x="68526" y="5764"/>
                  </a:cubicBezTo>
                  <a:lnTo>
                    <a:pt x="69019" y="331"/>
                  </a:lnTo>
                  <a:cubicBezTo>
                    <a:pt x="69036" y="147"/>
                    <a:pt x="68890" y="1"/>
                    <a:pt x="68720"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Google Shape;375;p26"/>
            <p:cNvSpPr/>
            <p:nvPr/>
          </p:nvSpPr>
          <p:spPr>
            <a:xfrm>
              <a:off x="4471675" y="4721000"/>
              <a:ext cx="1414175" cy="525075"/>
            </a:xfrm>
            <a:custGeom>
              <a:avLst/>
              <a:gdLst/>
              <a:ahLst/>
              <a:cxnLst/>
              <a:rect l="l" t="t" r="r" b="b"/>
              <a:pathLst>
                <a:path w="56567" h="21003" extrusionOk="0">
                  <a:moveTo>
                    <a:pt x="56396" y="0"/>
                  </a:moveTo>
                  <a:cubicBezTo>
                    <a:pt x="56379" y="0"/>
                    <a:pt x="56361" y="3"/>
                    <a:pt x="56343" y="10"/>
                  </a:cubicBezTo>
                  <a:lnTo>
                    <a:pt x="159" y="20710"/>
                  </a:lnTo>
                  <a:cubicBezTo>
                    <a:pt x="1" y="20768"/>
                    <a:pt x="43" y="21002"/>
                    <a:pt x="211" y="21003"/>
                  </a:cubicBezTo>
                  <a:cubicBezTo>
                    <a:pt x="230" y="21003"/>
                    <a:pt x="247" y="20999"/>
                    <a:pt x="264" y="20992"/>
                  </a:cubicBezTo>
                  <a:lnTo>
                    <a:pt x="56448" y="293"/>
                  </a:lnTo>
                  <a:cubicBezTo>
                    <a:pt x="56526" y="264"/>
                    <a:pt x="56566" y="178"/>
                    <a:pt x="56538" y="99"/>
                  </a:cubicBezTo>
                  <a:cubicBezTo>
                    <a:pt x="56515" y="38"/>
                    <a:pt x="56457" y="0"/>
                    <a:pt x="5639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Google Shape;376;p26"/>
            <p:cNvSpPr/>
            <p:nvPr/>
          </p:nvSpPr>
          <p:spPr>
            <a:xfrm>
              <a:off x="4434700" y="4948950"/>
              <a:ext cx="908950" cy="340225"/>
            </a:xfrm>
            <a:custGeom>
              <a:avLst/>
              <a:gdLst/>
              <a:ahLst/>
              <a:cxnLst/>
              <a:rect l="l" t="t" r="r" b="b"/>
              <a:pathLst>
                <a:path w="36358" h="13609" extrusionOk="0">
                  <a:moveTo>
                    <a:pt x="36187" y="0"/>
                  </a:moveTo>
                  <a:cubicBezTo>
                    <a:pt x="36171" y="0"/>
                    <a:pt x="36154" y="3"/>
                    <a:pt x="36137" y="9"/>
                  </a:cubicBezTo>
                  <a:lnTo>
                    <a:pt x="159" y="13315"/>
                  </a:lnTo>
                  <a:cubicBezTo>
                    <a:pt x="1" y="13374"/>
                    <a:pt x="42" y="13609"/>
                    <a:pt x="211" y="13609"/>
                  </a:cubicBezTo>
                  <a:cubicBezTo>
                    <a:pt x="230" y="13609"/>
                    <a:pt x="247" y="13605"/>
                    <a:pt x="264" y="13599"/>
                  </a:cubicBezTo>
                  <a:lnTo>
                    <a:pt x="36242" y="293"/>
                  </a:lnTo>
                  <a:cubicBezTo>
                    <a:pt x="36319" y="263"/>
                    <a:pt x="36358" y="177"/>
                    <a:pt x="36329" y="100"/>
                  </a:cubicBezTo>
                  <a:cubicBezTo>
                    <a:pt x="36306" y="38"/>
                    <a:pt x="36249" y="0"/>
                    <a:pt x="3618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Google Shape;377;p26"/>
            <p:cNvSpPr/>
            <p:nvPr/>
          </p:nvSpPr>
          <p:spPr>
            <a:xfrm>
              <a:off x="2731550" y="3426875"/>
              <a:ext cx="1731425" cy="1905800"/>
            </a:xfrm>
            <a:custGeom>
              <a:avLst/>
              <a:gdLst/>
              <a:ahLst/>
              <a:cxnLst/>
              <a:rect l="l" t="t" r="r" b="b"/>
              <a:pathLst>
                <a:path w="69257" h="76232" extrusionOk="0">
                  <a:moveTo>
                    <a:pt x="605" y="1044"/>
                  </a:moveTo>
                  <a:lnTo>
                    <a:pt x="68618" y="70595"/>
                  </a:lnTo>
                  <a:lnTo>
                    <a:pt x="67762" y="75301"/>
                  </a:lnTo>
                  <a:lnTo>
                    <a:pt x="604" y="6602"/>
                  </a:lnTo>
                  <a:lnTo>
                    <a:pt x="605" y="1044"/>
                  </a:lnTo>
                  <a:close/>
                  <a:moveTo>
                    <a:pt x="305" y="0"/>
                  </a:moveTo>
                  <a:cubicBezTo>
                    <a:pt x="150" y="0"/>
                    <a:pt x="0" y="121"/>
                    <a:pt x="0" y="303"/>
                  </a:cubicBezTo>
                  <a:lnTo>
                    <a:pt x="0" y="6725"/>
                  </a:lnTo>
                  <a:cubicBezTo>
                    <a:pt x="0" y="6803"/>
                    <a:pt x="31" y="6879"/>
                    <a:pt x="86" y="6935"/>
                  </a:cubicBezTo>
                  <a:lnTo>
                    <a:pt x="67739" y="76141"/>
                  </a:lnTo>
                  <a:cubicBezTo>
                    <a:pt x="67797" y="76199"/>
                    <a:pt x="67873" y="76231"/>
                    <a:pt x="67955" y="76232"/>
                  </a:cubicBezTo>
                  <a:lnTo>
                    <a:pt x="67955" y="76232"/>
                  </a:lnTo>
                  <a:cubicBezTo>
                    <a:pt x="68101" y="76231"/>
                    <a:pt x="68225" y="76127"/>
                    <a:pt x="68251" y="75983"/>
                  </a:cubicBezTo>
                  <a:lnTo>
                    <a:pt x="69239" y="70549"/>
                  </a:lnTo>
                  <a:cubicBezTo>
                    <a:pt x="69256" y="70453"/>
                    <a:pt x="69226" y="70354"/>
                    <a:pt x="69158" y="70284"/>
                  </a:cubicBezTo>
                  <a:lnTo>
                    <a:pt x="518" y="92"/>
                  </a:lnTo>
                  <a:cubicBezTo>
                    <a:pt x="456" y="29"/>
                    <a:pt x="380" y="0"/>
                    <a:pt x="305" y="0"/>
                  </a:cubicBezTo>
                  <a:close/>
                  <a:moveTo>
                    <a:pt x="67955" y="76232"/>
                  </a:moveTo>
                  <a:cubicBezTo>
                    <a:pt x="67955" y="76232"/>
                    <a:pt x="67954" y="76232"/>
                    <a:pt x="67954" y="76232"/>
                  </a:cubicBezTo>
                  <a:lnTo>
                    <a:pt x="67955" y="76232"/>
                  </a:lnTo>
                  <a:cubicBezTo>
                    <a:pt x="67955" y="76232"/>
                    <a:pt x="67955" y="76232"/>
                    <a:pt x="67955" y="76232"/>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 name="Google Shape;378;p26"/>
            <p:cNvSpPr/>
            <p:nvPr/>
          </p:nvSpPr>
          <p:spPr>
            <a:xfrm>
              <a:off x="2760150" y="3556625"/>
              <a:ext cx="1013400" cy="1011775"/>
            </a:xfrm>
            <a:custGeom>
              <a:avLst/>
              <a:gdLst/>
              <a:ahLst/>
              <a:cxnLst/>
              <a:rect l="l" t="t" r="r" b="b"/>
              <a:pathLst>
                <a:path w="40536" h="40471" extrusionOk="0">
                  <a:moveTo>
                    <a:pt x="165" y="1"/>
                  </a:moveTo>
                  <a:cubicBezTo>
                    <a:pt x="127" y="1"/>
                    <a:pt x="88" y="16"/>
                    <a:pt x="59" y="45"/>
                  </a:cubicBezTo>
                  <a:cubicBezTo>
                    <a:pt x="0" y="104"/>
                    <a:pt x="0" y="200"/>
                    <a:pt x="59" y="259"/>
                  </a:cubicBezTo>
                  <a:lnTo>
                    <a:pt x="40226" y="40426"/>
                  </a:lnTo>
                  <a:cubicBezTo>
                    <a:pt x="40255" y="40454"/>
                    <a:pt x="40294" y="40470"/>
                    <a:pt x="40333" y="40470"/>
                  </a:cubicBezTo>
                  <a:cubicBezTo>
                    <a:pt x="40467" y="40470"/>
                    <a:pt x="40535" y="40308"/>
                    <a:pt x="40440" y="40213"/>
                  </a:cubicBezTo>
                  <a:lnTo>
                    <a:pt x="273" y="45"/>
                  </a:lnTo>
                  <a:cubicBezTo>
                    <a:pt x="243" y="16"/>
                    <a:pt x="204" y="1"/>
                    <a:pt x="165"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 name="Google Shape;379;p26"/>
            <p:cNvSpPr/>
            <p:nvPr/>
          </p:nvSpPr>
          <p:spPr>
            <a:xfrm>
              <a:off x="3234375" y="3987775"/>
              <a:ext cx="1056625" cy="1079625"/>
            </a:xfrm>
            <a:custGeom>
              <a:avLst/>
              <a:gdLst/>
              <a:ahLst/>
              <a:cxnLst/>
              <a:rect l="l" t="t" r="r" b="b"/>
              <a:pathLst>
                <a:path w="42265" h="43185" extrusionOk="0">
                  <a:moveTo>
                    <a:pt x="167" y="0"/>
                  </a:moveTo>
                  <a:cubicBezTo>
                    <a:pt x="129" y="0"/>
                    <a:pt x="91" y="14"/>
                    <a:pt x="61" y="44"/>
                  </a:cubicBezTo>
                  <a:cubicBezTo>
                    <a:pt x="0" y="103"/>
                    <a:pt x="2" y="202"/>
                    <a:pt x="64" y="261"/>
                  </a:cubicBezTo>
                  <a:lnTo>
                    <a:pt x="41956" y="43139"/>
                  </a:lnTo>
                  <a:cubicBezTo>
                    <a:pt x="41984" y="43169"/>
                    <a:pt x="42023" y="43185"/>
                    <a:pt x="42064" y="43185"/>
                  </a:cubicBezTo>
                  <a:cubicBezTo>
                    <a:pt x="42197" y="43185"/>
                    <a:pt x="42265" y="43024"/>
                    <a:pt x="42172" y="42928"/>
                  </a:cubicBezTo>
                  <a:lnTo>
                    <a:pt x="280" y="51"/>
                  </a:lnTo>
                  <a:cubicBezTo>
                    <a:pt x="250" y="17"/>
                    <a:pt x="208" y="0"/>
                    <a:pt x="16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0" name="Google Shape;380;p26"/>
            <p:cNvSpPr/>
            <p:nvPr/>
          </p:nvSpPr>
          <p:spPr>
            <a:xfrm>
              <a:off x="2739100" y="2878775"/>
              <a:ext cx="3401050" cy="2310525"/>
            </a:xfrm>
            <a:custGeom>
              <a:avLst/>
              <a:gdLst/>
              <a:ahLst/>
              <a:cxnLst/>
              <a:rect l="l" t="t" r="r" b="b"/>
              <a:pathLst>
                <a:path w="136042" h="92421" extrusionOk="0">
                  <a:moveTo>
                    <a:pt x="66188" y="0"/>
                  </a:moveTo>
                  <a:lnTo>
                    <a:pt x="1" y="22227"/>
                  </a:lnTo>
                  <a:lnTo>
                    <a:pt x="68641" y="92421"/>
                  </a:lnTo>
                  <a:lnTo>
                    <a:pt x="136041" y="66946"/>
                  </a:lnTo>
                  <a:lnTo>
                    <a:pt x="66188" y="0"/>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Google Shape;381;p26"/>
            <p:cNvSpPr/>
            <p:nvPr/>
          </p:nvSpPr>
          <p:spPr>
            <a:xfrm>
              <a:off x="2729825" y="2871200"/>
              <a:ext cx="3419550" cy="2325625"/>
            </a:xfrm>
            <a:custGeom>
              <a:avLst/>
              <a:gdLst/>
              <a:ahLst/>
              <a:cxnLst/>
              <a:rect l="l" t="t" r="r" b="b"/>
              <a:pathLst>
                <a:path w="136782" h="93025" extrusionOk="0">
                  <a:moveTo>
                    <a:pt x="66482" y="647"/>
                  </a:moveTo>
                  <a:lnTo>
                    <a:pt x="135858" y="67136"/>
                  </a:lnTo>
                  <a:lnTo>
                    <a:pt x="69089" y="92371"/>
                  </a:lnTo>
                  <a:lnTo>
                    <a:pt x="924" y="22662"/>
                  </a:lnTo>
                  <a:lnTo>
                    <a:pt x="66482" y="647"/>
                  </a:lnTo>
                  <a:close/>
                  <a:moveTo>
                    <a:pt x="66560" y="0"/>
                  </a:moveTo>
                  <a:cubicBezTo>
                    <a:pt x="66527" y="0"/>
                    <a:pt x="66494" y="6"/>
                    <a:pt x="66463" y="17"/>
                  </a:cubicBezTo>
                  <a:lnTo>
                    <a:pt x="276" y="22244"/>
                  </a:lnTo>
                  <a:cubicBezTo>
                    <a:pt x="64" y="22315"/>
                    <a:pt x="0" y="22582"/>
                    <a:pt x="156" y="22742"/>
                  </a:cubicBezTo>
                  <a:lnTo>
                    <a:pt x="68796" y="92934"/>
                  </a:lnTo>
                  <a:cubicBezTo>
                    <a:pt x="68852" y="92993"/>
                    <a:pt x="68931" y="93025"/>
                    <a:pt x="69012" y="93025"/>
                  </a:cubicBezTo>
                  <a:cubicBezTo>
                    <a:pt x="69048" y="93025"/>
                    <a:pt x="69085" y="93018"/>
                    <a:pt x="69119" y="93005"/>
                  </a:cubicBezTo>
                  <a:lnTo>
                    <a:pt x="136519" y="67532"/>
                  </a:lnTo>
                  <a:cubicBezTo>
                    <a:pt x="136727" y="67452"/>
                    <a:pt x="136781" y="67184"/>
                    <a:pt x="136621" y="67032"/>
                  </a:cubicBezTo>
                  <a:lnTo>
                    <a:pt x="66767" y="85"/>
                  </a:lnTo>
                  <a:cubicBezTo>
                    <a:pt x="66711" y="30"/>
                    <a:pt x="66636" y="0"/>
                    <a:pt x="66560"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2" name="Google Shape;384;p26"/>
            <p:cNvSpPr/>
            <p:nvPr/>
          </p:nvSpPr>
          <p:spPr>
            <a:xfrm>
              <a:off x="2924050" y="3207600"/>
              <a:ext cx="147750" cy="239450"/>
            </a:xfrm>
            <a:custGeom>
              <a:avLst/>
              <a:gdLst/>
              <a:ahLst/>
              <a:cxnLst/>
              <a:rect l="l" t="t" r="r" b="b"/>
              <a:pathLst>
                <a:path w="5910" h="9578" extrusionOk="0">
                  <a:moveTo>
                    <a:pt x="1141" y="1"/>
                  </a:moveTo>
                  <a:cubicBezTo>
                    <a:pt x="666" y="1"/>
                    <a:pt x="234" y="327"/>
                    <a:pt x="126" y="810"/>
                  </a:cubicBezTo>
                  <a:cubicBezTo>
                    <a:pt x="0" y="1368"/>
                    <a:pt x="352" y="1922"/>
                    <a:pt x="910" y="2048"/>
                  </a:cubicBezTo>
                  <a:cubicBezTo>
                    <a:pt x="2294" y="2358"/>
                    <a:pt x="3386" y="3619"/>
                    <a:pt x="3627" y="5186"/>
                  </a:cubicBezTo>
                  <a:cubicBezTo>
                    <a:pt x="3783" y="6185"/>
                    <a:pt x="3578" y="7174"/>
                    <a:pt x="3052" y="7971"/>
                  </a:cubicBezTo>
                  <a:cubicBezTo>
                    <a:pt x="2842" y="8289"/>
                    <a:pt x="2824" y="8697"/>
                    <a:pt x="3004" y="9033"/>
                  </a:cubicBezTo>
                  <a:cubicBezTo>
                    <a:pt x="3185" y="9369"/>
                    <a:pt x="3535" y="9578"/>
                    <a:pt x="3916" y="9578"/>
                  </a:cubicBezTo>
                  <a:cubicBezTo>
                    <a:pt x="3917" y="9578"/>
                    <a:pt x="3918" y="9578"/>
                    <a:pt x="3920" y="9578"/>
                  </a:cubicBezTo>
                  <a:cubicBezTo>
                    <a:pt x="4268" y="9578"/>
                    <a:pt x="4592" y="9402"/>
                    <a:pt x="4783" y="9112"/>
                  </a:cubicBezTo>
                  <a:cubicBezTo>
                    <a:pt x="5592" y="7885"/>
                    <a:pt x="5909" y="6379"/>
                    <a:pt x="5677" y="4870"/>
                  </a:cubicBezTo>
                  <a:cubicBezTo>
                    <a:pt x="5306" y="2467"/>
                    <a:pt x="3572" y="520"/>
                    <a:pt x="1364" y="25"/>
                  </a:cubicBezTo>
                  <a:cubicBezTo>
                    <a:pt x="1289" y="8"/>
                    <a:pt x="1214" y="1"/>
                    <a:pt x="114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3" name="Google Shape;385;p26"/>
            <p:cNvSpPr/>
            <p:nvPr/>
          </p:nvSpPr>
          <p:spPr>
            <a:xfrm>
              <a:off x="3166700" y="3118625"/>
              <a:ext cx="147750" cy="239475"/>
            </a:xfrm>
            <a:custGeom>
              <a:avLst/>
              <a:gdLst/>
              <a:ahLst/>
              <a:cxnLst/>
              <a:rect l="l" t="t" r="r" b="b"/>
              <a:pathLst>
                <a:path w="5910" h="9579" extrusionOk="0">
                  <a:moveTo>
                    <a:pt x="1136" y="0"/>
                  </a:moveTo>
                  <a:cubicBezTo>
                    <a:pt x="662" y="0"/>
                    <a:pt x="234" y="328"/>
                    <a:pt x="126" y="810"/>
                  </a:cubicBezTo>
                  <a:cubicBezTo>
                    <a:pt x="0" y="1368"/>
                    <a:pt x="352" y="1922"/>
                    <a:pt x="910" y="2047"/>
                  </a:cubicBezTo>
                  <a:cubicBezTo>
                    <a:pt x="2293" y="2358"/>
                    <a:pt x="3386" y="3619"/>
                    <a:pt x="3627" y="5186"/>
                  </a:cubicBezTo>
                  <a:cubicBezTo>
                    <a:pt x="3782" y="6186"/>
                    <a:pt x="3577" y="7175"/>
                    <a:pt x="3052" y="7971"/>
                  </a:cubicBezTo>
                  <a:cubicBezTo>
                    <a:pt x="2842" y="8290"/>
                    <a:pt x="2824" y="8698"/>
                    <a:pt x="3004" y="9032"/>
                  </a:cubicBezTo>
                  <a:cubicBezTo>
                    <a:pt x="3185" y="9368"/>
                    <a:pt x="3535" y="9579"/>
                    <a:pt x="3916" y="9579"/>
                  </a:cubicBezTo>
                  <a:cubicBezTo>
                    <a:pt x="4265" y="9579"/>
                    <a:pt x="4590" y="9404"/>
                    <a:pt x="4782" y="9113"/>
                  </a:cubicBezTo>
                  <a:cubicBezTo>
                    <a:pt x="5592" y="7886"/>
                    <a:pt x="5909" y="6379"/>
                    <a:pt x="5677" y="4870"/>
                  </a:cubicBezTo>
                  <a:cubicBezTo>
                    <a:pt x="5305" y="2468"/>
                    <a:pt x="3573" y="521"/>
                    <a:pt x="1364" y="26"/>
                  </a:cubicBezTo>
                  <a:cubicBezTo>
                    <a:pt x="1288" y="9"/>
                    <a:pt x="1212" y="0"/>
                    <a:pt x="113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Google Shape;386;p26"/>
            <p:cNvSpPr/>
            <p:nvPr/>
          </p:nvSpPr>
          <p:spPr>
            <a:xfrm>
              <a:off x="4132125" y="2787050"/>
              <a:ext cx="147475" cy="239450"/>
            </a:xfrm>
            <a:custGeom>
              <a:avLst/>
              <a:gdLst/>
              <a:ahLst/>
              <a:cxnLst/>
              <a:rect l="l" t="t" r="r" b="b"/>
              <a:pathLst>
                <a:path w="5899" h="9578" extrusionOk="0">
                  <a:moveTo>
                    <a:pt x="1136" y="1"/>
                  </a:moveTo>
                  <a:cubicBezTo>
                    <a:pt x="661" y="1"/>
                    <a:pt x="233" y="329"/>
                    <a:pt x="124" y="811"/>
                  </a:cubicBezTo>
                  <a:cubicBezTo>
                    <a:pt x="0" y="1366"/>
                    <a:pt x="346" y="1918"/>
                    <a:pt x="899" y="2046"/>
                  </a:cubicBezTo>
                  <a:cubicBezTo>
                    <a:pt x="2284" y="2357"/>
                    <a:pt x="3375" y="3618"/>
                    <a:pt x="3617" y="5185"/>
                  </a:cubicBezTo>
                  <a:cubicBezTo>
                    <a:pt x="3772" y="6185"/>
                    <a:pt x="3567" y="7174"/>
                    <a:pt x="3042" y="7970"/>
                  </a:cubicBezTo>
                  <a:cubicBezTo>
                    <a:pt x="2831" y="8289"/>
                    <a:pt x="2813" y="8696"/>
                    <a:pt x="2994" y="9031"/>
                  </a:cubicBezTo>
                  <a:cubicBezTo>
                    <a:pt x="3174" y="9367"/>
                    <a:pt x="3525" y="9577"/>
                    <a:pt x="3905" y="9578"/>
                  </a:cubicBezTo>
                  <a:cubicBezTo>
                    <a:pt x="4254" y="9578"/>
                    <a:pt x="4579" y="9403"/>
                    <a:pt x="4770" y="9112"/>
                  </a:cubicBezTo>
                  <a:cubicBezTo>
                    <a:pt x="5580" y="7885"/>
                    <a:pt x="5898" y="6378"/>
                    <a:pt x="5665" y="4870"/>
                  </a:cubicBezTo>
                  <a:cubicBezTo>
                    <a:pt x="5295" y="2466"/>
                    <a:pt x="3563" y="519"/>
                    <a:pt x="1354" y="24"/>
                  </a:cubicBezTo>
                  <a:cubicBezTo>
                    <a:pt x="1281" y="8"/>
                    <a:pt x="1208" y="1"/>
                    <a:pt x="113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5" name="Google Shape;387;p26"/>
            <p:cNvSpPr/>
            <p:nvPr/>
          </p:nvSpPr>
          <p:spPr>
            <a:xfrm>
              <a:off x="3886525" y="2862525"/>
              <a:ext cx="147750" cy="239475"/>
            </a:xfrm>
            <a:custGeom>
              <a:avLst/>
              <a:gdLst/>
              <a:ahLst/>
              <a:cxnLst/>
              <a:rect l="l" t="t" r="r" b="b"/>
              <a:pathLst>
                <a:path w="5910" h="9579" extrusionOk="0">
                  <a:moveTo>
                    <a:pt x="1140" y="0"/>
                  </a:moveTo>
                  <a:cubicBezTo>
                    <a:pt x="666" y="0"/>
                    <a:pt x="235" y="326"/>
                    <a:pt x="126" y="809"/>
                  </a:cubicBezTo>
                  <a:cubicBezTo>
                    <a:pt x="1" y="1368"/>
                    <a:pt x="352" y="1922"/>
                    <a:pt x="911" y="2047"/>
                  </a:cubicBezTo>
                  <a:cubicBezTo>
                    <a:pt x="2294" y="2358"/>
                    <a:pt x="3386" y="3618"/>
                    <a:pt x="3628" y="5186"/>
                  </a:cubicBezTo>
                  <a:cubicBezTo>
                    <a:pt x="3782" y="6185"/>
                    <a:pt x="3577" y="7174"/>
                    <a:pt x="3053" y="7971"/>
                  </a:cubicBezTo>
                  <a:cubicBezTo>
                    <a:pt x="2842" y="8288"/>
                    <a:pt x="2824" y="8697"/>
                    <a:pt x="3005" y="9032"/>
                  </a:cubicBezTo>
                  <a:cubicBezTo>
                    <a:pt x="3185" y="9368"/>
                    <a:pt x="3535" y="9577"/>
                    <a:pt x="3917" y="9579"/>
                  </a:cubicBezTo>
                  <a:cubicBezTo>
                    <a:pt x="4265" y="9579"/>
                    <a:pt x="4590" y="9403"/>
                    <a:pt x="4783" y="9112"/>
                  </a:cubicBezTo>
                  <a:cubicBezTo>
                    <a:pt x="5592" y="7885"/>
                    <a:pt x="5910" y="6378"/>
                    <a:pt x="5676" y="4869"/>
                  </a:cubicBezTo>
                  <a:cubicBezTo>
                    <a:pt x="5306" y="2467"/>
                    <a:pt x="3573" y="520"/>
                    <a:pt x="1364" y="24"/>
                  </a:cubicBezTo>
                  <a:cubicBezTo>
                    <a:pt x="1289" y="8"/>
                    <a:pt x="1214" y="0"/>
                    <a:pt x="1140"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 name="Google Shape;388;p26"/>
            <p:cNvSpPr/>
            <p:nvPr/>
          </p:nvSpPr>
          <p:spPr>
            <a:xfrm>
              <a:off x="3663050" y="2948825"/>
              <a:ext cx="147425" cy="239425"/>
            </a:xfrm>
            <a:custGeom>
              <a:avLst/>
              <a:gdLst/>
              <a:ahLst/>
              <a:cxnLst/>
              <a:rect l="l" t="t" r="r" b="b"/>
              <a:pathLst>
                <a:path w="5897" h="9577" extrusionOk="0">
                  <a:moveTo>
                    <a:pt x="1135" y="1"/>
                  </a:moveTo>
                  <a:cubicBezTo>
                    <a:pt x="661" y="1"/>
                    <a:pt x="233" y="329"/>
                    <a:pt x="125" y="810"/>
                  </a:cubicBezTo>
                  <a:cubicBezTo>
                    <a:pt x="1" y="1364"/>
                    <a:pt x="346" y="1915"/>
                    <a:pt x="899" y="2046"/>
                  </a:cubicBezTo>
                  <a:cubicBezTo>
                    <a:pt x="2283" y="2356"/>
                    <a:pt x="3374" y="3617"/>
                    <a:pt x="3615" y="5184"/>
                  </a:cubicBezTo>
                  <a:cubicBezTo>
                    <a:pt x="3771" y="6184"/>
                    <a:pt x="3566" y="7173"/>
                    <a:pt x="3040" y="7970"/>
                  </a:cubicBezTo>
                  <a:cubicBezTo>
                    <a:pt x="2831" y="8287"/>
                    <a:pt x="2813" y="8696"/>
                    <a:pt x="2993" y="9031"/>
                  </a:cubicBezTo>
                  <a:cubicBezTo>
                    <a:pt x="3174" y="9367"/>
                    <a:pt x="3523" y="9577"/>
                    <a:pt x="3905" y="9577"/>
                  </a:cubicBezTo>
                  <a:cubicBezTo>
                    <a:pt x="3906" y="9577"/>
                    <a:pt x="3907" y="9577"/>
                    <a:pt x="3909" y="9577"/>
                  </a:cubicBezTo>
                  <a:cubicBezTo>
                    <a:pt x="4256" y="9577"/>
                    <a:pt x="4580" y="9401"/>
                    <a:pt x="4771" y="9111"/>
                  </a:cubicBezTo>
                  <a:cubicBezTo>
                    <a:pt x="5580" y="7884"/>
                    <a:pt x="5897" y="6377"/>
                    <a:pt x="5665" y="4867"/>
                  </a:cubicBezTo>
                  <a:cubicBezTo>
                    <a:pt x="5294" y="2465"/>
                    <a:pt x="3561" y="518"/>
                    <a:pt x="1352" y="24"/>
                  </a:cubicBezTo>
                  <a:cubicBezTo>
                    <a:pt x="1279" y="8"/>
                    <a:pt x="1207" y="1"/>
                    <a:pt x="1135"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7" name="Google Shape;389;p26"/>
            <p:cNvSpPr/>
            <p:nvPr/>
          </p:nvSpPr>
          <p:spPr>
            <a:xfrm>
              <a:off x="3417425" y="3018875"/>
              <a:ext cx="147750" cy="239475"/>
            </a:xfrm>
            <a:custGeom>
              <a:avLst/>
              <a:gdLst/>
              <a:ahLst/>
              <a:cxnLst/>
              <a:rect l="l" t="t" r="r" b="b"/>
              <a:pathLst>
                <a:path w="5910" h="9579" extrusionOk="0">
                  <a:moveTo>
                    <a:pt x="1141" y="1"/>
                  </a:moveTo>
                  <a:cubicBezTo>
                    <a:pt x="666" y="1"/>
                    <a:pt x="234" y="327"/>
                    <a:pt x="126" y="810"/>
                  </a:cubicBezTo>
                  <a:cubicBezTo>
                    <a:pt x="0" y="1368"/>
                    <a:pt x="352" y="1923"/>
                    <a:pt x="910" y="2048"/>
                  </a:cubicBezTo>
                  <a:cubicBezTo>
                    <a:pt x="2294" y="2359"/>
                    <a:pt x="3386" y="3619"/>
                    <a:pt x="3628" y="5186"/>
                  </a:cubicBezTo>
                  <a:cubicBezTo>
                    <a:pt x="3782" y="6186"/>
                    <a:pt x="3578" y="7175"/>
                    <a:pt x="3053" y="7972"/>
                  </a:cubicBezTo>
                  <a:cubicBezTo>
                    <a:pt x="2842" y="8289"/>
                    <a:pt x="2824" y="8697"/>
                    <a:pt x="3004" y="9033"/>
                  </a:cubicBezTo>
                  <a:cubicBezTo>
                    <a:pt x="3185" y="9369"/>
                    <a:pt x="3536" y="9578"/>
                    <a:pt x="3916" y="9578"/>
                  </a:cubicBezTo>
                  <a:cubicBezTo>
                    <a:pt x="3917" y="9578"/>
                    <a:pt x="3918" y="9578"/>
                    <a:pt x="3920" y="9578"/>
                  </a:cubicBezTo>
                  <a:cubicBezTo>
                    <a:pt x="4267" y="9578"/>
                    <a:pt x="4591" y="9403"/>
                    <a:pt x="4782" y="9113"/>
                  </a:cubicBezTo>
                  <a:cubicBezTo>
                    <a:pt x="5592" y="7885"/>
                    <a:pt x="5909" y="6379"/>
                    <a:pt x="5677" y="4869"/>
                  </a:cubicBezTo>
                  <a:cubicBezTo>
                    <a:pt x="5305" y="2468"/>
                    <a:pt x="3572" y="521"/>
                    <a:pt x="1364" y="25"/>
                  </a:cubicBezTo>
                  <a:cubicBezTo>
                    <a:pt x="1289" y="9"/>
                    <a:pt x="1214" y="1"/>
                    <a:pt x="114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 name="Google Shape;390;p26"/>
            <p:cNvSpPr/>
            <p:nvPr/>
          </p:nvSpPr>
          <p:spPr>
            <a:xfrm>
              <a:off x="5810475" y="4484050"/>
              <a:ext cx="74925" cy="31725"/>
            </a:xfrm>
            <a:custGeom>
              <a:avLst/>
              <a:gdLst/>
              <a:ahLst/>
              <a:cxnLst/>
              <a:rect l="l" t="t" r="r" b="b"/>
              <a:pathLst>
                <a:path w="2997" h="1269" extrusionOk="0">
                  <a:moveTo>
                    <a:pt x="2825" y="0"/>
                  </a:moveTo>
                  <a:cubicBezTo>
                    <a:pt x="2808" y="0"/>
                    <a:pt x="2790" y="3"/>
                    <a:pt x="2773" y="9"/>
                  </a:cubicBezTo>
                  <a:lnTo>
                    <a:pt x="159" y="975"/>
                  </a:lnTo>
                  <a:cubicBezTo>
                    <a:pt x="0" y="1034"/>
                    <a:pt x="43" y="1269"/>
                    <a:pt x="212" y="1269"/>
                  </a:cubicBezTo>
                  <a:cubicBezTo>
                    <a:pt x="229" y="1267"/>
                    <a:pt x="246" y="1265"/>
                    <a:pt x="264" y="1258"/>
                  </a:cubicBezTo>
                  <a:lnTo>
                    <a:pt x="2879" y="292"/>
                  </a:lnTo>
                  <a:cubicBezTo>
                    <a:pt x="2957" y="264"/>
                    <a:pt x="2996" y="177"/>
                    <a:pt x="2967" y="99"/>
                  </a:cubicBezTo>
                  <a:cubicBezTo>
                    <a:pt x="2945" y="38"/>
                    <a:pt x="2887" y="0"/>
                    <a:pt x="2825"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 name="Google Shape;391;p26"/>
            <p:cNvSpPr/>
            <p:nvPr/>
          </p:nvSpPr>
          <p:spPr>
            <a:xfrm>
              <a:off x="4519200" y="4530150"/>
              <a:ext cx="1241350" cy="462500"/>
            </a:xfrm>
            <a:custGeom>
              <a:avLst/>
              <a:gdLst/>
              <a:ahLst/>
              <a:cxnLst/>
              <a:rect l="l" t="t" r="r" b="b"/>
              <a:pathLst>
                <a:path w="49654" h="18500" extrusionOk="0">
                  <a:moveTo>
                    <a:pt x="49483" y="0"/>
                  </a:moveTo>
                  <a:cubicBezTo>
                    <a:pt x="49467" y="0"/>
                    <a:pt x="49450" y="3"/>
                    <a:pt x="49433" y="9"/>
                  </a:cubicBezTo>
                  <a:lnTo>
                    <a:pt x="159" y="18206"/>
                  </a:lnTo>
                  <a:cubicBezTo>
                    <a:pt x="1" y="18265"/>
                    <a:pt x="43" y="18500"/>
                    <a:pt x="212" y="18500"/>
                  </a:cubicBezTo>
                  <a:cubicBezTo>
                    <a:pt x="229" y="18500"/>
                    <a:pt x="247" y="18496"/>
                    <a:pt x="264" y="18490"/>
                  </a:cubicBezTo>
                  <a:lnTo>
                    <a:pt x="49538" y="293"/>
                  </a:lnTo>
                  <a:cubicBezTo>
                    <a:pt x="49615" y="263"/>
                    <a:pt x="49654" y="177"/>
                    <a:pt x="49625" y="100"/>
                  </a:cubicBezTo>
                  <a:cubicBezTo>
                    <a:pt x="49602" y="38"/>
                    <a:pt x="49545" y="0"/>
                    <a:pt x="49483"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 name="Google Shape;392;p26"/>
            <p:cNvSpPr/>
            <p:nvPr/>
          </p:nvSpPr>
          <p:spPr>
            <a:xfrm>
              <a:off x="4553750" y="4345300"/>
              <a:ext cx="1185175" cy="441750"/>
            </a:xfrm>
            <a:custGeom>
              <a:avLst/>
              <a:gdLst/>
              <a:ahLst/>
              <a:cxnLst/>
              <a:rect l="l" t="t" r="r" b="b"/>
              <a:pathLst>
                <a:path w="47407" h="17670" extrusionOk="0">
                  <a:moveTo>
                    <a:pt x="47237" y="1"/>
                  </a:moveTo>
                  <a:cubicBezTo>
                    <a:pt x="47220" y="1"/>
                    <a:pt x="47201" y="4"/>
                    <a:pt x="47184" y="11"/>
                  </a:cubicBezTo>
                  <a:lnTo>
                    <a:pt x="160" y="17377"/>
                  </a:lnTo>
                  <a:cubicBezTo>
                    <a:pt x="1" y="17435"/>
                    <a:pt x="42" y="17670"/>
                    <a:pt x="211" y="17670"/>
                  </a:cubicBezTo>
                  <a:cubicBezTo>
                    <a:pt x="230" y="17670"/>
                    <a:pt x="247" y="17667"/>
                    <a:pt x="264" y="17661"/>
                  </a:cubicBezTo>
                  <a:lnTo>
                    <a:pt x="47289" y="294"/>
                  </a:lnTo>
                  <a:cubicBezTo>
                    <a:pt x="47367" y="265"/>
                    <a:pt x="47407" y="177"/>
                    <a:pt x="47378" y="99"/>
                  </a:cubicBezTo>
                  <a:cubicBezTo>
                    <a:pt x="47356" y="39"/>
                    <a:pt x="47298" y="1"/>
                    <a:pt x="47237"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 name="Google Shape;393;p26"/>
            <p:cNvSpPr/>
            <p:nvPr/>
          </p:nvSpPr>
          <p:spPr>
            <a:xfrm>
              <a:off x="4372750" y="4808350"/>
              <a:ext cx="112400" cy="45550"/>
            </a:xfrm>
            <a:custGeom>
              <a:avLst/>
              <a:gdLst/>
              <a:ahLst/>
              <a:cxnLst/>
              <a:rect l="l" t="t" r="r" b="b"/>
              <a:pathLst>
                <a:path w="4496" h="1822" extrusionOk="0">
                  <a:moveTo>
                    <a:pt x="4326" y="1"/>
                  </a:moveTo>
                  <a:cubicBezTo>
                    <a:pt x="4308" y="1"/>
                    <a:pt x="4290" y="4"/>
                    <a:pt x="4273" y="10"/>
                  </a:cubicBezTo>
                  <a:lnTo>
                    <a:pt x="159" y="1528"/>
                  </a:lnTo>
                  <a:cubicBezTo>
                    <a:pt x="1" y="1587"/>
                    <a:pt x="43" y="1822"/>
                    <a:pt x="211" y="1822"/>
                  </a:cubicBezTo>
                  <a:cubicBezTo>
                    <a:pt x="229" y="1822"/>
                    <a:pt x="247" y="1818"/>
                    <a:pt x="264" y="1813"/>
                  </a:cubicBezTo>
                  <a:lnTo>
                    <a:pt x="4379" y="293"/>
                  </a:lnTo>
                  <a:cubicBezTo>
                    <a:pt x="4457" y="265"/>
                    <a:pt x="4496" y="177"/>
                    <a:pt x="4467" y="99"/>
                  </a:cubicBezTo>
                  <a:cubicBezTo>
                    <a:pt x="4445" y="38"/>
                    <a:pt x="4387" y="1"/>
                    <a:pt x="432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 name="Google Shape;394;p26"/>
            <p:cNvSpPr/>
            <p:nvPr/>
          </p:nvSpPr>
          <p:spPr>
            <a:xfrm>
              <a:off x="4226300" y="4206525"/>
              <a:ext cx="1366300" cy="508625"/>
            </a:xfrm>
            <a:custGeom>
              <a:avLst/>
              <a:gdLst/>
              <a:ahLst/>
              <a:cxnLst/>
              <a:rect l="l" t="t" r="r" b="b"/>
              <a:pathLst>
                <a:path w="54652" h="20345" extrusionOk="0">
                  <a:moveTo>
                    <a:pt x="54481" y="1"/>
                  </a:moveTo>
                  <a:cubicBezTo>
                    <a:pt x="54462" y="1"/>
                    <a:pt x="54443" y="4"/>
                    <a:pt x="54425" y="12"/>
                  </a:cubicBezTo>
                  <a:lnTo>
                    <a:pt x="159" y="20053"/>
                  </a:lnTo>
                  <a:cubicBezTo>
                    <a:pt x="0" y="20111"/>
                    <a:pt x="43" y="20345"/>
                    <a:pt x="212" y="20345"/>
                  </a:cubicBezTo>
                  <a:cubicBezTo>
                    <a:pt x="229" y="20345"/>
                    <a:pt x="248" y="20343"/>
                    <a:pt x="264" y="20336"/>
                  </a:cubicBezTo>
                  <a:lnTo>
                    <a:pt x="54530" y="295"/>
                  </a:lnTo>
                  <a:cubicBezTo>
                    <a:pt x="54610" y="267"/>
                    <a:pt x="54652" y="179"/>
                    <a:pt x="54622" y="99"/>
                  </a:cubicBezTo>
                  <a:cubicBezTo>
                    <a:pt x="54600" y="38"/>
                    <a:pt x="54542" y="1"/>
                    <a:pt x="5448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 name="Google Shape;395;p26"/>
            <p:cNvSpPr/>
            <p:nvPr/>
          </p:nvSpPr>
          <p:spPr>
            <a:xfrm>
              <a:off x="4079850" y="4067825"/>
              <a:ext cx="1366175" cy="508575"/>
            </a:xfrm>
            <a:custGeom>
              <a:avLst/>
              <a:gdLst/>
              <a:ahLst/>
              <a:cxnLst/>
              <a:rect l="l" t="t" r="r" b="b"/>
              <a:pathLst>
                <a:path w="54647" h="20343" extrusionOk="0">
                  <a:moveTo>
                    <a:pt x="54477" y="0"/>
                  </a:moveTo>
                  <a:cubicBezTo>
                    <a:pt x="54459" y="0"/>
                    <a:pt x="54441" y="3"/>
                    <a:pt x="54424" y="10"/>
                  </a:cubicBezTo>
                  <a:lnTo>
                    <a:pt x="159" y="20051"/>
                  </a:lnTo>
                  <a:cubicBezTo>
                    <a:pt x="0" y="20110"/>
                    <a:pt x="43" y="20343"/>
                    <a:pt x="211" y="20343"/>
                  </a:cubicBezTo>
                  <a:cubicBezTo>
                    <a:pt x="229" y="20343"/>
                    <a:pt x="248" y="20341"/>
                    <a:pt x="265" y="20334"/>
                  </a:cubicBezTo>
                  <a:lnTo>
                    <a:pt x="54528" y="293"/>
                  </a:lnTo>
                  <a:cubicBezTo>
                    <a:pt x="54607" y="264"/>
                    <a:pt x="54647" y="177"/>
                    <a:pt x="54618" y="98"/>
                  </a:cubicBezTo>
                  <a:cubicBezTo>
                    <a:pt x="54596" y="38"/>
                    <a:pt x="54538" y="0"/>
                    <a:pt x="5447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 name="Google Shape;396;p26"/>
            <p:cNvSpPr/>
            <p:nvPr/>
          </p:nvSpPr>
          <p:spPr>
            <a:xfrm>
              <a:off x="5233050" y="3929075"/>
              <a:ext cx="66525" cy="28600"/>
            </a:xfrm>
            <a:custGeom>
              <a:avLst/>
              <a:gdLst/>
              <a:ahLst/>
              <a:cxnLst/>
              <a:rect l="l" t="t" r="r" b="b"/>
              <a:pathLst>
                <a:path w="2661" h="1144" extrusionOk="0">
                  <a:moveTo>
                    <a:pt x="2491" y="0"/>
                  </a:moveTo>
                  <a:cubicBezTo>
                    <a:pt x="2473" y="0"/>
                    <a:pt x="2455" y="3"/>
                    <a:pt x="2438" y="10"/>
                  </a:cubicBezTo>
                  <a:lnTo>
                    <a:pt x="158" y="851"/>
                  </a:lnTo>
                  <a:cubicBezTo>
                    <a:pt x="1" y="909"/>
                    <a:pt x="42" y="1144"/>
                    <a:pt x="211" y="1144"/>
                  </a:cubicBezTo>
                  <a:cubicBezTo>
                    <a:pt x="229" y="1144"/>
                    <a:pt x="247" y="1140"/>
                    <a:pt x="264" y="1135"/>
                  </a:cubicBezTo>
                  <a:lnTo>
                    <a:pt x="2542" y="293"/>
                  </a:lnTo>
                  <a:cubicBezTo>
                    <a:pt x="2621" y="264"/>
                    <a:pt x="2661" y="177"/>
                    <a:pt x="2632" y="99"/>
                  </a:cubicBezTo>
                  <a:cubicBezTo>
                    <a:pt x="2610" y="38"/>
                    <a:pt x="2552" y="0"/>
                    <a:pt x="2491"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 name="Google Shape;397;p26"/>
            <p:cNvSpPr/>
            <p:nvPr/>
          </p:nvSpPr>
          <p:spPr>
            <a:xfrm>
              <a:off x="3933400" y="3980150"/>
              <a:ext cx="1227900" cy="457525"/>
            </a:xfrm>
            <a:custGeom>
              <a:avLst/>
              <a:gdLst/>
              <a:ahLst/>
              <a:cxnLst/>
              <a:rect l="l" t="t" r="r" b="b"/>
              <a:pathLst>
                <a:path w="49116" h="18301" extrusionOk="0">
                  <a:moveTo>
                    <a:pt x="48946" y="1"/>
                  </a:moveTo>
                  <a:cubicBezTo>
                    <a:pt x="48928" y="1"/>
                    <a:pt x="48910" y="4"/>
                    <a:pt x="48892" y="11"/>
                  </a:cubicBezTo>
                  <a:lnTo>
                    <a:pt x="159" y="18008"/>
                  </a:lnTo>
                  <a:cubicBezTo>
                    <a:pt x="0" y="18065"/>
                    <a:pt x="43" y="18300"/>
                    <a:pt x="212" y="18300"/>
                  </a:cubicBezTo>
                  <a:cubicBezTo>
                    <a:pt x="229" y="18300"/>
                    <a:pt x="248" y="18297"/>
                    <a:pt x="264" y="18291"/>
                  </a:cubicBezTo>
                  <a:lnTo>
                    <a:pt x="48997" y="293"/>
                  </a:lnTo>
                  <a:cubicBezTo>
                    <a:pt x="49075" y="265"/>
                    <a:pt x="49115" y="177"/>
                    <a:pt x="49087" y="99"/>
                  </a:cubicBezTo>
                  <a:cubicBezTo>
                    <a:pt x="49064" y="38"/>
                    <a:pt x="49007" y="1"/>
                    <a:pt x="4894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 name="Google Shape;398;p26"/>
            <p:cNvSpPr/>
            <p:nvPr/>
          </p:nvSpPr>
          <p:spPr>
            <a:xfrm>
              <a:off x="3786950" y="3790300"/>
              <a:ext cx="1366175" cy="508625"/>
            </a:xfrm>
            <a:custGeom>
              <a:avLst/>
              <a:gdLst/>
              <a:ahLst/>
              <a:cxnLst/>
              <a:rect l="l" t="t" r="r" b="b"/>
              <a:pathLst>
                <a:path w="54647" h="20345" extrusionOk="0">
                  <a:moveTo>
                    <a:pt x="54477" y="1"/>
                  </a:moveTo>
                  <a:cubicBezTo>
                    <a:pt x="54459" y="1"/>
                    <a:pt x="54442" y="4"/>
                    <a:pt x="54425" y="10"/>
                  </a:cubicBezTo>
                  <a:lnTo>
                    <a:pt x="159" y="20052"/>
                  </a:lnTo>
                  <a:cubicBezTo>
                    <a:pt x="0" y="20110"/>
                    <a:pt x="43" y="20344"/>
                    <a:pt x="211" y="20344"/>
                  </a:cubicBezTo>
                  <a:cubicBezTo>
                    <a:pt x="229" y="20344"/>
                    <a:pt x="246" y="20342"/>
                    <a:pt x="264" y="20336"/>
                  </a:cubicBezTo>
                  <a:lnTo>
                    <a:pt x="54529" y="294"/>
                  </a:lnTo>
                  <a:cubicBezTo>
                    <a:pt x="54608" y="265"/>
                    <a:pt x="54647" y="178"/>
                    <a:pt x="54618" y="100"/>
                  </a:cubicBezTo>
                  <a:cubicBezTo>
                    <a:pt x="54596" y="39"/>
                    <a:pt x="54538" y="1"/>
                    <a:pt x="54477"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 name="Google Shape;400;p26"/>
            <p:cNvSpPr/>
            <p:nvPr/>
          </p:nvSpPr>
          <p:spPr>
            <a:xfrm>
              <a:off x="3494050" y="3512825"/>
              <a:ext cx="1366175" cy="508625"/>
            </a:xfrm>
            <a:custGeom>
              <a:avLst/>
              <a:gdLst/>
              <a:ahLst/>
              <a:cxnLst/>
              <a:rect l="l" t="t" r="r" b="b"/>
              <a:pathLst>
                <a:path w="54647" h="20345" extrusionOk="0">
                  <a:moveTo>
                    <a:pt x="54476" y="1"/>
                  </a:moveTo>
                  <a:cubicBezTo>
                    <a:pt x="54459" y="1"/>
                    <a:pt x="54441" y="4"/>
                    <a:pt x="54424" y="10"/>
                  </a:cubicBezTo>
                  <a:lnTo>
                    <a:pt x="159" y="20051"/>
                  </a:lnTo>
                  <a:cubicBezTo>
                    <a:pt x="0" y="20110"/>
                    <a:pt x="43" y="20343"/>
                    <a:pt x="211" y="20345"/>
                  </a:cubicBezTo>
                  <a:cubicBezTo>
                    <a:pt x="229" y="20345"/>
                    <a:pt x="246" y="20341"/>
                    <a:pt x="264" y="20335"/>
                  </a:cubicBezTo>
                  <a:lnTo>
                    <a:pt x="54528" y="293"/>
                  </a:lnTo>
                  <a:cubicBezTo>
                    <a:pt x="54606" y="265"/>
                    <a:pt x="54647" y="177"/>
                    <a:pt x="54618" y="99"/>
                  </a:cubicBezTo>
                  <a:cubicBezTo>
                    <a:pt x="54596" y="38"/>
                    <a:pt x="54538" y="1"/>
                    <a:pt x="5447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 name="Google Shape;401;p26"/>
            <p:cNvSpPr/>
            <p:nvPr/>
          </p:nvSpPr>
          <p:spPr>
            <a:xfrm>
              <a:off x="3347600" y="3374125"/>
              <a:ext cx="1366050" cy="508575"/>
            </a:xfrm>
            <a:custGeom>
              <a:avLst/>
              <a:gdLst/>
              <a:ahLst/>
              <a:cxnLst/>
              <a:rect l="l" t="t" r="r" b="b"/>
              <a:pathLst>
                <a:path w="54642" h="20343" extrusionOk="0">
                  <a:moveTo>
                    <a:pt x="54472" y="0"/>
                  </a:moveTo>
                  <a:cubicBezTo>
                    <a:pt x="54456" y="0"/>
                    <a:pt x="54440" y="3"/>
                    <a:pt x="54423" y="8"/>
                  </a:cubicBezTo>
                  <a:lnTo>
                    <a:pt x="159" y="20049"/>
                  </a:lnTo>
                  <a:cubicBezTo>
                    <a:pt x="0" y="20108"/>
                    <a:pt x="42" y="20342"/>
                    <a:pt x="211" y="20343"/>
                  </a:cubicBezTo>
                  <a:cubicBezTo>
                    <a:pt x="228" y="20342"/>
                    <a:pt x="246" y="20339"/>
                    <a:pt x="262" y="20332"/>
                  </a:cubicBezTo>
                  <a:lnTo>
                    <a:pt x="54528" y="291"/>
                  </a:lnTo>
                  <a:cubicBezTo>
                    <a:pt x="54604" y="261"/>
                    <a:pt x="54642" y="175"/>
                    <a:pt x="54613" y="98"/>
                  </a:cubicBezTo>
                  <a:cubicBezTo>
                    <a:pt x="54591" y="38"/>
                    <a:pt x="54534" y="0"/>
                    <a:pt x="54472"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 name="Google Shape;402;p26"/>
            <p:cNvSpPr/>
            <p:nvPr/>
          </p:nvSpPr>
          <p:spPr>
            <a:xfrm>
              <a:off x="4509750" y="3235325"/>
              <a:ext cx="57575" cy="25325"/>
            </a:xfrm>
            <a:custGeom>
              <a:avLst/>
              <a:gdLst/>
              <a:ahLst/>
              <a:cxnLst/>
              <a:rect l="l" t="t" r="r" b="b"/>
              <a:pathLst>
                <a:path w="2303" h="1013" extrusionOk="0">
                  <a:moveTo>
                    <a:pt x="2133" y="1"/>
                  </a:moveTo>
                  <a:cubicBezTo>
                    <a:pt x="2115" y="1"/>
                    <a:pt x="2097" y="4"/>
                    <a:pt x="2079" y="11"/>
                  </a:cubicBezTo>
                  <a:lnTo>
                    <a:pt x="158" y="719"/>
                  </a:lnTo>
                  <a:cubicBezTo>
                    <a:pt x="0" y="778"/>
                    <a:pt x="43" y="1012"/>
                    <a:pt x="211" y="1012"/>
                  </a:cubicBezTo>
                  <a:cubicBezTo>
                    <a:pt x="229" y="1012"/>
                    <a:pt x="246" y="1009"/>
                    <a:pt x="264" y="1003"/>
                  </a:cubicBezTo>
                  <a:lnTo>
                    <a:pt x="2184" y="294"/>
                  </a:lnTo>
                  <a:cubicBezTo>
                    <a:pt x="2262" y="265"/>
                    <a:pt x="2303" y="177"/>
                    <a:pt x="2273" y="99"/>
                  </a:cubicBezTo>
                  <a:cubicBezTo>
                    <a:pt x="2250" y="39"/>
                    <a:pt x="2193" y="1"/>
                    <a:pt x="2133"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0" name="Google Shape;403;p26"/>
            <p:cNvSpPr/>
            <p:nvPr/>
          </p:nvSpPr>
          <p:spPr>
            <a:xfrm>
              <a:off x="3201150" y="3268500"/>
              <a:ext cx="1276300" cy="475450"/>
            </a:xfrm>
            <a:custGeom>
              <a:avLst/>
              <a:gdLst/>
              <a:ahLst/>
              <a:cxnLst/>
              <a:rect l="l" t="t" r="r" b="b"/>
              <a:pathLst>
                <a:path w="51052" h="19018" extrusionOk="0">
                  <a:moveTo>
                    <a:pt x="50881" y="1"/>
                  </a:moveTo>
                  <a:cubicBezTo>
                    <a:pt x="50865" y="1"/>
                    <a:pt x="50848" y="4"/>
                    <a:pt x="50831" y="10"/>
                  </a:cubicBezTo>
                  <a:lnTo>
                    <a:pt x="159" y="18725"/>
                  </a:lnTo>
                  <a:cubicBezTo>
                    <a:pt x="0" y="18782"/>
                    <a:pt x="41" y="19018"/>
                    <a:pt x="210" y="19018"/>
                  </a:cubicBezTo>
                  <a:cubicBezTo>
                    <a:pt x="229" y="19017"/>
                    <a:pt x="246" y="19014"/>
                    <a:pt x="263" y="19007"/>
                  </a:cubicBezTo>
                  <a:lnTo>
                    <a:pt x="50936" y="294"/>
                  </a:lnTo>
                  <a:cubicBezTo>
                    <a:pt x="51013" y="264"/>
                    <a:pt x="51052" y="177"/>
                    <a:pt x="51023" y="100"/>
                  </a:cubicBezTo>
                  <a:cubicBezTo>
                    <a:pt x="51000" y="39"/>
                    <a:pt x="50943" y="1"/>
                    <a:pt x="5088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1" name="Google Shape;404;p26"/>
            <p:cNvSpPr/>
            <p:nvPr/>
          </p:nvSpPr>
          <p:spPr>
            <a:xfrm>
              <a:off x="3459675" y="3096575"/>
              <a:ext cx="961150" cy="359050"/>
            </a:xfrm>
            <a:custGeom>
              <a:avLst/>
              <a:gdLst/>
              <a:ahLst/>
              <a:cxnLst/>
              <a:rect l="l" t="t" r="r" b="b"/>
              <a:pathLst>
                <a:path w="38446" h="14362" extrusionOk="0">
                  <a:moveTo>
                    <a:pt x="38274" y="1"/>
                  </a:moveTo>
                  <a:cubicBezTo>
                    <a:pt x="38258" y="1"/>
                    <a:pt x="38241" y="4"/>
                    <a:pt x="38224" y="10"/>
                  </a:cubicBezTo>
                  <a:lnTo>
                    <a:pt x="160" y="14068"/>
                  </a:lnTo>
                  <a:cubicBezTo>
                    <a:pt x="1" y="14127"/>
                    <a:pt x="43" y="14360"/>
                    <a:pt x="211" y="14362"/>
                  </a:cubicBezTo>
                  <a:cubicBezTo>
                    <a:pt x="230" y="14362"/>
                    <a:pt x="247" y="14358"/>
                    <a:pt x="264" y="14351"/>
                  </a:cubicBezTo>
                  <a:lnTo>
                    <a:pt x="38329" y="292"/>
                  </a:lnTo>
                  <a:cubicBezTo>
                    <a:pt x="38406" y="263"/>
                    <a:pt x="38445" y="177"/>
                    <a:pt x="38416" y="99"/>
                  </a:cubicBezTo>
                  <a:cubicBezTo>
                    <a:pt x="38394" y="39"/>
                    <a:pt x="38336" y="1"/>
                    <a:pt x="38274"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 name="Google Shape;405;p26"/>
            <p:cNvSpPr/>
            <p:nvPr/>
          </p:nvSpPr>
          <p:spPr>
            <a:xfrm>
              <a:off x="3054675" y="3500825"/>
              <a:ext cx="271700" cy="104350"/>
            </a:xfrm>
            <a:custGeom>
              <a:avLst/>
              <a:gdLst/>
              <a:ahLst/>
              <a:cxnLst/>
              <a:rect l="l" t="t" r="r" b="b"/>
              <a:pathLst>
                <a:path w="10868" h="4174" extrusionOk="0">
                  <a:moveTo>
                    <a:pt x="10696" y="0"/>
                  </a:moveTo>
                  <a:cubicBezTo>
                    <a:pt x="10677" y="0"/>
                    <a:pt x="10659" y="4"/>
                    <a:pt x="10641" y="11"/>
                  </a:cubicBezTo>
                  <a:lnTo>
                    <a:pt x="160" y="3882"/>
                  </a:lnTo>
                  <a:cubicBezTo>
                    <a:pt x="1" y="3940"/>
                    <a:pt x="42" y="4174"/>
                    <a:pt x="211" y="4174"/>
                  </a:cubicBezTo>
                  <a:cubicBezTo>
                    <a:pt x="229" y="4174"/>
                    <a:pt x="247" y="4172"/>
                    <a:pt x="263" y="4165"/>
                  </a:cubicBezTo>
                  <a:lnTo>
                    <a:pt x="10745" y="294"/>
                  </a:lnTo>
                  <a:cubicBezTo>
                    <a:pt x="10825" y="267"/>
                    <a:pt x="10867" y="179"/>
                    <a:pt x="10837" y="99"/>
                  </a:cubicBezTo>
                  <a:cubicBezTo>
                    <a:pt x="10815" y="38"/>
                    <a:pt x="10757" y="0"/>
                    <a:pt x="1069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03" name="TextBox 102"/>
          <p:cNvSpPr txBox="1"/>
          <p:nvPr/>
        </p:nvSpPr>
        <p:spPr>
          <a:xfrm>
            <a:off x="428624" y="5516516"/>
            <a:ext cx="1482844" cy="98488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4000" b="1" i="0" u="none" strike="noStrike" kern="1200" cap="none" spc="0" normalizeH="0" baseline="0" noProof="0" dirty="0">
                <a:ln>
                  <a:noFill/>
                </a:ln>
                <a:solidFill>
                  <a:srgbClr val="008000"/>
                </a:solidFill>
                <a:effectLst/>
                <a:uLnTx/>
                <a:uFillTx/>
                <a:latin typeface="Calibri" panose="020F0502020204030204"/>
                <a:ea typeface="+mn-ea"/>
                <a:cs typeface="B Nazanin" panose="00000400000000000000" pitchFamily="2" charset="-78"/>
              </a:rPr>
              <a:t>سوال</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5" name="Rectangle 104"/>
          <p:cNvSpPr/>
          <p:nvPr/>
        </p:nvSpPr>
        <p:spPr>
          <a:xfrm>
            <a:off x="0" y="0"/>
            <a:ext cx="12192000" cy="6858000"/>
          </a:xfrm>
          <a:prstGeom prst="rect">
            <a:avLst/>
          </a:prstGeom>
          <a:noFill/>
          <a:ln w="57150">
            <a:solidFill>
              <a:srgbClr val="00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24ED6E89-A71F-3CFC-669C-00568A90ADB7}"/>
              </a:ext>
            </a:extLst>
          </p:cNvPr>
          <p:cNvPicPr>
            <a:picLocks noChangeAspect="1"/>
          </p:cNvPicPr>
          <p:nvPr/>
        </p:nvPicPr>
        <p:blipFill>
          <a:blip r:embed="rId3"/>
          <a:stretch>
            <a:fillRect/>
          </a:stretch>
        </p:blipFill>
        <p:spPr>
          <a:xfrm>
            <a:off x="11568134" y="89214"/>
            <a:ext cx="498965" cy="795764"/>
          </a:xfrm>
          <a:prstGeom prst="rect">
            <a:avLst/>
          </a:prstGeom>
        </p:spPr>
      </p:pic>
      <p:pic>
        <p:nvPicPr>
          <p:cNvPr id="8" name="Picture 7">
            <a:extLst>
              <a:ext uri="{FF2B5EF4-FFF2-40B4-BE49-F238E27FC236}">
                <a16:creationId xmlns:a16="http://schemas.microsoft.com/office/drawing/2014/main" id="{842518D7-34AE-A50D-5CEC-C1BBB1F0A06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961" b="95996" l="9961" r="89844">
                        <a14:foregroundMark x1="50879" y1="17578" x2="51465" y2="31348"/>
                        <a14:foregroundMark x1="51465" y1="31348" x2="53809" y2="32227"/>
                        <a14:foregroundMark x1="66504" y1="29785" x2="62891" y2="34473"/>
                        <a14:foregroundMark x1="59711" y1="92383" x2="61035" y2="94434"/>
                        <a14:foregroundMark x1="57280" y1="88617" x2="57819" y2="89453"/>
                        <a14:foregroundMark x1="56055" y1="86719" x2="57200" y2="88494"/>
                        <a14:foregroundMark x1="46094" y1="90039" x2="43398" y2="92306"/>
                        <a14:foregroundMark x1="38965" y1="95703" x2="45410" y2="95996"/>
                        <a14:foregroundMark x1="66406" y1="95703" x2="62598" y2="95703"/>
                        <a14:foregroundMark x1="37598" y1="95508" x2="37109" y2="95313"/>
                        <a14:foregroundMark x1="46191" y1="92773" x2="46094" y2="95703"/>
                        <a14:foregroundMark x1="46387" y1="18262" x2="46387" y2="24414"/>
                        <a14:foregroundMark x1="50195" y1="10840" x2="51270" y2="14160"/>
                        <a14:foregroundMark x1="50391" y1="93945" x2="50684" y2="95703"/>
                        <a14:foregroundMark x1="66699" y1="95313" x2="67383" y2="95313"/>
                        <a14:foregroundMark x1="67383" y1="95313" x2="67383" y2="95313"/>
                        <a14:foregroundMark x1="36816" y1="95215" x2="36816" y2="95215"/>
                        <a14:backgroundMark x1="29004" y1="67090" x2="29004" y2="67090"/>
                        <a14:backgroundMark x1="30566" y1="62305" x2="27637" y2="75879"/>
                        <a14:backgroundMark x1="27637" y1="75879" x2="27637" y2="75879"/>
                        <a14:backgroundMark x1="22363" y1="68652" x2="35254" y2="69727"/>
                        <a14:backgroundMark x1="28711" y1="28711" x2="29883" y2="34473"/>
                        <a14:backgroundMark x1="33301" y1="30273" x2="20215" y2="30664"/>
                        <a14:backgroundMark x1="30762" y1="33203" x2="17285" y2="34570"/>
                        <a14:backgroundMark x1="38867" y1="26465" x2="31250" y2="27051"/>
                        <a14:backgroundMark x1="37109" y1="32324" x2="25293" y2="33203"/>
                        <a14:backgroundMark x1="39844" y1="37500" x2="19238" y2="41309"/>
                        <a14:backgroundMark x1="38672" y1="45801" x2="18066" y2="46094"/>
                        <a14:backgroundMark x1="35742" y1="36816" x2="35742" y2="67480"/>
                        <a14:backgroundMark x1="41797" y1="60742" x2="33008" y2="60742"/>
                        <a14:backgroundMark x1="42285" y1="71289" x2="31055" y2="71094"/>
                        <a14:backgroundMark x1="38965" y1="62793" x2="34668" y2="85059"/>
                        <a14:backgroundMark x1="34668" y1="85059" x2="34668" y2="85059"/>
                        <a14:backgroundMark x1="42969" y1="77246" x2="30566" y2="78320"/>
                        <a14:backgroundMark x1="50000" y1="58008" x2="50000" y2="78613"/>
                        <a14:backgroundMark x1="59668" y1="57520" x2="75195" y2="55273"/>
                        <a14:backgroundMark x1="75195" y1="55273" x2="75879" y2="55273"/>
                        <a14:backgroundMark x1="70313" y1="62500" x2="70313" y2="56934"/>
                        <a14:backgroundMark x1="69336" y1="55078" x2="71582" y2="27539"/>
                        <a14:backgroundMark x1="59668" y1="41504" x2="81348" y2="40625"/>
                        <a14:backgroundMark x1="64453" y1="35938" x2="70020" y2="44238"/>
                        <a14:backgroundMark x1="70020" y1="44238" x2="70020" y2="44238"/>
                        <a14:backgroundMark x1="63281" y1="49902" x2="72363" y2="50098"/>
                        <a14:backgroundMark x1="60742" y1="27734" x2="60742" y2="21484"/>
                        <a14:backgroundMark x1="58496" y1="91406" x2="65039" y2="88770"/>
                        <a14:backgroundMark x1="57617" y1="90820" x2="63086" y2="87988"/>
                        <a14:backgroundMark x1="57910" y1="90723" x2="57910" y2="89648"/>
                        <a14:backgroundMark x1="57910" y1="89648" x2="57910" y2="89648"/>
                        <a14:backgroundMark x1="57910" y1="89453" x2="57910" y2="89453"/>
                        <a14:backgroundMark x1="57910" y1="89453" x2="57910" y2="89453"/>
                        <a14:backgroundMark x1="57910" y1="89453" x2="58594" y2="90527"/>
                        <a14:backgroundMark x1="43652" y1="92773" x2="39355" y2="91602"/>
                        <a14:backgroundMark x1="59961" y1="30957" x2="68652" y2="21387"/>
                      </a14:backgroundRemoval>
                    </a14:imgEffect>
                  </a14:imgLayer>
                </a14:imgProps>
              </a:ext>
            </a:extLst>
          </a:blip>
          <a:stretch>
            <a:fillRect/>
          </a:stretch>
        </p:blipFill>
        <p:spPr>
          <a:xfrm>
            <a:off x="-1803108" y="-321112"/>
            <a:ext cx="5478241" cy="5478241"/>
          </a:xfrm>
          <a:prstGeom prst="rect">
            <a:avLst/>
          </a:prstGeom>
        </p:spPr>
      </p:pic>
      <p:sp>
        <p:nvSpPr>
          <p:cNvPr id="3" name="Regular Pentagon 1">
            <a:extLst>
              <a:ext uri="{FF2B5EF4-FFF2-40B4-BE49-F238E27FC236}">
                <a16:creationId xmlns:a16="http://schemas.microsoft.com/office/drawing/2014/main" id="{9ECAFDE6-4C1D-83C4-C15B-5D9611AF3782}"/>
              </a:ext>
            </a:extLst>
          </p:cNvPr>
          <p:cNvSpPr/>
          <p:nvPr/>
        </p:nvSpPr>
        <p:spPr>
          <a:xfrm>
            <a:off x="31509" y="6244425"/>
            <a:ext cx="769815" cy="589033"/>
          </a:xfrm>
          <a:prstGeom prst="pentagon">
            <a:avLst/>
          </a:prstGeom>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a-IR" dirty="0">
                <a:cs typeface="B Nazanin" panose="00000400000000000000" pitchFamily="2" charset="-78"/>
              </a:rPr>
              <a:t>8</a:t>
            </a:r>
          </a:p>
        </p:txBody>
      </p:sp>
    </p:spTree>
    <p:extLst>
      <p:ext uri="{BB962C8B-B14F-4D97-AF65-F5344CB8AC3E}">
        <p14:creationId xmlns:p14="http://schemas.microsoft.com/office/powerpoint/2010/main" val="2401856363"/>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13"/>
        <p:cNvGrpSpPr/>
        <p:nvPr/>
      </p:nvGrpSpPr>
      <p:grpSpPr>
        <a:xfrm>
          <a:off x="0" y="0"/>
          <a:ext cx="0" cy="0"/>
          <a:chOff x="0" y="0"/>
          <a:chExt cx="0" cy="0"/>
        </a:xfrm>
      </p:grpSpPr>
      <p:graphicFrame>
        <p:nvGraphicFramePr>
          <p:cNvPr id="1415" name="Google Shape;1415;p45"/>
          <p:cNvGraphicFramePr/>
          <p:nvPr>
            <p:extLst>
              <p:ext uri="{D42A27DB-BD31-4B8C-83A1-F6EECF244321}">
                <p14:modId xmlns:p14="http://schemas.microsoft.com/office/powerpoint/2010/main" val="2803294538"/>
              </p:ext>
            </p:extLst>
          </p:nvPr>
        </p:nvGraphicFramePr>
        <p:xfrm>
          <a:off x="959999" y="1971547"/>
          <a:ext cx="7690701" cy="4422720"/>
        </p:xfrm>
        <a:graphic>
          <a:graphicData uri="http://schemas.openxmlformats.org/drawingml/2006/table">
            <a:tbl>
              <a:tblPr>
                <a:noFill/>
              </a:tblPr>
              <a:tblGrid>
                <a:gridCol w="1701600">
                  <a:extLst>
                    <a:ext uri="{9D8B030D-6E8A-4147-A177-3AD203B41FA5}">
                      <a16:colId xmlns:a16="http://schemas.microsoft.com/office/drawing/2014/main" val="20000"/>
                    </a:ext>
                  </a:extLst>
                </a:gridCol>
                <a:gridCol w="1996367">
                  <a:extLst>
                    <a:ext uri="{9D8B030D-6E8A-4147-A177-3AD203B41FA5}">
                      <a16:colId xmlns:a16="http://schemas.microsoft.com/office/drawing/2014/main" val="20001"/>
                    </a:ext>
                  </a:extLst>
                </a:gridCol>
                <a:gridCol w="1996367">
                  <a:extLst>
                    <a:ext uri="{9D8B030D-6E8A-4147-A177-3AD203B41FA5}">
                      <a16:colId xmlns:a16="http://schemas.microsoft.com/office/drawing/2014/main" val="20002"/>
                    </a:ext>
                  </a:extLst>
                </a:gridCol>
                <a:gridCol w="1996367">
                  <a:extLst>
                    <a:ext uri="{9D8B030D-6E8A-4147-A177-3AD203B41FA5}">
                      <a16:colId xmlns:a16="http://schemas.microsoft.com/office/drawing/2014/main" val="20003"/>
                    </a:ext>
                  </a:extLst>
                </a:gridCol>
              </a:tblGrid>
              <a:tr h="1381720">
                <a:tc>
                  <a:txBody>
                    <a:bodyPr/>
                    <a:lstStyle/>
                    <a:p>
                      <a:pPr marL="0" lvl="0" indent="0" algn="l" rtl="1">
                        <a:spcBef>
                          <a:spcPts val="0"/>
                        </a:spcBef>
                        <a:spcAft>
                          <a:spcPts val="0"/>
                        </a:spcAft>
                        <a:buNone/>
                      </a:pPr>
                      <a:endParaRPr sz="2400" dirty="0"/>
                    </a:p>
                  </a:txBody>
                  <a:tcPr marL="121900" marR="121900" marT="121900" marB="121900">
                    <a:lnL w="9525" cap="flat" cmpd="sng">
                      <a:solidFill>
                        <a:schemeClr val="dk2">
                          <a:alpha val="0"/>
                        </a:schemeClr>
                      </a:solidFill>
                      <a:prstDash val="solid"/>
                      <a:round/>
                      <a:headEnd type="none" w="sm" len="sm"/>
                      <a:tailEnd type="none" w="sm" len="sm"/>
                    </a:lnL>
                    <a:lnR w="19050" cap="flat" cmpd="sng">
                      <a:solidFill>
                        <a:schemeClr val="dk2">
                          <a:alpha val="0"/>
                        </a:schemeClr>
                      </a:solidFill>
                      <a:prstDash val="solid"/>
                      <a:round/>
                      <a:headEnd type="none" w="sm" len="sm"/>
                      <a:tailEnd type="none" w="sm" len="sm"/>
                    </a:lnR>
                    <a:lnT w="9525" cap="flat" cmpd="sng">
                      <a:solidFill>
                        <a:schemeClr val="dk2">
                          <a:alpha val="0"/>
                        </a:schemeClr>
                      </a:solidFill>
                      <a:prstDash val="solid"/>
                      <a:round/>
                      <a:headEnd type="none" w="sm" len="sm"/>
                      <a:tailEnd type="none" w="sm" len="sm"/>
                    </a:lnT>
                    <a:lnB w="19050" cap="flat" cmpd="sng">
                      <a:solidFill>
                        <a:schemeClr val="dk2">
                          <a:alpha val="0"/>
                        </a:schemeClr>
                      </a:solidFill>
                      <a:prstDash val="solid"/>
                      <a:round/>
                      <a:headEnd type="none" w="sm" len="sm"/>
                      <a:tailEnd type="none" w="sm" len="sm"/>
                    </a:lnB>
                  </a:tcPr>
                </a:tc>
                <a:tc>
                  <a:txBody>
                    <a:bodyPr/>
                    <a:lstStyle/>
                    <a:p>
                      <a:pPr marL="0" lvl="0" indent="0" algn="l" rtl="1">
                        <a:spcBef>
                          <a:spcPts val="0"/>
                        </a:spcBef>
                        <a:spcAft>
                          <a:spcPts val="0"/>
                        </a:spcAft>
                        <a:buClr>
                          <a:schemeClr val="dk1"/>
                        </a:buClr>
                        <a:buSzPts val="1100"/>
                        <a:buFont typeface="Arial"/>
                        <a:buNone/>
                      </a:pPr>
                      <a:endParaRPr sz="2100">
                        <a:solidFill>
                          <a:schemeClr val="dk1"/>
                        </a:solidFill>
                        <a:latin typeface="Dosis ExtraLight"/>
                        <a:ea typeface="Dosis ExtraLight"/>
                        <a:cs typeface="Dosis ExtraLight"/>
                        <a:sym typeface="Dosis ExtraLight"/>
                      </a:endParaRPr>
                    </a:p>
                  </a:txBody>
                  <a:tcPr marL="121900" marR="121900" marT="121900" marB="121900" anchor="b">
                    <a:lnL w="19050" cap="flat" cmpd="sng">
                      <a:solidFill>
                        <a:schemeClr val="dk2">
                          <a:alpha val="0"/>
                        </a:schemeClr>
                      </a:solidFill>
                      <a:prstDash val="solid"/>
                      <a:round/>
                      <a:headEnd type="none" w="sm" len="sm"/>
                      <a:tailEnd type="none" w="sm" len="sm"/>
                    </a:lnL>
                    <a:lnR w="19050" cap="flat" cmpd="sng">
                      <a:solidFill>
                        <a:schemeClr val="dk2">
                          <a:alpha val="0"/>
                        </a:schemeClr>
                      </a:solidFill>
                      <a:prstDash val="solid"/>
                      <a:round/>
                      <a:headEnd type="none" w="sm" len="sm"/>
                      <a:tailEnd type="none" w="sm" len="sm"/>
                    </a:lnR>
                    <a:lnT w="19050" cap="flat" cmpd="sng">
                      <a:solidFill>
                        <a:schemeClr val="dk2">
                          <a:alpha val="0"/>
                        </a:schemeClr>
                      </a:solidFill>
                      <a:prstDash val="solid"/>
                      <a:round/>
                      <a:headEnd type="none" w="sm" len="sm"/>
                      <a:tailEnd type="none" w="sm" len="sm"/>
                    </a:lnT>
                    <a:lnB w="19050" cap="flat" cmpd="sng">
                      <a:solidFill>
                        <a:srgbClr val="434343">
                          <a:alpha val="0"/>
                        </a:srgbClr>
                      </a:solidFill>
                      <a:prstDash val="solid"/>
                      <a:round/>
                      <a:headEnd type="none" w="sm" len="sm"/>
                      <a:tailEnd type="none" w="sm" len="sm"/>
                    </a:lnB>
                  </a:tcPr>
                </a:tc>
                <a:tc>
                  <a:txBody>
                    <a:bodyPr/>
                    <a:lstStyle/>
                    <a:p>
                      <a:pPr marL="0" lvl="0" indent="0" algn="l" rtl="1">
                        <a:spcBef>
                          <a:spcPts val="0"/>
                        </a:spcBef>
                        <a:spcAft>
                          <a:spcPts val="0"/>
                        </a:spcAft>
                        <a:buClr>
                          <a:schemeClr val="dk1"/>
                        </a:buClr>
                        <a:buSzPts val="1100"/>
                        <a:buFont typeface="Arial"/>
                        <a:buNone/>
                      </a:pPr>
                      <a:endParaRPr sz="2100">
                        <a:solidFill>
                          <a:schemeClr val="dk1"/>
                        </a:solidFill>
                        <a:latin typeface="Dosis ExtraLight"/>
                        <a:ea typeface="Dosis ExtraLight"/>
                        <a:cs typeface="Dosis ExtraLight"/>
                        <a:sym typeface="Dosis ExtraLight"/>
                      </a:endParaRPr>
                    </a:p>
                  </a:txBody>
                  <a:tcPr marL="121900" marR="121900" marT="121900" marB="121900" anchor="b">
                    <a:lnL w="19050" cap="flat" cmpd="sng">
                      <a:solidFill>
                        <a:schemeClr val="dk2">
                          <a:alpha val="0"/>
                        </a:schemeClr>
                      </a:solidFill>
                      <a:prstDash val="solid"/>
                      <a:round/>
                      <a:headEnd type="none" w="sm" len="sm"/>
                      <a:tailEnd type="none" w="sm" len="sm"/>
                    </a:lnL>
                    <a:lnR w="19050" cap="flat" cmpd="sng">
                      <a:solidFill>
                        <a:schemeClr val="dk2">
                          <a:alpha val="0"/>
                        </a:schemeClr>
                      </a:solidFill>
                      <a:prstDash val="solid"/>
                      <a:round/>
                      <a:headEnd type="none" w="sm" len="sm"/>
                      <a:tailEnd type="none" w="sm" len="sm"/>
                    </a:lnR>
                    <a:lnT w="19050" cap="flat" cmpd="sng">
                      <a:solidFill>
                        <a:schemeClr val="dk2">
                          <a:alpha val="0"/>
                        </a:schemeClr>
                      </a:solidFill>
                      <a:prstDash val="solid"/>
                      <a:round/>
                      <a:headEnd type="none" w="sm" len="sm"/>
                      <a:tailEnd type="none" w="sm" len="sm"/>
                    </a:lnT>
                    <a:lnB w="19050" cap="flat" cmpd="sng">
                      <a:solidFill>
                        <a:srgbClr val="434343">
                          <a:alpha val="0"/>
                        </a:srgbClr>
                      </a:solidFill>
                      <a:prstDash val="solid"/>
                      <a:round/>
                      <a:headEnd type="none" w="sm" len="sm"/>
                      <a:tailEnd type="none" w="sm" len="sm"/>
                    </a:lnB>
                  </a:tcPr>
                </a:tc>
                <a:tc>
                  <a:txBody>
                    <a:bodyPr/>
                    <a:lstStyle/>
                    <a:p>
                      <a:pPr marL="0" lvl="0" indent="0" algn="l" rtl="1">
                        <a:spcBef>
                          <a:spcPts val="0"/>
                        </a:spcBef>
                        <a:spcAft>
                          <a:spcPts val="0"/>
                        </a:spcAft>
                        <a:buClr>
                          <a:schemeClr val="dk1"/>
                        </a:buClr>
                        <a:buSzPts val="1100"/>
                        <a:buFont typeface="Arial"/>
                        <a:buNone/>
                      </a:pPr>
                      <a:endParaRPr sz="2100" dirty="0">
                        <a:solidFill>
                          <a:schemeClr val="dk1"/>
                        </a:solidFill>
                        <a:latin typeface="Dosis ExtraLight"/>
                        <a:ea typeface="Dosis ExtraLight"/>
                        <a:cs typeface="Dosis ExtraLight"/>
                        <a:sym typeface="Dosis ExtraLight"/>
                      </a:endParaRPr>
                    </a:p>
                  </a:txBody>
                  <a:tcPr marL="121900" marR="121900" marT="121900" marB="121900" anchor="b">
                    <a:lnL w="19050" cap="flat" cmpd="sng">
                      <a:solidFill>
                        <a:schemeClr val="dk2">
                          <a:alpha val="0"/>
                        </a:schemeClr>
                      </a:solidFill>
                      <a:prstDash val="solid"/>
                      <a:round/>
                      <a:headEnd type="none" w="sm" len="sm"/>
                      <a:tailEnd type="none" w="sm" len="sm"/>
                    </a:lnL>
                    <a:lnR w="19050" cap="flat" cmpd="sng">
                      <a:solidFill>
                        <a:schemeClr val="dk2">
                          <a:alpha val="0"/>
                        </a:schemeClr>
                      </a:solidFill>
                      <a:prstDash val="solid"/>
                      <a:round/>
                      <a:headEnd type="none" w="sm" len="sm"/>
                      <a:tailEnd type="none" w="sm" len="sm"/>
                    </a:lnR>
                    <a:lnT w="19050" cap="flat" cmpd="sng">
                      <a:solidFill>
                        <a:schemeClr val="dk2">
                          <a:alpha val="0"/>
                        </a:schemeClr>
                      </a:solidFill>
                      <a:prstDash val="solid"/>
                      <a:round/>
                      <a:headEnd type="none" w="sm" len="sm"/>
                      <a:tailEnd type="none" w="sm" len="sm"/>
                    </a:lnT>
                    <a:lnB w="19050" cap="flat" cmpd="sng">
                      <a:solidFill>
                        <a:srgbClr val="434343">
                          <a:alpha val="0"/>
                        </a:srgbClr>
                      </a:solidFill>
                      <a:prstDash val="solid"/>
                      <a:round/>
                      <a:headEnd type="none" w="sm" len="sm"/>
                      <a:tailEnd type="none" w="sm" len="sm"/>
                    </a:lnB>
                  </a:tcPr>
                </a:tc>
                <a:extLst>
                  <a:ext uri="{0D108BD9-81ED-4DB2-BD59-A6C34878D82A}">
                    <a16:rowId xmlns:a16="http://schemas.microsoft.com/office/drawing/2014/main" val="10000"/>
                  </a:ext>
                </a:extLst>
              </a:tr>
              <a:tr h="992200">
                <a:tc>
                  <a:txBody>
                    <a:bodyPr/>
                    <a:lstStyle/>
                    <a:p>
                      <a:pPr marL="0" lvl="0" indent="0" algn="l" rtl="1">
                        <a:spcBef>
                          <a:spcPts val="0"/>
                        </a:spcBef>
                        <a:spcAft>
                          <a:spcPts val="0"/>
                        </a:spcAft>
                        <a:buNone/>
                      </a:pPr>
                      <a:endParaRPr sz="2700">
                        <a:solidFill>
                          <a:schemeClr val="dk1"/>
                        </a:solidFill>
                        <a:latin typeface="Dosis ExtraLight"/>
                        <a:ea typeface="Dosis ExtraLight"/>
                        <a:cs typeface="Dosis ExtraLight"/>
                        <a:sym typeface="Dosis ExtraLight"/>
                      </a:endParaRPr>
                    </a:p>
                  </a:txBody>
                  <a:tcPr marL="121900" marR="108833" marT="121900" marB="121900" anchor="ctr">
                    <a:lnL w="19050" cap="flat" cmpd="sng">
                      <a:solidFill>
                        <a:schemeClr val="dk2">
                          <a:alpha val="0"/>
                        </a:schemeClr>
                      </a:solidFill>
                      <a:prstDash val="solid"/>
                      <a:round/>
                      <a:headEnd type="none" w="sm" len="sm"/>
                      <a:tailEnd type="none" w="sm" len="sm"/>
                    </a:lnL>
                    <a:lnR w="19050" cap="flat" cmpd="sng">
                      <a:solidFill>
                        <a:srgbClr val="434343">
                          <a:alpha val="0"/>
                        </a:srgbClr>
                      </a:solidFill>
                      <a:prstDash val="solid"/>
                      <a:round/>
                      <a:headEnd type="none" w="sm" len="sm"/>
                      <a:tailEnd type="none" w="sm" len="sm"/>
                    </a:lnR>
                    <a:lnT w="19050" cap="flat" cmpd="sng">
                      <a:solidFill>
                        <a:schemeClr val="dk2">
                          <a:alpha val="0"/>
                        </a:schemeClr>
                      </a:solidFill>
                      <a:prstDash val="solid"/>
                      <a:round/>
                      <a:headEnd type="none" w="sm" len="sm"/>
                      <a:tailEnd type="none" w="sm" len="sm"/>
                    </a:lnT>
                    <a:lnB w="19050" cap="flat" cmpd="sng">
                      <a:solidFill>
                        <a:schemeClr val="dk2">
                          <a:alpha val="0"/>
                        </a:schemeClr>
                      </a:solidFill>
                      <a:prstDash val="solid"/>
                      <a:round/>
                      <a:headEnd type="none" w="sm" len="sm"/>
                      <a:tailEnd type="none" w="sm" len="sm"/>
                    </a:lnB>
                  </a:tcPr>
                </a:tc>
                <a:tc>
                  <a:txBody>
                    <a:bodyPr/>
                    <a:lstStyle/>
                    <a:p>
                      <a:pPr marL="0" lvl="0" indent="0" algn="l" rtl="1">
                        <a:spcBef>
                          <a:spcPts val="0"/>
                        </a:spcBef>
                        <a:spcAft>
                          <a:spcPts val="0"/>
                        </a:spcAft>
                        <a:buNone/>
                      </a:pPr>
                      <a:endParaRPr sz="2100" dirty="0">
                        <a:solidFill>
                          <a:schemeClr val="dk1"/>
                        </a:solidFill>
                        <a:latin typeface="Raleway Thin"/>
                        <a:ea typeface="Raleway Thin"/>
                        <a:cs typeface="Raleway Thin"/>
                        <a:sym typeface="Raleway Thin"/>
                      </a:endParaRPr>
                    </a:p>
                  </a:txBody>
                  <a:tcPr marL="121900" marR="121900" marT="121900" marB="121900" anchor="ctr">
                    <a:lnL w="19050" cap="flat" cmpd="sng">
                      <a:solidFill>
                        <a:srgbClr val="434343">
                          <a:alpha val="0"/>
                        </a:srgbClr>
                      </a:solidFill>
                      <a:prstDash val="solid"/>
                      <a:round/>
                      <a:headEnd type="none" w="sm" len="sm"/>
                      <a:tailEnd type="none" w="sm" len="sm"/>
                    </a:lnL>
                    <a:lnR w="19050" cap="flat" cmpd="sng">
                      <a:solidFill>
                        <a:srgbClr val="434343">
                          <a:alpha val="0"/>
                        </a:srgbClr>
                      </a:solidFill>
                      <a:prstDash val="solid"/>
                      <a:round/>
                      <a:headEnd type="none" w="sm" len="sm"/>
                      <a:tailEnd type="none" w="sm" len="sm"/>
                    </a:lnR>
                    <a:lnT w="19050" cap="flat" cmpd="sng">
                      <a:solidFill>
                        <a:srgbClr val="434343">
                          <a:alpha val="0"/>
                        </a:srgbClr>
                      </a:solidFill>
                      <a:prstDash val="solid"/>
                      <a:round/>
                      <a:headEnd type="none" w="sm" len="sm"/>
                      <a:tailEnd type="none" w="sm" len="sm"/>
                    </a:lnT>
                    <a:lnB w="19050" cap="flat" cmpd="sng">
                      <a:solidFill>
                        <a:srgbClr val="434343">
                          <a:alpha val="0"/>
                        </a:srgbClr>
                      </a:solidFill>
                      <a:prstDash val="solid"/>
                      <a:round/>
                      <a:headEnd type="none" w="sm" len="sm"/>
                      <a:tailEnd type="none" w="sm" len="sm"/>
                    </a:lnB>
                  </a:tcPr>
                </a:tc>
                <a:tc>
                  <a:txBody>
                    <a:bodyPr/>
                    <a:lstStyle/>
                    <a:p>
                      <a:pPr marL="0" lvl="0" indent="0" algn="l" rtl="1">
                        <a:spcBef>
                          <a:spcPts val="0"/>
                        </a:spcBef>
                        <a:spcAft>
                          <a:spcPts val="0"/>
                        </a:spcAft>
                        <a:buNone/>
                      </a:pPr>
                      <a:endParaRPr sz="2100" dirty="0">
                        <a:solidFill>
                          <a:schemeClr val="dk1"/>
                        </a:solidFill>
                        <a:latin typeface="Raleway Thin"/>
                        <a:ea typeface="Raleway Thin"/>
                        <a:cs typeface="Raleway Thin"/>
                        <a:sym typeface="Raleway Thin"/>
                      </a:endParaRPr>
                    </a:p>
                  </a:txBody>
                  <a:tcPr marL="121900" marR="121900" marT="121900" marB="121900" anchor="ctr">
                    <a:lnL w="19050" cap="flat" cmpd="sng">
                      <a:solidFill>
                        <a:srgbClr val="434343">
                          <a:alpha val="0"/>
                        </a:srgbClr>
                      </a:solidFill>
                      <a:prstDash val="solid"/>
                      <a:round/>
                      <a:headEnd type="none" w="sm" len="sm"/>
                      <a:tailEnd type="none" w="sm" len="sm"/>
                    </a:lnL>
                    <a:lnR w="19050" cap="flat" cmpd="sng">
                      <a:solidFill>
                        <a:srgbClr val="434343">
                          <a:alpha val="0"/>
                        </a:srgbClr>
                      </a:solidFill>
                      <a:prstDash val="solid"/>
                      <a:round/>
                      <a:headEnd type="none" w="sm" len="sm"/>
                      <a:tailEnd type="none" w="sm" len="sm"/>
                    </a:lnR>
                    <a:lnT w="19050" cap="flat" cmpd="sng">
                      <a:solidFill>
                        <a:srgbClr val="434343">
                          <a:alpha val="0"/>
                        </a:srgbClr>
                      </a:solidFill>
                      <a:prstDash val="solid"/>
                      <a:round/>
                      <a:headEnd type="none" w="sm" len="sm"/>
                      <a:tailEnd type="none" w="sm" len="sm"/>
                    </a:lnT>
                    <a:lnB w="19050" cap="flat" cmpd="sng">
                      <a:solidFill>
                        <a:srgbClr val="434343">
                          <a:alpha val="0"/>
                        </a:srgbClr>
                      </a:solidFill>
                      <a:prstDash val="solid"/>
                      <a:round/>
                      <a:headEnd type="none" w="sm" len="sm"/>
                      <a:tailEnd type="none" w="sm" len="sm"/>
                    </a:lnB>
                  </a:tcPr>
                </a:tc>
                <a:tc>
                  <a:txBody>
                    <a:bodyPr/>
                    <a:lstStyle/>
                    <a:p>
                      <a:pPr marL="0" lvl="0" indent="0" algn="l" rtl="1">
                        <a:spcBef>
                          <a:spcPts val="0"/>
                        </a:spcBef>
                        <a:spcAft>
                          <a:spcPts val="0"/>
                        </a:spcAft>
                        <a:buNone/>
                      </a:pPr>
                      <a:endParaRPr sz="2100" dirty="0">
                        <a:solidFill>
                          <a:schemeClr val="dk1"/>
                        </a:solidFill>
                        <a:latin typeface="Raleway Thin"/>
                        <a:ea typeface="Raleway Thin"/>
                        <a:cs typeface="Raleway Thin"/>
                        <a:sym typeface="Raleway Thin"/>
                      </a:endParaRPr>
                    </a:p>
                  </a:txBody>
                  <a:tcPr marL="121900" marR="121900" marT="121900" marB="121900" anchor="ctr">
                    <a:lnL w="19050" cap="flat" cmpd="sng">
                      <a:solidFill>
                        <a:srgbClr val="434343">
                          <a:alpha val="0"/>
                        </a:srgbClr>
                      </a:solidFill>
                      <a:prstDash val="solid"/>
                      <a:round/>
                      <a:headEnd type="none" w="sm" len="sm"/>
                      <a:tailEnd type="none" w="sm" len="sm"/>
                    </a:lnL>
                    <a:lnR w="19050" cap="flat" cmpd="sng">
                      <a:solidFill>
                        <a:srgbClr val="434343">
                          <a:alpha val="0"/>
                        </a:srgbClr>
                      </a:solidFill>
                      <a:prstDash val="solid"/>
                      <a:round/>
                      <a:headEnd type="none" w="sm" len="sm"/>
                      <a:tailEnd type="none" w="sm" len="sm"/>
                    </a:lnR>
                    <a:lnT w="19050" cap="flat" cmpd="sng">
                      <a:solidFill>
                        <a:srgbClr val="434343">
                          <a:alpha val="0"/>
                        </a:srgbClr>
                      </a:solidFill>
                      <a:prstDash val="solid"/>
                      <a:round/>
                      <a:headEnd type="none" w="sm" len="sm"/>
                      <a:tailEnd type="none" w="sm" len="sm"/>
                    </a:lnT>
                    <a:lnB w="19050" cap="flat" cmpd="sng">
                      <a:solidFill>
                        <a:srgbClr val="434343">
                          <a:alpha val="0"/>
                        </a:srgbClr>
                      </a:solidFill>
                      <a:prstDash val="solid"/>
                      <a:round/>
                      <a:headEnd type="none" w="sm" len="sm"/>
                      <a:tailEnd type="none" w="sm" len="sm"/>
                    </a:lnB>
                  </a:tcPr>
                </a:tc>
                <a:extLst>
                  <a:ext uri="{0D108BD9-81ED-4DB2-BD59-A6C34878D82A}">
                    <a16:rowId xmlns:a16="http://schemas.microsoft.com/office/drawing/2014/main" val="10001"/>
                  </a:ext>
                </a:extLst>
              </a:tr>
              <a:tr h="1056600">
                <a:tc>
                  <a:txBody>
                    <a:bodyPr/>
                    <a:lstStyle/>
                    <a:p>
                      <a:pPr marL="0" marR="0" lvl="0" indent="0" algn="l" rtl="1">
                        <a:spcBef>
                          <a:spcPts val="0"/>
                        </a:spcBef>
                        <a:spcAft>
                          <a:spcPts val="0"/>
                        </a:spcAft>
                        <a:buNone/>
                      </a:pPr>
                      <a:endParaRPr sz="2700" dirty="0">
                        <a:solidFill>
                          <a:schemeClr val="dk1"/>
                        </a:solidFill>
                        <a:latin typeface="Dosis ExtraLight"/>
                        <a:ea typeface="Dosis ExtraLight"/>
                        <a:cs typeface="Dosis ExtraLight"/>
                        <a:sym typeface="Dosis ExtraLight"/>
                      </a:endParaRPr>
                    </a:p>
                  </a:txBody>
                  <a:tcPr marL="121900" marR="121900" marT="121900" marB="121900" anchor="ctr">
                    <a:lnL w="19050" cap="flat" cmpd="sng">
                      <a:solidFill>
                        <a:schemeClr val="dk2">
                          <a:alpha val="0"/>
                        </a:schemeClr>
                      </a:solidFill>
                      <a:prstDash val="solid"/>
                      <a:round/>
                      <a:headEnd type="none" w="sm" len="sm"/>
                      <a:tailEnd type="none" w="sm" len="sm"/>
                    </a:lnL>
                    <a:lnR w="19050" cap="flat" cmpd="sng">
                      <a:solidFill>
                        <a:srgbClr val="434343">
                          <a:alpha val="0"/>
                        </a:srgbClr>
                      </a:solidFill>
                      <a:prstDash val="solid"/>
                      <a:round/>
                      <a:headEnd type="none" w="sm" len="sm"/>
                      <a:tailEnd type="none" w="sm" len="sm"/>
                    </a:lnR>
                    <a:lnT w="19050" cap="flat" cmpd="sng">
                      <a:solidFill>
                        <a:schemeClr val="dk2">
                          <a:alpha val="0"/>
                        </a:schemeClr>
                      </a:solidFill>
                      <a:prstDash val="solid"/>
                      <a:round/>
                      <a:headEnd type="none" w="sm" len="sm"/>
                      <a:tailEnd type="none" w="sm" len="sm"/>
                    </a:lnT>
                    <a:lnB w="19050" cap="flat" cmpd="sng">
                      <a:solidFill>
                        <a:schemeClr val="dk2">
                          <a:alpha val="0"/>
                        </a:schemeClr>
                      </a:solidFill>
                      <a:prstDash val="solid"/>
                      <a:round/>
                      <a:headEnd type="none" w="sm" len="sm"/>
                      <a:tailEnd type="none" w="sm" len="sm"/>
                    </a:lnB>
                  </a:tcPr>
                </a:tc>
                <a:tc>
                  <a:txBody>
                    <a:bodyPr/>
                    <a:lstStyle/>
                    <a:p>
                      <a:pPr marL="0" lvl="0" indent="0" algn="l" rtl="1">
                        <a:spcBef>
                          <a:spcPts val="0"/>
                        </a:spcBef>
                        <a:spcAft>
                          <a:spcPts val="0"/>
                        </a:spcAft>
                        <a:buNone/>
                      </a:pPr>
                      <a:endParaRPr sz="2100">
                        <a:solidFill>
                          <a:schemeClr val="dk1"/>
                        </a:solidFill>
                        <a:latin typeface="Raleway Thin"/>
                        <a:ea typeface="Raleway Thin"/>
                        <a:cs typeface="Raleway Thin"/>
                        <a:sym typeface="Raleway Thin"/>
                      </a:endParaRPr>
                    </a:p>
                  </a:txBody>
                  <a:tcPr marL="121900" marR="121900" marT="121900" marB="121900" anchor="ctr">
                    <a:lnL w="19050" cap="flat" cmpd="sng">
                      <a:solidFill>
                        <a:srgbClr val="434343">
                          <a:alpha val="0"/>
                        </a:srgbClr>
                      </a:solidFill>
                      <a:prstDash val="solid"/>
                      <a:round/>
                      <a:headEnd type="none" w="sm" len="sm"/>
                      <a:tailEnd type="none" w="sm" len="sm"/>
                    </a:lnL>
                    <a:lnR w="19050" cap="flat" cmpd="sng">
                      <a:solidFill>
                        <a:srgbClr val="434343">
                          <a:alpha val="0"/>
                        </a:srgbClr>
                      </a:solidFill>
                      <a:prstDash val="solid"/>
                      <a:round/>
                      <a:headEnd type="none" w="sm" len="sm"/>
                      <a:tailEnd type="none" w="sm" len="sm"/>
                    </a:lnR>
                    <a:lnT w="19050" cap="flat" cmpd="sng">
                      <a:solidFill>
                        <a:srgbClr val="434343">
                          <a:alpha val="0"/>
                        </a:srgbClr>
                      </a:solidFill>
                      <a:prstDash val="solid"/>
                      <a:round/>
                      <a:headEnd type="none" w="sm" len="sm"/>
                      <a:tailEnd type="none" w="sm" len="sm"/>
                    </a:lnT>
                    <a:lnB w="19050" cap="flat" cmpd="sng">
                      <a:solidFill>
                        <a:srgbClr val="434343">
                          <a:alpha val="0"/>
                        </a:srgbClr>
                      </a:solidFill>
                      <a:prstDash val="solid"/>
                      <a:round/>
                      <a:headEnd type="none" w="sm" len="sm"/>
                      <a:tailEnd type="none" w="sm" len="sm"/>
                    </a:lnB>
                  </a:tcPr>
                </a:tc>
                <a:tc>
                  <a:txBody>
                    <a:bodyPr/>
                    <a:lstStyle/>
                    <a:p>
                      <a:pPr marL="0" lvl="0" indent="0" algn="l" rtl="1">
                        <a:spcBef>
                          <a:spcPts val="0"/>
                        </a:spcBef>
                        <a:spcAft>
                          <a:spcPts val="0"/>
                        </a:spcAft>
                        <a:buNone/>
                      </a:pPr>
                      <a:endParaRPr sz="2100">
                        <a:solidFill>
                          <a:schemeClr val="dk1"/>
                        </a:solidFill>
                        <a:latin typeface="Raleway Thin"/>
                        <a:ea typeface="Raleway Thin"/>
                        <a:cs typeface="Raleway Thin"/>
                        <a:sym typeface="Raleway Thin"/>
                      </a:endParaRPr>
                    </a:p>
                  </a:txBody>
                  <a:tcPr marL="121900" marR="121900" marT="121900" marB="121900" anchor="ctr">
                    <a:lnL w="19050" cap="flat" cmpd="sng">
                      <a:solidFill>
                        <a:srgbClr val="434343">
                          <a:alpha val="0"/>
                        </a:srgbClr>
                      </a:solidFill>
                      <a:prstDash val="solid"/>
                      <a:round/>
                      <a:headEnd type="none" w="sm" len="sm"/>
                      <a:tailEnd type="none" w="sm" len="sm"/>
                    </a:lnL>
                    <a:lnR w="19050" cap="flat" cmpd="sng">
                      <a:solidFill>
                        <a:srgbClr val="434343">
                          <a:alpha val="0"/>
                        </a:srgbClr>
                      </a:solidFill>
                      <a:prstDash val="solid"/>
                      <a:round/>
                      <a:headEnd type="none" w="sm" len="sm"/>
                      <a:tailEnd type="none" w="sm" len="sm"/>
                    </a:lnR>
                    <a:lnT w="19050" cap="flat" cmpd="sng">
                      <a:solidFill>
                        <a:srgbClr val="434343">
                          <a:alpha val="0"/>
                        </a:srgbClr>
                      </a:solidFill>
                      <a:prstDash val="solid"/>
                      <a:round/>
                      <a:headEnd type="none" w="sm" len="sm"/>
                      <a:tailEnd type="none" w="sm" len="sm"/>
                    </a:lnT>
                    <a:lnB w="19050" cap="flat" cmpd="sng">
                      <a:solidFill>
                        <a:srgbClr val="434343">
                          <a:alpha val="0"/>
                        </a:srgbClr>
                      </a:solidFill>
                      <a:prstDash val="solid"/>
                      <a:round/>
                      <a:headEnd type="none" w="sm" len="sm"/>
                      <a:tailEnd type="none" w="sm" len="sm"/>
                    </a:lnB>
                  </a:tcPr>
                </a:tc>
                <a:tc>
                  <a:txBody>
                    <a:bodyPr/>
                    <a:lstStyle/>
                    <a:p>
                      <a:pPr marL="0" lvl="0" indent="0" algn="l" rtl="1">
                        <a:spcBef>
                          <a:spcPts val="0"/>
                        </a:spcBef>
                        <a:spcAft>
                          <a:spcPts val="0"/>
                        </a:spcAft>
                        <a:buNone/>
                      </a:pPr>
                      <a:endParaRPr sz="2100">
                        <a:solidFill>
                          <a:schemeClr val="dk1"/>
                        </a:solidFill>
                        <a:latin typeface="Raleway Thin"/>
                        <a:ea typeface="Raleway Thin"/>
                        <a:cs typeface="Raleway Thin"/>
                        <a:sym typeface="Raleway Thin"/>
                      </a:endParaRPr>
                    </a:p>
                  </a:txBody>
                  <a:tcPr marL="121900" marR="121900" marT="121900" marB="121900" anchor="ctr">
                    <a:lnL w="19050" cap="flat" cmpd="sng">
                      <a:solidFill>
                        <a:srgbClr val="434343">
                          <a:alpha val="0"/>
                        </a:srgbClr>
                      </a:solidFill>
                      <a:prstDash val="solid"/>
                      <a:round/>
                      <a:headEnd type="none" w="sm" len="sm"/>
                      <a:tailEnd type="none" w="sm" len="sm"/>
                    </a:lnL>
                    <a:lnR w="19050" cap="flat" cmpd="sng">
                      <a:solidFill>
                        <a:srgbClr val="434343">
                          <a:alpha val="0"/>
                        </a:srgbClr>
                      </a:solidFill>
                      <a:prstDash val="solid"/>
                      <a:round/>
                      <a:headEnd type="none" w="sm" len="sm"/>
                      <a:tailEnd type="none" w="sm" len="sm"/>
                    </a:lnR>
                    <a:lnT w="19050" cap="flat" cmpd="sng">
                      <a:solidFill>
                        <a:srgbClr val="434343">
                          <a:alpha val="0"/>
                        </a:srgbClr>
                      </a:solidFill>
                      <a:prstDash val="solid"/>
                      <a:round/>
                      <a:headEnd type="none" w="sm" len="sm"/>
                      <a:tailEnd type="none" w="sm" len="sm"/>
                    </a:lnT>
                    <a:lnB w="19050" cap="flat" cmpd="sng">
                      <a:solidFill>
                        <a:srgbClr val="434343">
                          <a:alpha val="0"/>
                        </a:srgbClr>
                      </a:solidFill>
                      <a:prstDash val="solid"/>
                      <a:round/>
                      <a:headEnd type="none" w="sm" len="sm"/>
                      <a:tailEnd type="none" w="sm" len="sm"/>
                    </a:lnB>
                  </a:tcPr>
                </a:tc>
                <a:extLst>
                  <a:ext uri="{0D108BD9-81ED-4DB2-BD59-A6C34878D82A}">
                    <a16:rowId xmlns:a16="http://schemas.microsoft.com/office/drawing/2014/main" val="10002"/>
                  </a:ext>
                </a:extLst>
              </a:tr>
              <a:tr h="992200">
                <a:tc>
                  <a:txBody>
                    <a:bodyPr/>
                    <a:lstStyle/>
                    <a:p>
                      <a:pPr marL="0" marR="0" lvl="0" indent="0" algn="l" rtl="1">
                        <a:spcBef>
                          <a:spcPts val="0"/>
                        </a:spcBef>
                        <a:spcAft>
                          <a:spcPts val="0"/>
                        </a:spcAft>
                        <a:buNone/>
                      </a:pPr>
                      <a:endParaRPr sz="2700" dirty="0">
                        <a:solidFill>
                          <a:schemeClr val="dk1"/>
                        </a:solidFill>
                        <a:latin typeface="Dosis ExtraLight"/>
                        <a:ea typeface="Dosis ExtraLight"/>
                        <a:cs typeface="Dosis ExtraLight"/>
                        <a:sym typeface="Dosis ExtraLight"/>
                      </a:endParaRPr>
                    </a:p>
                  </a:txBody>
                  <a:tcPr marL="121900" marR="121900" marT="121900" marB="121900" anchor="ctr">
                    <a:lnL w="19050" cap="flat" cmpd="sng">
                      <a:solidFill>
                        <a:schemeClr val="dk2">
                          <a:alpha val="0"/>
                        </a:schemeClr>
                      </a:solidFill>
                      <a:prstDash val="solid"/>
                      <a:round/>
                      <a:headEnd type="none" w="sm" len="sm"/>
                      <a:tailEnd type="none" w="sm" len="sm"/>
                    </a:lnL>
                    <a:lnR w="19050" cap="flat" cmpd="sng">
                      <a:solidFill>
                        <a:srgbClr val="434343">
                          <a:alpha val="0"/>
                        </a:srgbClr>
                      </a:solidFill>
                      <a:prstDash val="solid"/>
                      <a:round/>
                      <a:headEnd type="none" w="sm" len="sm"/>
                      <a:tailEnd type="none" w="sm" len="sm"/>
                    </a:lnR>
                    <a:lnT w="19050" cap="flat" cmpd="sng">
                      <a:solidFill>
                        <a:schemeClr val="dk2">
                          <a:alpha val="0"/>
                        </a:schemeClr>
                      </a:solidFill>
                      <a:prstDash val="solid"/>
                      <a:round/>
                      <a:headEnd type="none" w="sm" len="sm"/>
                      <a:tailEnd type="none" w="sm" len="sm"/>
                    </a:lnT>
                    <a:lnB w="19050" cap="flat" cmpd="sng">
                      <a:solidFill>
                        <a:schemeClr val="dk2">
                          <a:alpha val="0"/>
                        </a:schemeClr>
                      </a:solidFill>
                      <a:prstDash val="solid"/>
                      <a:round/>
                      <a:headEnd type="none" w="sm" len="sm"/>
                      <a:tailEnd type="none" w="sm" len="sm"/>
                    </a:lnB>
                  </a:tcPr>
                </a:tc>
                <a:tc>
                  <a:txBody>
                    <a:bodyPr/>
                    <a:lstStyle/>
                    <a:p>
                      <a:pPr marL="0" lvl="0" indent="0" algn="l" rtl="1">
                        <a:spcBef>
                          <a:spcPts val="0"/>
                        </a:spcBef>
                        <a:spcAft>
                          <a:spcPts val="0"/>
                        </a:spcAft>
                        <a:buNone/>
                      </a:pPr>
                      <a:endParaRPr sz="2100" dirty="0">
                        <a:solidFill>
                          <a:schemeClr val="dk1"/>
                        </a:solidFill>
                        <a:latin typeface="Raleway Thin"/>
                        <a:ea typeface="Raleway Thin"/>
                        <a:cs typeface="Raleway Thin"/>
                        <a:sym typeface="Raleway Thin"/>
                      </a:endParaRPr>
                    </a:p>
                  </a:txBody>
                  <a:tcPr marL="121900" marR="121900" marT="121900" marB="121900" anchor="ctr">
                    <a:lnL w="19050" cap="flat" cmpd="sng">
                      <a:solidFill>
                        <a:srgbClr val="434343">
                          <a:alpha val="0"/>
                        </a:srgbClr>
                      </a:solidFill>
                      <a:prstDash val="solid"/>
                      <a:round/>
                      <a:headEnd type="none" w="sm" len="sm"/>
                      <a:tailEnd type="none" w="sm" len="sm"/>
                    </a:lnL>
                    <a:lnR w="19050" cap="flat" cmpd="sng">
                      <a:solidFill>
                        <a:srgbClr val="434343">
                          <a:alpha val="0"/>
                        </a:srgbClr>
                      </a:solidFill>
                      <a:prstDash val="solid"/>
                      <a:round/>
                      <a:headEnd type="none" w="sm" len="sm"/>
                      <a:tailEnd type="none" w="sm" len="sm"/>
                    </a:lnR>
                    <a:lnT w="19050" cap="flat" cmpd="sng">
                      <a:solidFill>
                        <a:srgbClr val="434343">
                          <a:alpha val="0"/>
                        </a:srgbClr>
                      </a:solidFill>
                      <a:prstDash val="solid"/>
                      <a:round/>
                      <a:headEnd type="none" w="sm" len="sm"/>
                      <a:tailEnd type="none" w="sm" len="sm"/>
                    </a:lnT>
                    <a:lnB w="19050" cap="flat" cmpd="sng">
                      <a:solidFill>
                        <a:srgbClr val="434343">
                          <a:alpha val="0"/>
                        </a:srgbClr>
                      </a:solidFill>
                      <a:prstDash val="solid"/>
                      <a:round/>
                      <a:headEnd type="none" w="sm" len="sm"/>
                      <a:tailEnd type="none" w="sm" len="sm"/>
                    </a:lnB>
                  </a:tcPr>
                </a:tc>
                <a:tc>
                  <a:txBody>
                    <a:bodyPr/>
                    <a:lstStyle/>
                    <a:p>
                      <a:pPr marL="0" lvl="0" indent="0" algn="l" rtl="1">
                        <a:spcBef>
                          <a:spcPts val="0"/>
                        </a:spcBef>
                        <a:spcAft>
                          <a:spcPts val="0"/>
                        </a:spcAft>
                        <a:buNone/>
                      </a:pPr>
                      <a:endParaRPr sz="2100" dirty="0">
                        <a:solidFill>
                          <a:schemeClr val="dk1"/>
                        </a:solidFill>
                        <a:latin typeface="Raleway Thin"/>
                        <a:ea typeface="Raleway Thin"/>
                        <a:cs typeface="Raleway Thin"/>
                        <a:sym typeface="Raleway Thin"/>
                      </a:endParaRPr>
                    </a:p>
                  </a:txBody>
                  <a:tcPr marL="121900" marR="121900" marT="121900" marB="121900" anchor="ctr">
                    <a:lnL w="19050" cap="flat" cmpd="sng">
                      <a:solidFill>
                        <a:srgbClr val="434343">
                          <a:alpha val="0"/>
                        </a:srgbClr>
                      </a:solidFill>
                      <a:prstDash val="solid"/>
                      <a:round/>
                      <a:headEnd type="none" w="sm" len="sm"/>
                      <a:tailEnd type="none" w="sm" len="sm"/>
                    </a:lnL>
                    <a:lnR w="19050" cap="flat" cmpd="sng">
                      <a:solidFill>
                        <a:srgbClr val="434343">
                          <a:alpha val="0"/>
                        </a:srgbClr>
                      </a:solidFill>
                      <a:prstDash val="solid"/>
                      <a:round/>
                      <a:headEnd type="none" w="sm" len="sm"/>
                      <a:tailEnd type="none" w="sm" len="sm"/>
                    </a:lnR>
                    <a:lnT w="19050" cap="flat" cmpd="sng">
                      <a:solidFill>
                        <a:srgbClr val="434343">
                          <a:alpha val="0"/>
                        </a:srgbClr>
                      </a:solidFill>
                      <a:prstDash val="solid"/>
                      <a:round/>
                      <a:headEnd type="none" w="sm" len="sm"/>
                      <a:tailEnd type="none" w="sm" len="sm"/>
                    </a:lnT>
                    <a:lnB w="19050" cap="flat" cmpd="sng">
                      <a:solidFill>
                        <a:srgbClr val="434343">
                          <a:alpha val="0"/>
                        </a:srgbClr>
                      </a:solidFill>
                      <a:prstDash val="solid"/>
                      <a:round/>
                      <a:headEnd type="none" w="sm" len="sm"/>
                      <a:tailEnd type="none" w="sm" len="sm"/>
                    </a:lnB>
                  </a:tcPr>
                </a:tc>
                <a:tc>
                  <a:txBody>
                    <a:bodyPr/>
                    <a:lstStyle/>
                    <a:p>
                      <a:pPr marL="0" lvl="0" indent="0" algn="l" rtl="1">
                        <a:spcBef>
                          <a:spcPts val="0"/>
                        </a:spcBef>
                        <a:spcAft>
                          <a:spcPts val="0"/>
                        </a:spcAft>
                        <a:buNone/>
                      </a:pPr>
                      <a:endParaRPr sz="2100" dirty="0">
                        <a:solidFill>
                          <a:schemeClr val="dk1"/>
                        </a:solidFill>
                        <a:latin typeface="Raleway Thin"/>
                        <a:ea typeface="Raleway Thin"/>
                        <a:cs typeface="Raleway Thin"/>
                        <a:sym typeface="Raleway Thin"/>
                      </a:endParaRPr>
                    </a:p>
                  </a:txBody>
                  <a:tcPr marL="121900" marR="121900" marT="121900" marB="121900" anchor="ctr">
                    <a:lnL w="19050" cap="flat" cmpd="sng">
                      <a:solidFill>
                        <a:srgbClr val="434343">
                          <a:alpha val="0"/>
                        </a:srgbClr>
                      </a:solidFill>
                      <a:prstDash val="solid"/>
                      <a:round/>
                      <a:headEnd type="none" w="sm" len="sm"/>
                      <a:tailEnd type="none" w="sm" len="sm"/>
                    </a:lnL>
                    <a:lnR w="19050" cap="flat" cmpd="sng">
                      <a:solidFill>
                        <a:srgbClr val="434343">
                          <a:alpha val="0"/>
                        </a:srgbClr>
                      </a:solidFill>
                      <a:prstDash val="solid"/>
                      <a:round/>
                      <a:headEnd type="none" w="sm" len="sm"/>
                      <a:tailEnd type="none" w="sm" len="sm"/>
                    </a:lnR>
                    <a:lnT w="19050" cap="flat" cmpd="sng">
                      <a:solidFill>
                        <a:srgbClr val="434343">
                          <a:alpha val="0"/>
                        </a:srgbClr>
                      </a:solidFill>
                      <a:prstDash val="solid"/>
                      <a:round/>
                      <a:headEnd type="none" w="sm" len="sm"/>
                      <a:tailEnd type="none" w="sm" len="sm"/>
                    </a:lnT>
                    <a:lnB w="19050" cap="flat" cmpd="sng">
                      <a:solidFill>
                        <a:srgbClr val="434343">
                          <a:alpha val="0"/>
                        </a:srgb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73" name="Google Shape;941;p39"/>
          <p:cNvSpPr/>
          <p:nvPr/>
        </p:nvSpPr>
        <p:spPr>
          <a:xfrm rot="-5400000">
            <a:off x="3675433" y="-1658571"/>
            <a:ext cx="6858000" cy="10175139"/>
          </a:xfrm>
          <a:prstGeom prst="round2SameRect">
            <a:avLst>
              <a:gd name="adj1" fmla="val 50000"/>
              <a:gd name="adj2" fmla="val 0"/>
            </a:avLst>
          </a:prstGeom>
          <a:solidFill>
            <a:srgbClr val="CCFF66">
              <a:alpha val="80000"/>
            </a:srgbClr>
          </a:solidFill>
          <a:ln>
            <a:noFill/>
          </a:ln>
        </p:spPr>
        <p:txBody>
          <a:bodyPr spcFirstLastPara="1" wrap="square" lIns="121900" tIns="121900" rIns="121900" bIns="121900" anchor="ctr" anchorCtr="0">
            <a:noAutofit/>
          </a:bodyPr>
          <a:lstStyle/>
          <a:p>
            <a:endParaRPr sz="2400"/>
          </a:p>
        </p:txBody>
      </p:sp>
      <p:graphicFrame>
        <p:nvGraphicFramePr>
          <p:cNvPr id="4" name="Table 3"/>
          <p:cNvGraphicFramePr>
            <a:graphicFrameLocks noGrp="1"/>
          </p:cNvGraphicFramePr>
          <p:nvPr>
            <p:extLst>
              <p:ext uri="{D42A27DB-BD31-4B8C-83A1-F6EECF244321}">
                <p14:modId xmlns:p14="http://schemas.microsoft.com/office/powerpoint/2010/main" val="373008588"/>
              </p:ext>
            </p:extLst>
          </p:nvPr>
        </p:nvGraphicFramePr>
        <p:xfrm>
          <a:off x="2963089" y="455384"/>
          <a:ext cx="9102991" cy="6186100"/>
        </p:xfrm>
        <a:graphic>
          <a:graphicData uri="http://schemas.openxmlformats.org/drawingml/2006/table">
            <a:tbl>
              <a:tblPr firstRow="1" bandRow="1">
                <a:tableStyleId>{2D5ABB26-0587-4C30-8999-92F81FD0307C}</a:tableStyleId>
              </a:tblPr>
              <a:tblGrid>
                <a:gridCol w="6863804">
                  <a:extLst>
                    <a:ext uri="{9D8B030D-6E8A-4147-A177-3AD203B41FA5}">
                      <a16:colId xmlns:a16="http://schemas.microsoft.com/office/drawing/2014/main" val="2728385175"/>
                    </a:ext>
                  </a:extLst>
                </a:gridCol>
                <a:gridCol w="2239187">
                  <a:extLst>
                    <a:ext uri="{9D8B030D-6E8A-4147-A177-3AD203B41FA5}">
                      <a16:colId xmlns:a16="http://schemas.microsoft.com/office/drawing/2014/main" val="2296972230"/>
                    </a:ext>
                  </a:extLst>
                </a:gridCol>
              </a:tblGrid>
              <a:tr h="654985">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fa-IR" sz="1800" b="1" kern="1200" dirty="0">
                          <a:effectLst/>
                          <a:cs typeface="B Nazanin" panose="00000400000000000000" pitchFamily="2" charset="-78"/>
                        </a:rPr>
                        <a:t>نتیجه</a:t>
                      </a:r>
                      <a:endParaRPr lang="en-US" b="1" dirty="0">
                        <a:cs typeface="B Nazanin" panose="00000400000000000000" pitchFamily="2" charset="-78"/>
                      </a:endParaRP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800" b="1" kern="1200" dirty="0">
                          <a:effectLst/>
                          <a:cs typeface="B Nazanin" panose="00000400000000000000" pitchFamily="2" charset="-78"/>
                        </a:rPr>
                        <a:t>نویسنده و سال</a:t>
                      </a:r>
                      <a:endParaRPr lang="en-US" b="1"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97856425"/>
                  </a:ext>
                </a:extLst>
              </a:tr>
              <a:tr h="654985">
                <a:tc>
                  <a:txBody>
                    <a:bodyPr/>
                    <a:lstStyle/>
                    <a:p>
                      <a:pPr algn="just" rtl="1"/>
                      <a:r>
                        <a:rPr lang="fa-IR" b="0" dirty="0">
                          <a:cs typeface="B Nazanin" panose="00000400000000000000" pitchFamily="2" charset="-78"/>
                        </a:rPr>
                        <a:t>در آن به پیامد اجرای متاورس در ارتقای سطح عملکرد تحصیلی و افزایش علاقه و انگیزه افراد به مشارکت در دوره های یادگیری اشاره </a:t>
                      </a:r>
                      <a:r>
                        <a:rPr lang="fa-IR" b="0" dirty="0" err="1">
                          <a:cs typeface="B Nazanin" panose="00000400000000000000" pitchFamily="2" charset="-78"/>
                        </a:rPr>
                        <a:t>کرده‌اند</a:t>
                      </a:r>
                      <a:r>
                        <a:rPr lang="fa-IR" b="0" dirty="0">
                          <a:cs typeface="B Nazanin" panose="00000400000000000000" pitchFamily="2" charset="-78"/>
                        </a:rPr>
                        <a:t>. </a:t>
                      </a:r>
                      <a:endParaRPr lang="en-US" b="0" dirty="0">
                        <a:cs typeface="B Nazanin" panose="00000400000000000000" pitchFamily="2" charset="-78"/>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sz="1800" b="1" kern="1200" dirty="0" err="1">
                          <a:effectLst/>
                          <a:cs typeface="B Nazanin" panose="00000400000000000000" pitchFamily="2" charset="-78"/>
                        </a:rPr>
                        <a:t>شاهولی</a:t>
                      </a:r>
                      <a:r>
                        <a:rPr lang="fa-IR" sz="1800" b="1" kern="1200" dirty="0">
                          <a:effectLst/>
                          <a:cs typeface="B Nazanin" panose="00000400000000000000" pitchFamily="2" charset="-78"/>
                        </a:rPr>
                        <a:t> و </a:t>
                      </a:r>
                      <a:r>
                        <a:rPr lang="fa-IR" sz="1800" b="1" kern="1200" dirty="0" err="1">
                          <a:effectLst/>
                          <a:cs typeface="B Nazanin" panose="00000400000000000000" pitchFamily="2" charset="-78"/>
                        </a:rPr>
                        <a:t>بندوئی</a:t>
                      </a:r>
                      <a:r>
                        <a:rPr lang="fa-IR" sz="1800" b="1" kern="1200" dirty="0">
                          <a:effectLst/>
                          <a:cs typeface="B Nazanin" panose="00000400000000000000" pitchFamily="2" charset="-78"/>
                        </a:rPr>
                        <a:t> (1403) </a:t>
                      </a:r>
                      <a:endParaRPr lang="en-US" b="1"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36937003"/>
                  </a:ext>
                </a:extLst>
              </a:tr>
              <a:tr h="654985">
                <a:tc>
                  <a:txBody>
                    <a:bodyPr/>
                    <a:lstStyle/>
                    <a:p>
                      <a:pPr algn="just" rtl="1"/>
                      <a:r>
                        <a:rPr lang="fa-IR" b="0" dirty="0">
                          <a:cs typeface="B Nazanin" panose="00000400000000000000" pitchFamily="2" charset="-78"/>
                        </a:rPr>
                        <a:t>داشتن فناوری مناسب و همچنین محتوای مناسب در اجرای متاورس می تواند به عنوان یک عامل موثر مطرح شود. </a:t>
                      </a:r>
                      <a:endParaRPr lang="en-US" b="0" dirty="0">
                        <a:cs typeface="B Nazanin" panose="00000400000000000000" pitchFamily="2" charset="-78"/>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sz="1800" b="1" kern="1200" dirty="0">
                          <a:effectLst/>
                          <a:cs typeface="B Nazanin" panose="00000400000000000000" pitchFamily="2" charset="-78"/>
                        </a:rPr>
                        <a:t>شیخی و زارعی (1402) </a:t>
                      </a:r>
                      <a:endParaRPr lang="en-US" b="1"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9337270"/>
                  </a:ext>
                </a:extLst>
              </a:tr>
              <a:tr h="654985">
                <a:tc>
                  <a:txBody>
                    <a:bodyPr/>
                    <a:lstStyle/>
                    <a:p>
                      <a:pPr algn="just" rtl="1"/>
                      <a:r>
                        <a:rPr lang="fa-IR" b="0" dirty="0">
                          <a:cs typeface="B Nazanin" panose="00000400000000000000" pitchFamily="2" charset="-78"/>
                        </a:rPr>
                        <a:t>تاثیر متاورس بر جهان واقعی و معماری آن امری قطعی است، هر چند که محتوای تولید شده در </a:t>
                      </a:r>
                      <a:r>
                        <a:rPr lang="fa-IR" b="0" dirty="0" err="1">
                          <a:cs typeface="B Nazanin" panose="00000400000000000000" pitchFamily="2" charset="-78"/>
                        </a:rPr>
                        <a:t>در</a:t>
                      </a:r>
                      <a:r>
                        <a:rPr lang="fa-IR" b="0" dirty="0">
                          <a:cs typeface="B Nazanin" panose="00000400000000000000" pitchFamily="2" charset="-78"/>
                        </a:rPr>
                        <a:t> این جهان </a:t>
                      </a:r>
                      <a:r>
                        <a:rPr lang="fa-IR" b="0" dirty="0" err="1">
                          <a:cs typeface="B Nazanin" panose="00000400000000000000" pitchFamily="2" charset="-78"/>
                        </a:rPr>
                        <a:t>مجازیست</a:t>
                      </a:r>
                      <a:r>
                        <a:rPr lang="fa-IR" b="0" dirty="0">
                          <a:cs typeface="B Nazanin" panose="00000400000000000000" pitchFamily="2" charset="-78"/>
                        </a:rPr>
                        <a:t>، اما آثار آن به صورت پایدار و مانا خواهد بود. نتایج این تحقیق بر شاخص‌های نتایج عملکردی بیشتر از سایر نتایج به عنوان عملکرد اجرای متاورس متمرکز بوده است</a:t>
                      </a:r>
                      <a:endParaRPr lang="en-US" b="0" dirty="0">
                        <a:cs typeface="B Nazanin" panose="00000400000000000000" pitchFamily="2" charset="-78"/>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sz="1800" b="1" kern="1200" dirty="0" err="1">
                          <a:effectLst/>
                          <a:cs typeface="B Nazanin" panose="00000400000000000000" pitchFamily="2" charset="-78"/>
                        </a:rPr>
                        <a:t>لبیب</a:t>
                      </a:r>
                      <a:r>
                        <a:rPr lang="fa-IR" sz="1800" b="1" kern="1200" dirty="0">
                          <a:effectLst/>
                          <a:cs typeface="B Nazanin" panose="00000400000000000000" pitchFamily="2" charset="-78"/>
                        </a:rPr>
                        <a:t> زاده (1402) </a:t>
                      </a:r>
                      <a:endParaRPr lang="en-US" b="1"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02484625"/>
                  </a:ext>
                </a:extLst>
              </a:tr>
              <a:tr h="654985">
                <a:tc>
                  <a:txBody>
                    <a:bodyPr/>
                    <a:lstStyle/>
                    <a:p>
                      <a:pPr algn="r" rtl="1"/>
                      <a:r>
                        <a:rPr lang="fa-IR" b="0" dirty="0">
                          <a:cs typeface="B Nazanin" panose="00000400000000000000" pitchFamily="2" charset="-78"/>
                        </a:rPr>
                        <a:t>محققان در این تحقیق بر نقش و جایگاه عواملی همچون زیرساخت های فناوری و محتوای تولیدی تعاملی در ایجاد و پیاده سازی آموزش های الکترونیک از طریق متاورس اشاره </a:t>
                      </a:r>
                      <a:r>
                        <a:rPr lang="fa-IR" b="0" dirty="0" err="1">
                          <a:cs typeface="B Nazanin" panose="00000400000000000000" pitchFamily="2" charset="-78"/>
                        </a:rPr>
                        <a:t>کرده‌اند</a:t>
                      </a:r>
                      <a:r>
                        <a:rPr lang="fa-IR" b="0" dirty="0">
                          <a:cs typeface="B Nazanin" panose="00000400000000000000" pitchFamily="2" charset="-78"/>
                        </a:rPr>
                        <a:t>. </a:t>
                      </a:r>
                      <a:endParaRPr lang="en-US" b="0" dirty="0">
                        <a:cs typeface="B Nazanin" panose="00000400000000000000" pitchFamily="2" charset="-78"/>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sz="1800" b="1" kern="1200" dirty="0" err="1">
                          <a:effectLst/>
                          <a:cs typeface="B Nazanin" panose="00000400000000000000" pitchFamily="2" charset="-78"/>
                        </a:rPr>
                        <a:t>ژو</a:t>
                      </a:r>
                      <a:r>
                        <a:rPr lang="fa-IR" sz="1800" b="1" kern="1200" dirty="0">
                          <a:effectLst/>
                          <a:cs typeface="B Nazanin" panose="00000400000000000000" pitchFamily="2" charset="-78"/>
                        </a:rPr>
                        <a:t>، </a:t>
                      </a:r>
                      <a:r>
                        <a:rPr lang="fa-IR" sz="1800" b="1" kern="1200" dirty="0" err="1">
                          <a:effectLst/>
                          <a:cs typeface="B Nazanin" panose="00000400000000000000" pitchFamily="2" charset="-78"/>
                        </a:rPr>
                        <a:t>ژانگ</a:t>
                      </a:r>
                      <a:r>
                        <a:rPr lang="fa-IR" sz="1800" b="1" kern="1200" dirty="0">
                          <a:effectLst/>
                          <a:cs typeface="B Nazanin" panose="00000400000000000000" pitchFamily="2" charset="-78"/>
                        </a:rPr>
                        <a:t> و وانگ  (2024) </a:t>
                      </a:r>
                      <a:endParaRPr lang="en-US" b="1"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56576358"/>
                  </a:ext>
                </a:extLst>
              </a:tr>
              <a:tr h="654985">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b="0" dirty="0" err="1">
                          <a:cs typeface="B Nazanin" panose="00000400000000000000" pitchFamily="2" charset="-78"/>
                        </a:rPr>
                        <a:t>چالش‌های</a:t>
                      </a:r>
                      <a:r>
                        <a:rPr lang="fa-IR" b="0" dirty="0">
                          <a:cs typeface="B Nazanin" panose="00000400000000000000" pitchFamily="2" charset="-78"/>
                        </a:rPr>
                        <a:t> کلیدی، مسائل اخلاقی و تهدیدات بالقوه استفاده از متاورس برای آموزش را برای ارائه </a:t>
                      </a:r>
                      <a:r>
                        <a:rPr lang="fa-IR" b="0" dirty="0" err="1">
                          <a:cs typeface="B Nazanin" panose="00000400000000000000" pitchFamily="2" charset="-78"/>
                        </a:rPr>
                        <a:t>نقشه‌ای</a:t>
                      </a:r>
                      <a:r>
                        <a:rPr lang="fa-IR" b="0" dirty="0">
                          <a:cs typeface="B Nazanin" panose="00000400000000000000" pitchFamily="2" charset="-78"/>
                        </a:rPr>
                        <a:t> برای تحقیقات آینده بیان می‌کنند و بررسی می‌کنند که چگونه متاورس تجارب یادگیری و تدریس را بهبود </a:t>
                      </a:r>
                      <a:r>
                        <a:rPr lang="fa-IR" b="0" dirty="0" err="1">
                          <a:cs typeface="B Nazanin" panose="00000400000000000000" pitchFamily="2" charset="-78"/>
                        </a:rPr>
                        <a:t>می‌بخشد</a:t>
                      </a:r>
                      <a:r>
                        <a:rPr lang="fa-IR" b="0" dirty="0">
                          <a:cs typeface="B Nazanin" panose="00000400000000000000" pitchFamily="2" charset="-78"/>
                        </a:rPr>
                        <a:t>. </a:t>
                      </a:r>
                      <a:endParaRPr lang="en-US" b="0" dirty="0">
                        <a:cs typeface="B Nazanin" panose="00000400000000000000" pitchFamily="2" charset="-78"/>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a-IR" b="1" dirty="0" err="1">
                          <a:cs typeface="B Nazanin" panose="00000400000000000000" pitchFamily="2" charset="-78"/>
                        </a:rPr>
                        <a:t>کادورا</a:t>
                      </a:r>
                      <a:r>
                        <a:rPr lang="fa-IR" b="1" dirty="0">
                          <a:cs typeface="B Nazanin" panose="00000400000000000000" pitchFamily="2" charset="-78"/>
                        </a:rPr>
                        <a:t> و حسینی (2023) </a:t>
                      </a:r>
                      <a:endParaRPr lang="en-US" b="1"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654985">
                <a:tc>
                  <a:txBody>
                    <a:bodyPr/>
                    <a:lstStyle/>
                    <a:p>
                      <a:pPr algn="r" rtl="1"/>
                      <a:r>
                        <a:rPr lang="fa-IR" b="0" dirty="0">
                          <a:cs typeface="B Nazanin" panose="00000400000000000000" pitchFamily="2" charset="-78"/>
                        </a:rPr>
                        <a:t>در این مقاله، یک چارچوب 5 لایه جدید برای آموزش متاورس ارائه شده که توسط </a:t>
                      </a:r>
                      <a:r>
                        <a:rPr lang="fa-IR" b="0" dirty="0" err="1">
                          <a:cs typeface="B Nazanin" panose="00000400000000000000" pitchFamily="2" charset="-78"/>
                        </a:rPr>
                        <a:t>مکانیزم‌های</a:t>
                      </a:r>
                      <a:r>
                        <a:rPr lang="fa-IR" b="0" dirty="0">
                          <a:cs typeface="B Nazanin" panose="00000400000000000000" pitchFamily="2" charset="-78"/>
                        </a:rPr>
                        <a:t> مدیریت و انگیزه تضمین شده است، از جمله لایه فیزیکی، لایه داده، لایه </a:t>
                      </a:r>
                      <a:r>
                        <a:rPr lang="fa-IR" b="0" dirty="0" err="1">
                          <a:cs typeface="B Nazanin" panose="00000400000000000000" pitchFamily="2" charset="-78"/>
                        </a:rPr>
                        <a:t>محاسباتی</a:t>
                      </a:r>
                      <a:r>
                        <a:rPr lang="fa-IR" b="0" dirty="0">
                          <a:cs typeface="B Nazanin" panose="00000400000000000000" pitchFamily="2" charset="-78"/>
                        </a:rPr>
                        <a:t>، لایه تعامل و لایه کاربردی. همچنین، معیارهای طراحی سه عنصر کلیدی (</a:t>
                      </a:r>
                      <a:r>
                        <a:rPr lang="fa-IR" b="0" dirty="0" err="1">
                          <a:cs typeface="B Nazanin" panose="00000400000000000000" pitchFamily="2" charset="-78"/>
                        </a:rPr>
                        <a:t>آواتارهای</a:t>
                      </a:r>
                      <a:r>
                        <a:rPr lang="fa-IR" b="0" dirty="0">
                          <a:cs typeface="B Nazanin" panose="00000400000000000000" pitchFamily="2" charset="-78"/>
                        </a:rPr>
                        <a:t> مجازی، منابع یادگیری مجازی و </a:t>
                      </a:r>
                      <a:r>
                        <a:rPr lang="fa-IR" b="0" dirty="0" err="1">
                          <a:cs typeface="B Nazanin" panose="00000400000000000000" pitchFamily="2" charset="-78"/>
                        </a:rPr>
                        <a:t>سناریوهای</a:t>
                      </a:r>
                      <a:r>
                        <a:rPr lang="fa-IR" b="0" dirty="0">
                          <a:cs typeface="B Nazanin" panose="00000400000000000000" pitchFamily="2" charset="-78"/>
                        </a:rPr>
                        <a:t> آموزش مجازی) در آموزش متاورس و همچنین </a:t>
                      </a:r>
                      <a:r>
                        <a:rPr lang="fa-IR" b="0" dirty="0" err="1">
                          <a:cs typeface="B Nazanin" panose="00000400000000000000" pitchFamily="2" charset="-78"/>
                        </a:rPr>
                        <a:t>حالت‌های</a:t>
                      </a:r>
                      <a:r>
                        <a:rPr lang="fa-IR" b="0" dirty="0">
                          <a:cs typeface="B Nazanin" panose="00000400000000000000" pitchFamily="2" charset="-78"/>
                        </a:rPr>
                        <a:t> تعامل ارائه شده است. </a:t>
                      </a:r>
                      <a:endParaRPr lang="en-US" b="0" dirty="0">
                        <a:cs typeface="B Nazanin" panose="00000400000000000000" pitchFamily="2" charset="-78"/>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b="1" dirty="0">
                          <a:cs typeface="B Nazanin" panose="00000400000000000000" pitchFamily="2" charset="-78"/>
                        </a:rPr>
                        <a:t>چن  و همکاران (2023) </a:t>
                      </a:r>
                      <a:endParaRPr lang="en-US" b="1"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grpSp>
        <p:nvGrpSpPr>
          <p:cNvPr id="75" name="Google Shape;121;p23"/>
          <p:cNvGrpSpPr/>
          <p:nvPr/>
        </p:nvGrpSpPr>
        <p:grpSpPr>
          <a:xfrm>
            <a:off x="29624" y="225084"/>
            <a:ext cx="2901492" cy="4571848"/>
            <a:chOff x="366675" y="751331"/>
            <a:chExt cx="4558093" cy="3629281"/>
          </a:xfrm>
        </p:grpSpPr>
        <p:sp>
          <p:nvSpPr>
            <p:cNvPr id="76" name="Google Shape;122;p23"/>
            <p:cNvSpPr/>
            <p:nvPr/>
          </p:nvSpPr>
          <p:spPr>
            <a:xfrm>
              <a:off x="1706803" y="3406751"/>
              <a:ext cx="1797718" cy="973861"/>
            </a:xfrm>
            <a:custGeom>
              <a:avLst/>
              <a:gdLst/>
              <a:ahLst/>
              <a:cxnLst/>
              <a:rect l="l" t="t" r="r" b="b"/>
              <a:pathLst>
                <a:path w="37032" h="20061" extrusionOk="0">
                  <a:moveTo>
                    <a:pt x="24638" y="0"/>
                  </a:moveTo>
                  <a:cubicBezTo>
                    <a:pt x="21748" y="0"/>
                    <a:pt x="18857" y="636"/>
                    <a:pt x="16653" y="1909"/>
                  </a:cubicBezTo>
                  <a:cubicBezTo>
                    <a:pt x="12916" y="4067"/>
                    <a:pt x="12346" y="7361"/>
                    <a:pt x="14947" y="9865"/>
                  </a:cubicBezTo>
                  <a:cubicBezTo>
                    <a:pt x="14796" y="9910"/>
                    <a:pt x="14653" y="9965"/>
                    <a:pt x="14526" y="10036"/>
                  </a:cubicBezTo>
                  <a:lnTo>
                    <a:pt x="595" y="18080"/>
                  </a:lnTo>
                  <a:cubicBezTo>
                    <a:pt x="1" y="18422"/>
                    <a:pt x="1" y="18975"/>
                    <a:pt x="595" y="19316"/>
                  </a:cubicBezTo>
                  <a:lnTo>
                    <a:pt x="1465" y="19821"/>
                  </a:lnTo>
                  <a:cubicBezTo>
                    <a:pt x="1742" y="19982"/>
                    <a:pt x="2098" y="20060"/>
                    <a:pt x="2457" y="20060"/>
                  </a:cubicBezTo>
                  <a:cubicBezTo>
                    <a:pt x="2861" y="20060"/>
                    <a:pt x="3268" y="19960"/>
                    <a:pt x="3571" y="19763"/>
                  </a:cubicBezTo>
                  <a:lnTo>
                    <a:pt x="16547" y="11272"/>
                  </a:lnTo>
                  <a:cubicBezTo>
                    <a:pt x="16602" y="11234"/>
                    <a:pt x="16650" y="11193"/>
                    <a:pt x="16697" y="11152"/>
                  </a:cubicBezTo>
                  <a:cubicBezTo>
                    <a:pt x="18897" y="12410"/>
                    <a:pt x="21769" y="13038"/>
                    <a:pt x="24640" y="13038"/>
                  </a:cubicBezTo>
                  <a:cubicBezTo>
                    <a:pt x="27529" y="13038"/>
                    <a:pt x="30418" y="12402"/>
                    <a:pt x="32622" y="11129"/>
                  </a:cubicBezTo>
                  <a:cubicBezTo>
                    <a:pt x="37032" y="8582"/>
                    <a:pt x="37032" y="4456"/>
                    <a:pt x="32622" y="1909"/>
                  </a:cubicBezTo>
                  <a:cubicBezTo>
                    <a:pt x="30418" y="636"/>
                    <a:pt x="27528" y="0"/>
                    <a:pt x="24638" y="0"/>
                  </a:cubicBezTo>
                  <a:close/>
                </a:path>
              </a:pathLst>
            </a:custGeom>
            <a:solidFill>
              <a:srgbClr val="000000">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23;p23"/>
            <p:cNvSpPr/>
            <p:nvPr/>
          </p:nvSpPr>
          <p:spPr>
            <a:xfrm>
              <a:off x="2346698" y="2136151"/>
              <a:ext cx="2467882" cy="1420621"/>
            </a:xfrm>
            <a:custGeom>
              <a:avLst/>
              <a:gdLst/>
              <a:ahLst/>
              <a:cxnLst/>
              <a:rect l="l" t="t" r="r" b="b"/>
              <a:pathLst>
                <a:path w="50837" h="29264" extrusionOk="0">
                  <a:moveTo>
                    <a:pt x="18855" y="1"/>
                  </a:moveTo>
                  <a:cubicBezTo>
                    <a:pt x="18596" y="1"/>
                    <a:pt x="18338" y="57"/>
                    <a:pt x="18140" y="170"/>
                  </a:cubicBezTo>
                  <a:lnTo>
                    <a:pt x="393" y="10443"/>
                  </a:lnTo>
                  <a:cubicBezTo>
                    <a:pt x="0" y="10668"/>
                    <a:pt x="0" y="11037"/>
                    <a:pt x="393" y="11265"/>
                  </a:cubicBezTo>
                  <a:lnTo>
                    <a:pt x="31266" y="29092"/>
                  </a:lnTo>
                  <a:cubicBezTo>
                    <a:pt x="31464" y="29206"/>
                    <a:pt x="31723" y="29263"/>
                    <a:pt x="31981" y="29263"/>
                  </a:cubicBezTo>
                  <a:cubicBezTo>
                    <a:pt x="32239" y="29263"/>
                    <a:pt x="32497" y="29206"/>
                    <a:pt x="32693" y="29092"/>
                  </a:cubicBezTo>
                  <a:lnTo>
                    <a:pt x="50441" y="18822"/>
                  </a:lnTo>
                  <a:cubicBezTo>
                    <a:pt x="50836" y="18593"/>
                    <a:pt x="50836" y="18225"/>
                    <a:pt x="50441" y="17999"/>
                  </a:cubicBezTo>
                  <a:lnTo>
                    <a:pt x="19566" y="170"/>
                  </a:lnTo>
                  <a:cubicBezTo>
                    <a:pt x="19370" y="57"/>
                    <a:pt x="19113" y="1"/>
                    <a:pt x="18855" y="1"/>
                  </a:cubicBezTo>
                  <a:close/>
                </a:path>
              </a:pathLst>
            </a:custGeom>
            <a:solidFill>
              <a:srgbClr val="000000">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24;p23"/>
            <p:cNvSpPr/>
            <p:nvPr/>
          </p:nvSpPr>
          <p:spPr>
            <a:xfrm>
              <a:off x="700506" y="2863463"/>
              <a:ext cx="1990733" cy="1141341"/>
            </a:xfrm>
            <a:custGeom>
              <a:avLst/>
              <a:gdLst/>
              <a:ahLst/>
              <a:cxnLst/>
              <a:rect l="l" t="t" r="r" b="b"/>
              <a:pathLst>
                <a:path w="41008" h="23511" extrusionOk="0">
                  <a:moveTo>
                    <a:pt x="34646" y="0"/>
                  </a:moveTo>
                  <a:cubicBezTo>
                    <a:pt x="34270" y="0"/>
                    <a:pt x="33893" y="83"/>
                    <a:pt x="33605" y="249"/>
                  </a:cubicBezTo>
                  <a:lnTo>
                    <a:pt x="577" y="19320"/>
                  </a:lnTo>
                  <a:cubicBezTo>
                    <a:pt x="1" y="19651"/>
                    <a:pt x="1" y="20187"/>
                    <a:pt x="577" y="20519"/>
                  </a:cubicBezTo>
                  <a:lnTo>
                    <a:pt x="5325" y="23263"/>
                  </a:lnTo>
                  <a:cubicBezTo>
                    <a:pt x="5612" y="23428"/>
                    <a:pt x="5988" y="23511"/>
                    <a:pt x="6364" y="23511"/>
                  </a:cubicBezTo>
                  <a:cubicBezTo>
                    <a:pt x="6740" y="23511"/>
                    <a:pt x="7116" y="23428"/>
                    <a:pt x="7403" y="23263"/>
                  </a:cubicBezTo>
                  <a:lnTo>
                    <a:pt x="40434" y="4190"/>
                  </a:lnTo>
                  <a:cubicBezTo>
                    <a:pt x="41007" y="3859"/>
                    <a:pt x="41007" y="3320"/>
                    <a:pt x="40434" y="2989"/>
                  </a:cubicBezTo>
                  <a:lnTo>
                    <a:pt x="35686" y="249"/>
                  </a:lnTo>
                  <a:cubicBezTo>
                    <a:pt x="35398" y="83"/>
                    <a:pt x="35022" y="0"/>
                    <a:pt x="34646" y="0"/>
                  </a:cubicBezTo>
                  <a:close/>
                </a:path>
              </a:pathLst>
            </a:custGeom>
            <a:solidFill>
              <a:srgbClr val="000000">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27;p23"/>
            <p:cNvSpPr/>
            <p:nvPr/>
          </p:nvSpPr>
          <p:spPr>
            <a:xfrm>
              <a:off x="4623352" y="3309948"/>
              <a:ext cx="301416" cy="339961"/>
            </a:xfrm>
            <a:custGeom>
              <a:avLst/>
              <a:gdLst/>
              <a:ahLst/>
              <a:cxnLst/>
              <a:rect l="l" t="t" r="r" b="b"/>
              <a:pathLst>
                <a:path w="6209" h="7003" extrusionOk="0">
                  <a:moveTo>
                    <a:pt x="6121" y="1"/>
                  </a:moveTo>
                  <a:cubicBezTo>
                    <a:pt x="6115" y="1"/>
                    <a:pt x="6109" y="1"/>
                    <a:pt x="6102" y="3"/>
                  </a:cubicBezTo>
                  <a:cubicBezTo>
                    <a:pt x="4259" y="521"/>
                    <a:pt x="1027" y="3279"/>
                    <a:pt x="10" y="6904"/>
                  </a:cubicBezTo>
                  <a:cubicBezTo>
                    <a:pt x="0" y="6945"/>
                    <a:pt x="24" y="6989"/>
                    <a:pt x="65" y="7000"/>
                  </a:cubicBezTo>
                  <a:cubicBezTo>
                    <a:pt x="71" y="7003"/>
                    <a:pt x="79" y="7003"/>
                    <a:pt x="85" y="7003"/>
                  </a:cubicBezTo>
                  <a:cubicBezTo>
                    <a:pt x="120" y="7003"/>
                    <a:pt x="150" y="6982"/>
                    <a:pt x="161" y="6945"/>
                  </a:cubicBezTo>
                  <a:cubicBezTo>
                    <a:pt x="1164" y="3375"/>
                    <a:pt x="4335" y="665"/>
                    <a:pt x="6143" y="153"/>
                  </a:cubicBezTo>
                  <a:cubicBezTo>
                    <a:pt x="6184" y="143"/>
                    <a:pt x="6208" y="99"/>
                    <a:pt x="6198" y="58"/>
                  </a:cubicBezTo>
                  <a:cubicBezTo>
                    <a:pt x="6189" y="23"/>
                    <a:pt x="6156" y="1"/>
                    <a:pt x="612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30;p23"/>
            <p:cNvSpPr/>
            <p:nvPr/>
          </p:nvSpPr>
          <p:spPr>
            <a:xfrm>
              <a:off x="366675" y="3174718"/>
              <a:ext cx="380787" cy="349621"/>
            </a:xfrm>
            <a:custGeom>
              <a:avLst/>
              <a:gdLst/>
              <a:ahLst/>
              <a:cxnLst/>
              <a:rect l="l" t="t" r="r" b="b"/>
              <a:pathLst>
                <a:path w="7844" h="7202" extrusionOk="0">
                  <a:moveTo>
                    <a:pt x="2311" y="0"/>
                  </a:moveTo>
                  <a:cubicBezTo>
                    <a:pt x="987" y="0"/>
                    <a:pt x="1" y="1228"/>
                    <a:pt x="1444" y="2079"/>
                  </a:cubicBezTo>
                  <a:cubicBezTo>
                    <a:pt x="2949" y="2970"/>
                    <a:pt x="5625" y="3877"/>
                    <a:pt x="6857" y="7201"/>
                  </a:cubicBezTo>
                  <a:lnTo>
                    <a:pt x="7844" y="6820"/>
                  </a:lnTo>
                  <a:cubicBezTo>
                    <a:pt x="7844" y="6820"/>
                    <a:pt x="7595" y="4615"/>
                    <a:pt x="6495" y="2901"/>
                  </a:cubicBezTo>
                  <a:cubicBezTo>
                    <a:pt x="5396" y="1188"/>
                    <a:pt x="3888" y="120"/>
                    <a:pt x="2482" y="7"/>
                  </a:cubicBezTo>
                  <a:cubicBezTo>
                    <a:pt x="2424" y="2"/>
                    <a:pt x="2367" y="0"/>
                    <a:pt x="231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31;p23"/>
            <p:cNvSpPr/>
            <p:nvPr/>
          </p:nvSpPr>
          <p:spPr>
            <a:xfrm>
              <a:off x="453470" y="3206756"/>
              <a:ext cx="277386" cy="271269"/>
            </a:xfrm>
            <a:custGeom>
              <a:avLst/>
              <a:gdLst/>
              <a:ahLst/>
              <a:cxnLst/>
              <a:rect l="l" t="t" r="r" b="b"/>
              <a:pathLst>
                <a:path w="5714" h="5588" extrusionOk="0">
                  <a:moveTo>
                    <a:pt x="83" y="0"/>
                  </a:moveTo>
                  <a:cubicBezTo>
                    <a:pt x="48" y="0"/>
                    <a:pt x="16" y="25"/>
                    <a:pt x="7" y="60"/>
                  </a:cubicBezTo>
                  <a:cubicBezTo>
                    <a:pt x="1" y="101"/>
                    <a:pt x="24" y="139"/>
                    <a:pt x="65" y="149"/>
                  </a:cubicBezTo>
                  <a:cubicBezTo>
                    <a:pt x="1325" y="439"/>
                    <a:pt x="4099" y="1941"/>
                    <a:pt x="5561" y="5542"/>
                  </a:cubicBezTo>
                  <a:cubicBezTo>
                    <a:pt x="5572" y="5571"/>
                    <a:pt x="5599" y="5588"/>
                    <a:pt x="5628" y="5588"/>
                  </a:cubicBezTo>
                  <a:cubicBezTo>
                    <a:pt x="5633" y="5588"/>
                    <a:pt x="5638" y="5587"/>
                    <a:pt x="5643" y="5586"/>
                  </a:cubicBezTo>
                  <a:cubicBezTo>
                    <a:pt x="5649" y="5586"/>
                    <a:pt x="5653" y="5586"/>
                    <a:pt x="5659" y="5583"/>
                  </a:cubicBezTo>
                  <a:cubicBezTo>
                    <a:pt x="5697" y="5566"/>
                    <a:pt x="5714" y="5525"/>
                    <a:pt x="5700" y="5484"/>
                  </a:cubicBezTo>
                  <a:cubicBezTo>
                    <a:pt x="4216" y="1828"/>
                    <a:pt x="1387" y="300"/>
                    <a:pt x="100" y="2"/>
                  </a:cubicBezTo>
                  <a:cubicBezTo>
                    <a:pt x="94" y="1"/>
                    <a:pt x="88" y="0"/>
                    <a:pt x="8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32;p23"/>
            <p:cNvSpPr/>
            <p:nvPr/>
          </p:nvSpPr>
          <p:spPr>
            <a:xfrm>
              <a:off x="393811" y="3379567"/>
              <a:ext cx="390933" cy="387389"/>
            </a:xfrm>
            <a:custGeom>
              <a:avLst/>
              <a:gdLst/>
              <a:ahLst/>
              <a:cxnLst/>
              <a:rect l="l" t="t" r="r" b="b"/>
              <a:pathLst>
                <a:path w="8053" h="7980" extrusionOk="0">
                  <a:moveTo>
                    <a:pt x="5338" y="0"/>
                  </a:moveTo>
                  <a:cubicBezTo>
                    <a:pt x="4528" y="0"/>
                    <a:pt x="3789" y="610"/>
                    <a:pt x="2980" y="610"/>
                  </a:cubicBezTo>
                  <a:cubicBezTo>
                    <a:pt x="2942" y="610"/>
                    <a:pt x="2903" y="609"/>
                    <a:pt x="2865" y="606"/>
                  </a:cubicBezTo>
                  <a:cubicBezTo>
                    <a:pt x="2636" y="585"/>
                    <a:pt x="2414" y="517"/>
                    <a:pt x="2189" y="476"/>
                  </a:cubicBezTo>
                  <a:cubicBezTo>
                    <a:pt x="2050" y="451"/>
                    <a:pt x="1906" y="437"/>
                    <a:pt x="1763" y="437"/>
                  </a:cubicBezTo>
                  <a:cubicBezTo>
                    <a:pt x="1170" y="437"/>
                    <a:pt x="572" y="662"/>
                    <a:pt x="250" y="1149"/>
                  </a:cubicBezTo>
                  <a:cubicBezTo>
                    <a:pt x="80" y="1401"/>
                    <a:pt x="1" y="1736"/>
                    <a:pt x="124" y="2012"/>
                  </a:cubicBezTo>
                  <a:cubicBezTo>
                    <a:pt x="257" y="2319"/>
                    <a:pt x="592" y="2477"/>
                    <a:pt x="902" y="2603"/>
                  </a:cubicBezTo>
                  <a:cubicBezTo>
                    <a:pt x="1209" y="2726"/>
                    <a:pt x="1547" y="2863"/>
                    <a:pt x="1715" y="3149"/>
                  </a:cubicBezTo>
                  <a:cubicBezTo>
                    <a:pt x="2052" y="3732"/>
                    <a:pt x="1499" y="4555"/>
                    <a:pt x="1861" y="5122"/>
                  </a:cubicBezTo>
                  <a:cubicBezTo>
                    <a:pt x="2014" y="5361"/>
                    <a:pt x="2298" y="5487"/>
                    <a:pt x="2575" y="5535"/>
                  </a:cubicBezTo>
                  <a:cubicBezTo>
                    <a:pt x="2806" y="5579"/>
                    <a:pt x="3042" y="5579"/>
                    <a:pt x="3277" y="5599"/>
                  </a:cubicBezTo>
                  <a:cubicBezTo>
                    <a:pt x="3390" y="5596"/>
                    <a:pt x="3499" y="5586"/>
                    <a:pt x="3608" y="5572"/>
                  </a:cubicBezTo>
                  <a:cubicBezTo>
                    <a:pt x="3732" y="5554"/>
                    <a:pt x="3861" y="5541"/>
                    <a:pt x="3989" y="5541"/>
                  </a:cubicBezTo>
                  <a:cubicBezTo>
                    <a:pt x="4192" y="5541"/>
                    <a:pt x="4394" y="5574"/>
                    <a:pt x="4574" y="5675"/>
                  </a:cubicBezTo>
                  <a:cubicBezTo>
                    <a:pt x="5038" y="5934"/>
                    <a:pt x="5182" y="6521"/>
                    <a:pt x="5462" y="6971"/>
                  </a:cubicBezTo>
                  <a:cubicBezTo>
                    <a:pt x="5799" y="7514"/>
                    <a:pt x="6397" y="7866"/>
                    <a:pt x="7025" y="7951"/>
                  </a:cubicBezTo>
                  <a:cubicBezTo>
                    <a:pt x="7124" y="7964"/>
                    <a:pt x="7263" y="7979"/>
                    <a:pt x="7405" y="7979"/>
                  </a:cubicBezTo>
                  <a:cubicBezTo>
                    <a:pt x="7561" y="7979"/>
                    <a:pt x="7719" y="7961"/>
                    <a:pt x="7830" y="7900"/>
                  </a:cubicBezTo>
                  <a:cubicBezTo>
                    <a:pt x="7847" y="7889"/>
                    <a:pt x="7861" y="7880"/>
                    <a:pt x="7875" y="7869"/>
                  </a:cubicBezTo>
                  <a:cubicBezTo>
                    <a:pt x="7878" y="7869"/>
                    <a:pt x="7878" y="7869"/>
                    <a:pt x="7878" y="7866"/>
                  </a:cubicBezTo>
                  <a:cubicBezTo>
                    <a:pt x="7909" y="7835"/>
                    <a:pt x="7946" y="7790"/>
                    <a:pt x="7960" y="7770"/>
                  </a:cubicBezTo>
                  <a:cubicBezTo>
                    <a:pt x="7964" y="7767"/>
                    <a:pt x="7967" y="7760"/>
                    <a:pt x="7970" y="7757"/>
                  </a:cubicBezTo>
                  <a:cubicBezTo>
                    <a:pt x="8052" y="7453"/>
                    <a:pt x="7916" y="7138"/>
                    <a:pt x="7912" y="6825"/>
                  </a:cubicBezTo>
                  <a:lnTo>
                    <a:pt x="7912" y="6770"/>
                  </a:lnTo>
                  <a:cubicBezTo>
                    <a:pt x="7926" y="6405"/>
                    <a:pt x="7937" y="6046"/>
                    <a:pt x="7943" y="5681"/>
                  </a:cubicBezTo>
                  <a:cubicBezTo>
                    <a:pt x="7960" y="5016"/>
                    <a:pt x="7967" y="4347"/>
                    <a:pt x="7964" y="3682"/>
                  </a:cubicBezTo>
                  <a:cubicBezTo>
                    <a:pt x="7960" y="3248"/>
                    <a:pt x="8011" y="2773"/>
                    <a:pt x="7827" y="2364"/>
                  </a:cubicBezTo>
                  <a:cubicBezTo>
                    <a:pt x="7625" y="1916"/>
                    <a:pt x="7121" y="1907"/>
                    <a:pt x="6929" y="1466"/>
                  </a:cubicBezTo>
                  <a:cubicBezTo>
                    <a:pt x="6854" y="1289"/>
                    <a:pt x="6814" y="1101"/>
                    <a:pt x="6738" y="924"/>
                  </a:cubicBezTo>
                  <a:cubicBezTo>
                    <a:pt x="6516" y="405"/>
                    <a:pt x="5984" y="29"/>
                    <a:pt x="5418" y="2"/>
                  </a:cubicBezTo>
                  <a:cubicBezTo>
                    <a:pt x="5391" y="1"/>
                    <a:pt x="5365" y="0"/>
                    <a:pt x="533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33;p23"/>
            <p:cNvSpPr/>
            <p:nvPr/>
          </p:nvSpPr>
          <p:spPr>
            <a:xfrm>
              <a:off x="436092" y="3433838"/>
              <a:ext cx="351466" cy="254910"/>
            </a:xfrm>
            <a:custGeom>
              <a:avLst/>
              <a:gdLst/>
              <a:ahLst/>
              <a:cxnLst/>
              <a:rect l="l" t="t" r="r" b="b"/>
              <a:pathLst>
                <a:path w="7240" h="5251" extrusionOk="0">
                  <a:moveTo>
                    <a:pt x="267" y="1"/>
                  </a:moveTo>
                  <a:cubicBezTo>
                    <a:pt x="193" y="1"/>
                    <a:pt x="128" y="3"/>
                    <a:pt x="72" y="7"/>
                  </a:cubicBezTo>
                  <a:cubicBezTo>
                    <a:pt x="31" y="10"/>
                    <a:pt x="1" y="48"/>
                    <a:pt x="1" y="89"/>
                  </a:cubicBezTo>
                  <a:cubicBezTo>
                    <a:pt x="4" y="128"/>
                    <a:pt x="38" y="157"/>
                    <a:pt x="76" y="157"/>
                  </a:cubicBezTo>
                  <a:cubicBezTo>
                    <a:pt x="79" y="157"/>
                    <a:pt x="81" y="157"/>
                    <a:pt x="83" y="157"/>
                  </a:cubicBezTo>
                  <a:cubicBezTo>
                    <a:pt x="137" y="153"/>
                    <a:pt x="200" y="151"/>
                    <a:pt x="270" y="151"/>
                  </a:cubicBezTo>
                  <a:cubicBezTo>
                    <a:pt x="1638" y="151"/>
                    <a:pt x="5950" y="944"/>
                    <a:pt x="7086" y="5195"/>
                  </a:cubicBezTo>
                  <a:cubicBezTo>
                    <a:pt x="7095" y="5228"/>
                    <a:pt x="7125" y="5251"/>
                    <a:pt x="7159" y="5251"/>
                  </a:cubicBezTo>
                  <a:cubicBezTo>
                    <a:pt x="7163" y="5251"/>
                    <a:pt x="7167" y="5250"/>
                    <a:pt x="7171" y="5250"/>
                  </a:cubicBezTo>
                  <a:lnTo>
                    <a:pt x="7178" y="5250"/>
                  </a:lnTo>
                  <a:cubicBezTo>
                    <a:pt x="7215" y="5236"/>
                    <a:pt x="7239" y="5195"/>
                    <a:pt x="7229" y="5157"/>
                  </a:cubicBezTo>
                  <a:cubicBezTo>
                    <a:pt x="6071" y="815"/>
                    <a:pt x="1669" y="1"/>
                    <a:pt x="26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34;p23"/>
            <p:cNvSpPr/>
            <p:nvPr/>
          </p:nvSpPr>
          <p:spPr>
            <a:xfrm>
              <a:off x="519780" y="3520729"/>
              <a:ext cx="170199" cy="55681"/>
            </a:xfrm>
            <a:custGeom>
              <a:avLst/>
              <a:gdLst/>
              <a:ahLst/>
              <a:cxnLst/>
              <a:rect l="l" t="t" r="r" b="b"/>
              <a:pathLst>
                <a:path w="3506" h="1147" extrusionOk="0">
                  <a:moveTo>
                    <a:pt x="2775" y="1"/>
                  </a:moveTo>
                  <a:cubicBezTo>
                    <a:pt x="1057" y="1"/>
                    <a:pt x="43" y="1007"/>
                    <a:pt x="30" y="1015"/>
                  </a:cubicBezTo>
                  <a:cubicBezTo>
                    <a:pt x="0" y="1046"/>
                    <a:pt x="0" y="1094"/>
                    <a:pt x="30" y="1125"/>
                  </a:cubicBezTo>
                  <a:cubicBezTo>
                    <a:pt x="45" y="1139"/>
                    <a:pt x="66" y="1146"/>
                    <a:pt x="87" y="1146"/>
                  </a:cubicBezTo>
                  <a:cubicBezTo>
                    <a:pt x="91" y="1146"/>
                    <a:pt x="95" y="1146"/>
                    <a:pt x="99" y="1146"/>
                  </a:cubicBezTo>
                  <a:cubicBezTo>
                    <a:pt x="112" y="1142"/>
                    <a:pt x="126" y="1135"/>
                    <a:pt x="136" y="1122"/>
                  </a:cubicBezTo>
                  <a:cubicBezTo>
                    <a:pt x="148" y="1112"/>
                    <a:pt x="1122" y="152"/>
                    <a:pt x="2769" y="152"/>
                  </a:cubicBezTo>
                  <a:cubicBezTo>
                    <a:pt x="2974" y="152"/>
                    <a:pt x="3188" y="167"/>
                    <a:pt x="3413" y="200"/>
                  </a:cubicBezTo>
                  <a:cubicBezTo>
                    <a:pt x="3417" y="201"/>
                    <a:pt x="3421" y="201"/>
                    <a:pt x="3425" y="201"/>
                  </a:cubicBezTo>
                  <a:cubicBezTo>
                    <a:pt x="3461" y="201"/>
                    <a:pt x="3492" y="175"/>
                    <a:pt x="3499" y="135"/>
                  </a:cubicBezTo>
                  <a:cubicBezTo>
                    <a:pt x="3505" y="94"/>
                    <a:pt x="3478" y="57"/>
                    <a:pt x="3437" y="50"/>
                  </a:cubicBezTo>
                  <a:cubicBezTo>
                    <a:pt x="3206" y="16"/>
                    <a:pt x="2985" y="1"/>
                    <a:pt x="27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35;p23"/>
            <p:cNvSpPr/>
            <p:nvPr/>
          </p:nvSpPr>
          <p:spPr>
            <a:xfrm>
              <a:off x="2397183" y="2005523"/>
              <a:ext cx="2384725" cy="1372707"/>
            </a:xfrm>
            <a:custGeom>
              <a:avLst/>
              <a:gdLst/>
              <a:ahLst/>
              <a:cxnLst/>
              <a:rect l="l" t="t" r="r" b="b"/>
              <a:pathLst>
                <a:path w="49124" h="28277" extrusionOk="0">
                  <a:moveTo>
                    <a:pt x="18221" y="1"/>
                  </a:moveTo>
                  <a:cubicBezTo>
                    <a:pt x="17971" y="1"/>
                    <a:pt x="17721" y="56"/>
                    <a:pt x="17530" y="165"/>
                  </a:cubicBezTo>
                  <a:lnTo>
                    <a:pt x="383" y="10089"/>
                  </a:lnTo>
                  <a:cubicBezTo>
                    <a:pt x="1" y="10308"/>
                    <a:pt x="1" y="10666"/>
                    <a:pt x="383" y="10885"/>
                  </a:cubicBezTo>
                  <a:lnTo>
                    <a:pt x="30216" y="28110"/>
                  </a:lnTo>
                  <a:cubicBezTo>
                    <a:pt x="30405" y="28221"/>
                    <a:pt x="30655" y="28276"/>
                    <a:pt x="30904" y="28276"/>
                  </a:cubicBezTo>
                  <a:cubicBezTo>
                    <a:pt x="31154" y="28276"/>
                    <a:pt x="31404" y="28221"/>
                    <a:pt x="31595" y="28110"/>
                  </a:cubicBezTo>
                  <a:lnTo>
                    <a:pt x="48742" y="18189"/>
                  </a:lnTo>
                  <a:cubicBezTo>
                    <a:pt x="49124" y="17967"/>
                    <a:pt x="49124" y="17612"/>
                    <a:pt x="48742" y="17390"/>
                  </a:cubicBezTo>
                  <a:lnTo>
                    <a:pt x="18909" y="165"/>
                  </a:lnTo>
                  <a:cubicBezTo>
                    <a:pt x="18719" y="56"/>
                    <a:pt x="18470" y="1"/>
                    <a:pt x="182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36;p23"/>
            <p:cNvSpPr/>
            <p:nvPr/>
          </p:nvSpPr>
          <p:spPr>
            <a:xfrm>
              <a:off x="4199781" y="3044527"/>
              <a:ext cx="144518" cy="75973"/>
            </a:xfrm>
            <a:custGeom>
              <a:avLst/>
              <a:gdLst/>
              <a:ahLst/>
              <a:cxnLst/>
              <a:rect l="l" t="t" r="r" b="b"/>
              <a:pathLst>
                <a:path w="2977" h="1565" extrusionOk="0">
                  <a:moveTo>
                    <a:pt x="1488" y="0"/>
                  </a:moveTo>
                  <a:cubicBezTo>
                    <a:pt x="1141" y="0"/>
                    <a:pt x="794" y="76"/>
                    <a:pt x="530" y="228"/>
                  </a:cubicBezTo>
                  <a:cubicBezTo>
                    <a:pt x="0" y="536"/>
                    <a:pt x="0" y="1030"/>
                    <a:pt x="530" y="1334"/>
                  </a:cubicBezTo>
                  <a:cubicBezTo>
                    <a:pt x="794" y="1488"/>
                    <a:pt x="1141" y="1565"/>
                    <a:pt x="1488" y="1565"/>
                  </a:cubicBezTo>
                  <a:cubicBezTo>
                    <a:pt x="1835" y="1565"/>
                    <a:pt x="2182" y="1488"/>
                    <a:pt x="2447" y="1334"/>
                  </a:cubicBezTo>
                  <a:cubicBezTo>
                    <a:pt x="2976" y="1030"/>
                    <a:pt x="2976" y="536"/>
                    <a:pt x="2447" y="228"/>
                  </a:cubicBezTo>
                  <a:cubicBezTo>
                    <a:pt x="2182" y="76"/>
                    <a:pt x="1835" y="0"/>
                    <a:pt x="14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37;p23"/>
            <p:cNvSpPr/>
            <p:nvPr/>
          </p:nvSpPr>
          <p:spPr>
            <a:xfrm>
              <a:off x="3897406" y="2853270"/>
              <a:ext cx="899345" cy="633658"/>
            </a:xfrm>
            <a:custGeom>
              <a:avLst/>
              <a:gdLst/>
              <a:ahLst/>
              <a:cxnLst/>
              <a:rect l="l" t="t" r="r" b="b"/>
              <a:pathLst>
                <a:path w="18526" h="13053" extrusionOk="0">
                  <a:moveTo>
                    <a:pt x="17946" y="1"/>
                  </a:moveTo>
                  <a:cubicBezTo>
                    <a:pt x="18212" y="223"/>
                    <a:pt x="18178" y="527"/>
                    <a:pt x="17837" y="725"/>
                  </a:cubicBezTo>
                  <a:lnTo>
                    <a:pt x="690" y="10646"/>
                  </a:lnTo>
                  <a:cubicBezTo>
                    <a:pt x="499" y="10756"/>
                    <a:pt x="250" y="10813"/>
                    <a:pt x="1" y="10813"/>
                  </a:cubicBezTo>
                  <a:lnTo>
                    <a:pt x="1" y="13053"/>
                  </a:lnTo>
                  <a:cubicBezTo>
                    <a:pt x="250" y="13053"/>
                    <a:pt x="499" y="12998"/>
                    <a:pt x="690" y="12889"/>
                  </a:cubicBezTo>
                  <a:lnTo>
                    <a:pt x="17837" y="2963"/>
                  </a:lnTo>
                  <a:cubicBezTo>
                    <a:pt x="18219" y="2745"/>
                    <a:pt x="18526" y="2209"/>
                    <a:pt x="18526" y="1769"/>
                  </a:cubicBezTo>
                  <a:lnTo>
                    <a:pt x="18526" y="1120"/>
                  </a:lnTo>
                  <a:cubicBezTo>
                    <a:pt x="18526" y="725"/>
                    <a:pt x="18274" y="251"/>
                    <a:pt x="1794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38;p23"/>
            <p:cNvSpPr/>
            <p:nvPr/>
          </p:nvSpPr>
          <p:spPr>
            <a:xfrm>
              <a:off x="2382280" y="2498909"/>
              <a:ext cx="1515235" cy="988036"/>
            </a:xfrm>
            <a:custGeom>
              <a:avLst/>
              <a:gdLst/>
              <a:ahLst/>
              <a:cxnLst/>
              <a:rect l="l" t="t" r="r" b="b"/>
              <a:pathLst>
                <a:path w="31213" h="20353" extrusionOk="0">
                  <a:moveTo>
                    <a:pt x="584" y="1"/>
                  </a:moveTo>
                  <a:cubicBezTo>
                    <a:pt x="253" y="250"/>
                    <a:pt x="0" y="721"/>
                    <a:pt x="0" y="1120"/>
                  </a:cubicBezTo>
                  <a:lnTo>
                    <a:pt x="0" y="1768"/>
                  </a:lnTo>
                  <a:cubicBezTo>
                    <a:pt x="0" y="2209"/>
                    <a:pt x="308" y="2742"/>
                    <a:pt x="690" y="2963"/>
                  </a:cubicBezTo>
                  <a:lnTo>
                    <a:pt x="30523" y="20189"/>
                  </a:lnTo>
                  <a:cubicBezTo>
                    <a:pt x="30711" y="20298"/>
                    <a:pt x="30963" y="20353"/>
                    <a:pt x="31213" y="20353"/>
                  </a:cubicBezTo>
                  <a:lnTo>
                    <a:pt x="31213" y="18113"/>
                  </a:lnTo>
                  <a:cubicBezTo>
                    <a:pt x="30963" y="18113"/>
                    <a:pt x="30711" y="18056"/>
                    <a:pt x="30523" y="17946"/>
                  </a:cubicBezTo>
                  <a:lnTo>
                    <a:pt x="690" y="721"/>
                  </a:lnTo>
                  <a:cubicBezTo>
                    <a:pt x="348" y="527"/>
                    <a:pt x="315" y="219"/>
                    <a:pt x="5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39;p23"/>
            <p:cNvSpPr/>
            <p:nvPr/>
          </p:nvSpPr>
          <p:spPr>
            <a:xfrm>
              <a:off x="2579753" y="2115521"/>
              <a:ext cx="2008452" cy="1158575"/>
            </a:xfrm>
            <a:custGeom>
              <a:avLst/>
              <a:gdLst/>
              <a:ahLst/>
              <a:cxnLst/>
              <a:rect l="l" t="t" r="r" b="b"/>
              <a:pathLst>
                <a:path w="41373" h="23866" extrusionOk="0">
                  <a:moveTo>
                    <a:pt x="16822" y="0"/>
                  </a:moveTo>
                  <a:cubicBezTo>
                    <a:pt x="16672" y="0"/>
                    <a:pt x="16521" y="34"/>
                    <a:pt x="16407" y="100"/>
                  </a:cubicBezTo>
                  <a:lnTo>
                    <a:pt x="229" y="9458"/>
                  </a:lnTo>
                  <a:cubicBezTo>
                    <a:pt x="1" y="9592"/>
                    <a:pt x="1" y="9806"/>
                    <a:pt x="229" y="9936"/>
                  </a:cubicBezTo>
                  <a:lnTo>
                    <a:pt x="24141" y="23766"/>
                  </a:lnTo>
                  <a:cubicBezTo>
                    <a:pt x="24255" y="23832"/>
                    <a:pt x="24405" y="23865"/>
                    <a:pt x="24556" y="23865"/>
                  </a:cubicBezTo>
                  <a:cubicBezTo>
                    <a:pt x="24706" y="23865"/>
                    <a:pt x="24856" y="23832"/>
                    <a:pt x="24970" y="23766"/>
                  </a:cubicBezTo>
                  <a:lnTo>
                    <a:pt x="41144" y="14404"/>
                  </a:lnTo>
                  <a:cubicBezTo>
                    <a:pt x="41373" y="14271"/>
                    <a:pt x="41373" y="14059"/>
                    <a:pt x="41144" y="13926"/>
                  </a:cubicBezTo>
                  <a:lnTo>
                    <a:pt x="17237" y="100"/>
                  </a:lnTo>
                  <a:cubicBezTo>
                    <a:pt x="17122" y="34"/>
                    <a:pt x="16972" y="0"/>
                    <a:pt x="168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40;p23"/>
            <p:cNvSpPr/>
            <p:nvPr/>
          </p:nvSpPr>
          <p:spPr>
            <a:xfrm>
              <a:off x="2698247" y="2179160"/>
              <a:ext cx="1113574" cy="639046"/>
            </a:xfrm>
            <a:custGeom>
              <a:avLst/>
              <a:gdLst/>
              <a:ahLst/>
              <a:cxnLst/>
              <a:rect l="l" t="t" r="r" b="b"/>
              <a:pathLst>
                <a:path w="22939" h="13164" extrusionOk="0">
                  <a:moveTo>
                    <a:pt x="14396" y="0"/>
                  </a:moveTo>
                  <a:cubicBezTo>
                    <a:pt x="14209" y="0"/>
                    <a:pt x="14021" y="41"/>
                    <a:pt x="13878" y="123"/>
                  </a:cubicBezTo>
                  <a:lnTo>
                    <a:pt x="287" y="7970"/>
                  </a:lnTo>
                  <a:cubicBezTo>
                    <a:pt x="0" y="8138"/>
                    <a:pt x="0" y="8407"/>
                    <a:pt x="287" y="8571"/>
                  </a:cubicBezTo>
                  <a:lnTo>
                    <a:pt x="8021" y="13038"/>
                  </a:lnTo>
                  <a:cubicBezTo>
                    <a:pt x="8164" y="13122"/>
                    <a:pt x="8353" y="13164"/>
                    <a:pt x="8541" y="13164"/>
                  </a:cubicBezTo>
                  <a:cubicBezTo>
                    <a:pt x="8730" y="13164"/>
                    <a:pt x="8919" y="13122"/>
                    <a:pt x="9062" y="13038"/>
                  </a:cubicBezTo>
                  <a:lnTo>
                    <a:pt x="22649" y="5195"/>
                  </a:lnTo>
                  <a:cubicBezTo>
                    <a:pt x="22939" y="5028"/>
                    <a:pt x="22939" y="4759"/>
                    <a:pt x="22649" y="4595"/>
                  </a:cubicBezTo>
                  <a:lnTo>
                    <a:pt x="14915" y="123"/>
                  </a:lnTo>
                  <a:cubicBezTo>
                    <a:pt x="14772" y="41"/>
                    <a:pt x="14584" y="0"/>
                    <a:pt x="143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41;p23"/>
            <p:cNvSpPr/>
            <p:nvPr/>
          </p:nvSpPr>
          <p:spPr>
            <a:xfrm>
              <a:off x="2922613" y="2471337"/>
              <a:ext cx="395496" cy="222288"/>
            </a:xfrm>
            <a:custGeom>
              <a:avLst/>
              <a:gdLst/>
              <a:ahLst/>
              <a:cxnLst/>
              <a:rect l="l" t="t" r="r" b="b"/>
              <a:pathLst>
                <a:path w="8147" h="4579" extrusionOk="0">
                  <a:moveTo>
                    <a:pt x="5617" y="1"/>
                  </a:moveTo>
                  <a:cubicBezTo>
                    <a:pt x="5536" y="1"/>
                    <a:pt x="5453" y="15"/>
                    <a:pt x="5379" y="46"/>
                  </a:cubicBezTo>
                  <a:lnTo>
                    <a:pt x="3699" y="770"/>
                  </a:lnTo>
                  <a:cubicBezTo>
                    <a:pt x="3630" y="801"/>
                    <a:pt x="3548" y="817"/>
                    <a:pt x="3464" y="817"/>
                  </a:cubicBezTo>
                  <a:cubicBezTo>
                    <a:pt x="3419" y="817"/>
                    <a:pt x="3374" y="812"/>
                    <a:pt x="3331" y="804"/>
                  </a:cubicBezTo>
                  <a:lnTo>
                    <a:pt x="1348" y="415"/>
                  </a:lnTo>
                  <a:cubicBezTo>
                    <a:pt x="1303" y="406"/>
                    <a:pt x="1259" y="402"/>
                    <a:pt x="1217" y="402"/>
                  </a:cubicBezTo>
                  <a:cubicBezTo>
                    <a:pt x="954" y="402"/>
                    <a:pt x="745" y="553"/>
                    <a:pt x="836" y="709"/>
                  </a:cubicBezTo>
                  <a:lnTo>
                    <a:pt x="1512" y="1856"/>
                  </a:lnTo>
                  <a:cubicBezTo>
                    <a:pt x="1553" y="1927"/>
                    <a:pt x="1532" y="2009"/>
                    <a:pt x="1450" y="2070"/>
                  </a:cubicBezTo>
                  <a:lnTo>
                    <a:pt x="198" y="3040"/>
                  </a:lnTo>
                  <a:cubicBezTo>
                    <a:pt x="1" y="3192"/>
                    <a:pt x="188" y="3409"/>
                    <a:pt x="518" y="3409"/>
                  </a:cubicBezTo>
                  <a:cubicBezTo>
                    <a:pt x="520" y="3409"/>
                    <a:pt x="523" y="3409"/>
                    <a:pt x="525" y="3409"/>
                  </a:cubicBezTo>
                  <a:lnTo>
                    <a:pt x="2621" y="3395"/>
                  </a:lnTo>
                  <a:cubicBezTo>
                    <a:pt x="2753" y="3395"/>
                    <a:pt x="2876" y="3429"/>
                    <a:pt x="2955" y="3494"/>
                  </a:cubicBezTo>
                  <a:lnTo>
                    <a:pt x="4163" y="4480"/>
                  </a:lnTo>
                  <a:cubicBezTo>
                    <a:pt x="4245" y="4547"/>
                    <a:pt x="4368" y="4579"/>
                    <a:pt x="4491" y="4579"/>
                  </a:cubicBezTo>
                  <a:cubicBezTo>
                    <a:pt x="4656" y="4579"/>
                    <a:pt x="4820" y="4521"/>
                    <a:pt x="4877" y="4415"/>
                  </a:cubicBezTo>
                  <a:lnTo>
                    <a:pt x="5497" y="3258"/>
                  </a:lnTo>
                  <a:cubicBezTo>
                    <a:pt x="5535" y="3187"/>
                    <a:pt x="5634" y="3128"/>
                    <a:pt x="5760" y="3108"/>
                  </a:cubicBezTo>
                  <a:lnTo>
                    <a:pt x="7764" y="2746"/>
                  </a:lnTo>
                  <a:cubicBezTo>
                    <a:pt x="8082" y="2692"/>
                    <a:pt x="8146" y="2449"/>
                    <a:pt x="7877" y="2336"/>
                  </a:cubicBezTo>
                  <a:lnTo>
                    <a:pt x="6163" y="1637"/>
                  </a:lnTo>
                  <a:cubicBezTo>
                    <a:pt x="6058" y="1593"/>
                    <a:pt x="5993" y="1521"/>
                    <a:pt x="5996" y="1446"/>
                  </a:cubicBezTo>
                  <a:lnTo>
                    <a:pt x="6023" y="238"/>
                  </a:lnTo>
                  <a:cubicBezTo>
                    <a:pt x="6026" y="97"/>
                    <a:pt x="5829" y="1"/>
                    <a:pt x="56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42;p23"/>
            <p:cNvSpPr/>
            <p:nvPr/>
          </p:nvSpPr>
          <p:spPr>
            <a:xfrm>
              <a:off x="3192415" y="2245178"/>
              <a:ext cx="249958" cy="141557"/>
            </a:xfrm>
            <a:custGeom>
              <a:avLst/>
              <a:gdLst/>
              <a:ahLst/>
              <a:cxnLst/>
              <a:rect l="l" t="t" r="r" b="b"/>
              <a:pathLst>
                <a:path w="5149" h="2916" extrusionOk="0">
                  <a:moveTo>
                    <a:pt x="4796" y="1"/>
                  </a:moveTo>
                  <a:cubicBezTo>
                    <a:pt x="4682" y="1"/>
                    <a:pt x="4556" y="32"/>
                    <a:pt x="4455" y="91"/>
                  </a:cubicBezTo>
                  <a:lnTo>
                    <a:pt x="202" y="2545"/>
                  </a:lnTo>
                  <a:cubicBezTo>
                    <a:pt x="32" y="2644"/>
                    <a:pt x="1" y="2788"/>
                    <a:pt x="134" y="2866"/>
                  </a:cubicBezTo>
                  <a:cubicBezTo>
                    <a:pt x="192" y="2899"/>
                    <a:pt x="271" y="2915"/>
                    <a:pt x="355" y="2915"/>
                  </a:cubicBezTo>
                  <a:cubicBezTo>
                    <a:pt x="469" y="2915"/>
                    <a:pt x="594" y="2886"/>
                    <a:pt x="694" y="2829"/>
                  </a:cubicBezTo>
                  <a:lnTo>
                    <a:pt x="4947" y="374"/>
                  </a:lnTo>
                  <a:cubicBezTo>
                    <a:pt x="5117" y="272"/>
                    <a:pt x="5148" y="129"/>
                    <a:pt x="5011" y="50"/>
                  </a:cubicBezTo>
                  <a:cubicBezTo>
                    <a:pt x="4956" y="17"/>
                    <a:pt x="4879" y="1"/>
                    <a:pt x="4796"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43;p23"/>
            <p:cNvSpPr/>
            <p:nvPr/>
          </p:nvSpPr>
          <p:spPr>
            <a:xfrm>
              <a:off x="3244502" y="2275323"/>
              <a:ext cx="249861" cy="141557"/>
            </a:xfrm>
            <a:custGeom>
              <a:avLst/>
              <a:gdLst/>
              <a:ahLst/>
              <a:cxnLst/>
              <a:rect l="l" t="t" r="r" b="b"/>
              <a:pathLst>
                <a:path w="5147" h="2916" extrusionOk="0">
                  <a:moveTo>
                    <a:pt x="4793" y="1"/>
                  </a:moveTo>
                  <a:cubicBezTo>
                    <a:pt x="4679" y="1"/>
                    <a:pt x="4554" y="31"/>
                    <a:pt x="4454" y="88"/>
                  </a:cubicBezTo>
                  <a:lnTo>
                    <a:pt x="202" y="2542"/>
                  </a:lnTo>
                  <a:cubicBezTo>
                    <a:pt x="30" y="2644"/>
                    <a:pt x="0" y="2787"/>
                    <a:pt x="133" y="2866"/>
                  </a:cubicBezTo>
                  <a:cubicBezTo>
                    <a:pt x="190" y="2899"/>
                    <a:pt x="267" y="2915"/>
                    <a:pt x="351" y="2915"/>
                  </a:cubicBezTo>
                  <a:cubicBezTo>
                    <a:pt x="466" y="2915"/>
                    <a:pt x="592" y="2885"/>
                    <a:pt x="693" y="2825"/>
                  </a:cubicBezTo>
                  <a:lnTo>
                    <a:pt x="4945" y="371"/>
                  </a:lnTo>
                  <a:cubicBezTo>
                    <a:pt x="5116" y="272"/>
                    <a:pt x="5147" y="129"/>
                    <a:pt x="5010" y="50"/>
                  </a:cubicBezTo>
                  <a:cubicBezTo>
                    <a:pt x="4954" y="17"/>
                    <a:pt x="4876" y="1"/>
                    <a:pt x="47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44;p23"/>
            <p:cNvSpPr/>
            <p:nvPr/>
          </p:nvSpPr>
          <p:spPr>
            <a:xfrm>
              <a:off x="3296492" y="2305322"/>
              <a:ext cx="249861" cy="141557"/>
            </a:xfrm>
            <a:custGeom>
              <a:avLst/>
              <a:gdLst/>
              <a:ahLst/>
              <a:cxnLst/>
              <a:rect l="l" t="t" r="r" b="b"/>
              <a:pathLst>
                <a:path w="5147" h="2916" extrusionOk="0">
                  <a:moveTo>
                    <a:pt x="4792" y="1"/>
                  </a:moveTo>
                  <a:cubicBezTo>
                    <a:pt x="4678" y="1"/>
                    <a:pt x="4553" y="31"/>
                    <a:pt x="4455" y="87"/>
                  </a:cubicBezTo>
                  <a:lnTo>
                    <a:pt x="202" y="2545"/>
                  </a:lnTo>
                  <a:cubicBezTo>
                    <a:pt x="28" y="2644"/>
                    <a:pt x="0" y="2787"/>
                    <a:pt x="134" y="2866"/>
                  </a:cubicBezTo>
                  <a:cubicBezTo>
                    <a:pt x="192" y="2899"/>
                    <a:pt x="269" y="2915"/>
                    <a:pt x="353" y="2915"/>
                  </a:cubicBezTo>
                  <a:cubicBezTo>
                    <a:pt x="467" y="2915"/>
                    <a:pt x="593" y="2885"/>
                    <a:pt x="693" y="2828"/>
                  </a:cubicBezTo>
                  <a:lnTo>
                    <a:pt x="4946" y="374"/>
                  </a:lnTo>
                  <a:cubicBezTo>
                    <a:pt x="5117" y="272"/>
                    <a:pt x="5147" y="128"/>
                    <a:pt x="5011" y="50"/>
                  </a:cubicBezTo>
                  <a:cubicBezTo>
                    <a:pt x="4954" y="17"/>
                    <a:pt x="4876" y="1"/>
                    <a:pt x="47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45;p23"/>
            <p:cNvSpPr/>
            <p:nvPr/>
          </p:nvSpPr>
          <p:spPr>
            <a:xfrm>
              <a:off x="3348481" y="2335467"/>
              <a:ext cx="249958" cy="141460"/>
            </a:xfrm>
            <a:custGeom>
              <a:avLst/>
              <a:gdLst/>
              <a:ahLst/>
              <a:cxnLst/>
              <a:rect l="l" t="t" r="r" b="b"/>
              <a:pathLst>
                <a:path w="5149" h="2914" extrusionOk="0">
                  <a:moveTo>
                    <a:pt x="4792" y="1"/>
                  </a:moveTo>
                  <a:cubicBezTo>
                    <a:pt x="4678" y="1"/>
                    <a:pt x="4553" y="31"/>
                    <a:pt x="4455" y="88"/>
                  </a:cubicBezTo>
                  <a:lnTo>
                    <a:pt x="202" y="2542"/>
                  </a:lnTo>
                  <a:cubicBezTo>
                    <a:pt x="29" y="2640"/>
                    <a:pt x="1" y="2788"/>
                    <a:pt x="134" y="2866"/>
                  </a:cubicBezTo>
                  <a:cubicBezTo>
                    <a:pt x="191" y="2898"/>
                    <a:pt x="267" y="2914"/>
                    <a:pt x="349" y="2914"/>
                  </a:cubicBezTo>
                  <a:cubicBezTo>
                    <a:pt x="465" y="2914"/>
                    <a:pt x="592" y="2883"/>
                    <a:pt x="694" y="2825"/>
                  </a:cubicBezTo>
                  <a:lnTo>
                    <a:pt x="4947" y="371"/>
                  </a:lnTo>
                  <a:cubicBezTo>
                    <a:pt x="5117" y="272"/>
                    <a:pt x="5148" y="129"/>
                    <a:pt x="5011" y="50"/>
                  </a:cubicBezTo>
                  <a:cubicBezTo>
                    <a:pt x="4954" y="17"/>
                    <a:pt x="4876" y="1"/>
                    <a:pt x="47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46;p23"/>
            <p:cNvSpPr/>
            <p:nvPr/>
          </p:nvSpPr>
          <p:spPr>
            <a:xfrm>
              <a:off x="3400568" y="2365466"/>
              <a:ext cx="249861" cy="141557"/>
            </a:xfrm>
            <a:custGeom>
              <a:avLst/>
              <a:gdLst/>
              <a:ahLst/>
              <a:cxnLst/>
              <a:rect l="l" t="t" r="r" b="b"/>
              <a:pathLst>
                <a:path w="5147" h="2916" extrusionOk="0">
                  <a:moveTo>
                    <a:pt x="4791" y="1"/>
                  </a:moveTo>
                  <a:cubicBezTo>
                    <a:pt x="4677" y="1"/>
                    <a:pt x="4552" y="30"/>
                    <a:pt x="4454" y="88"/>
                  </a:cubicBezTo>
                  <a:lnTo>
                    <a:pt x="202" y="2545"/>
                  </a:lnTo>
                  <a:cubicBezTo>
                    <a:pt x="27" y="2644"/>
                    <a:pt x="0" y="2787"/>
                    <a:pt x="133" y="2866"/>
                  </a:cubicBezTo>
                  <a:cubicBezTo>
                    <a:pt x="191" y="2899"/>
                    <a:pt x="269" y="2915"/>
                    <a:pt x="353" y="2915"/>
                  </a:cubicBezTo>
                  <a:cubicBezTo>
                    <a:pt x="467" y="2915"/>
                    <a:pt x="591" y="2885"/>
                    <a:pt x="689" y="2828"/>
                  </a:cubicBezTo>
                  <a:lnTo>
                    <a:pt x="4942" y="371"/>
                  </a:lnTo>
                  <a:cubicBezTo>
                    <a:pt x="5116" y="272"/>
                    <a:pt x="5147" y="129"/>
                    <a:pt x="5010" y="50"/>
                  </a:cubicBezTo>
                  <a:cubicBezTo>
                    <a:pt x="4952" y="17"/>
                    <a:pt x="4874" y="1"/>
                    <a:pt x="47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47;p23"/>
            <p:cNvSpPr/>
            <p:nvPr/>
          </p:nvSpPr>
          <p:spPr>
            <a:xfrm>
              <a:off x="3452558" y="2395611"/>
              <a:ext cx="249910" cy="141412"/>
            </a:xfrm>
            <a:custGeom>
              <a:avLst/>
              <a:gdLst/>
              <a:ahLst/>
              <a:cxnLst/>
              <a:rect l="l" t="t" r="r" b="b"/>
              <a:pathLst>
                <a:path w="5148" h="2913" extrusionOk="0">
                  <a:moveTo>
                    <a:pt x="4791" y="1"/>
                  </a:moveTo>
                  <a:cubicBezTo>
                    <a:pt x="4677" y="1"/>
                    <a:pt x="4553" y="30"/>
                    <a:pt x="4455" y="88"/>
                  </a:cubicBezTo>
                  <a:lnTo>
                    <a:pt x="202" y="2542"/>
                  </a:lnTo>
                  <a:cubicBezTo>
                    <a:pt x="28" y="2641"/>
                    <a:pt x="1" y="2787"/>
                    <a:pt x="134" y="2863"/>
                  </a:cubicBezTo>
                  <a:cubicBezTo>
                    <a:pt x="192" y="2896"/>
                    <a:pt x="269" y="2912"/>
                    <a:pt x="353" y="2912"/>
                  </a:cubicBezTo>
                  <a:cubicBezTo>
                    <a:pt x="467" y="2912"/>
                    <a:pt x="591" y="2882"/>
                    <a:pt x="690" y="2825"/>
                  </a:cubicBezTo>
                  <a:lnTo>
                    <a:pt x="4942" y="371"/>
                  </a:lnTo>
                  <a:cubicBezTo>
                    <a:pt x="5117" y="272"/>
                    <a:pt x="5147" y="125"/>
                    <a:pt x="5011" y="50"/>
                  </a:cubicBezTo>
                  <a:cubicBezTo>
                    <a:pt x="4953" y="17"/>
                    <a:pt x="4875" y="1"/>
                    <a:pt x="47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48;p23"/>
            <p:cNvSpPr/>
            <p:nvPr/>
          </p:nvSpPr>
          <p:spPr>
            <a:xfrm>
              <a:off x="3166930" y="2613130"/>
              <a:ext cx="459964" cy="263211"/>
            </a:xfrm>
            <a:custGeom>
              <a:avLst/>
              <a:gdLst/>
              <a:ahLst/>
              <a:cxnLst/>
              <a:rect l="l" t="t" r="r" b="b"/>
              <a:pathLst>
                <a:path w="9475" h="5422" extrusionOk="0">
                  <a:moveTo>
                    <a:pt x="8639" y="0"/>
                  </a:moveTo>
                  <a:cubicBezTo>
                    <a:pt x="8526" y="0"/>
                    <a:pt x="8414" y="25"/>
                    <a:pt x="8328" y="74"/>
                  </a:cubicBezTo>
                  <a:lnTo>
                    <a:pt x="174" y="4784"/>
                  </a:lnTo>
                  <a:cubicBezTo>
                    <a:pt x="1" y="4883"/>
                    <a:pt x="1" y="5044"/>
                    <a:pt x="174" y="5143"/>
                  </a:cubicBezTo>
                  <a:lnTo>
                    <a:pt x="526" y="5347"/>
                  </a:lnTo>
                  <a:cubicBezTo>
                    <a:pt x="611" y="5397"/>
                    <a:pt x="724" y="5422"/>
                    <a:pt x="837" y="5422"/>
                  </a:cubicBezTo>
                  <a:cubicBezTo>
                    <a:pt x="950" y="5422"/>
                    <a:pt x="1064" y="5397"/>
                    <a:pt x="1151" y="5347"/>
                  </a:cubicBezTo>
                  <a:lnTo>
                    <a:pt x="9304" y="638"/>
                  </a:lnTo>
                  <a:cubicBezTo>
                    <a:pt x="9475" y="538"/>
                    <a:pt x="9475" y="378"/>
                    <a:pt x="9304" y="279"/>
                  </a:cubicBezTo>
                  <a:lnTo>
                    <a:pt x="8950" y="74"/>
                  </a:lnTo>
                  <a:cubicBezTo>
                    <a:pt x="8864" y="25"/>
                    <a:pt x="8751" y="0"/>
                    <a:pt x="86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49;p23"/>
            <p:cNvSpPr/>
            <p:nvPr/>
          </p:nvSpPr>
          <p:spPr>
            <a:xfrm>
              <a:off x="3687652" y="2449105"/>
              <a:ext cx="223404" cy="126508"/>
            </a:xfrm>
            <a:custGeom>
              <a:avLst/>
              <a:gdLst/>
              <a:ahLst/>
              <a:cxnLst/>
              <a:rect l="l" t="t" r="r" b="b"/>
              <a:pathLst>
                <a:path w="4602" h="2606" extrusionOk="0">
                  <a:moveTo>
                    <a:pt x="3765" y="0"/>
                  </a:moveTo>
                  <a:cubicBezTo>
                    <a:pt x="3652" y="0"/>
                    <a:pt x="3538" y="25"/>
                    <a:pt x="3451" y="74"/>
                  </a:cubicBezTo>
                  <a:lnTo>
                    <a:pt x="175" y="1969"/>
                  </a:lnTo>
                  <a:cubicBezTo>
                    <a:pt x="1" y="2068"/>
                    <a:pt x="1" y="2228"/>
                    <a:pt x="175" y="2327"/>
                  </a:cubicBezTo>
                  <a:lnTo>
                    <a:pt x="526" y="2531"/>
                  </a:lnTo>
                  <a:cubicBezTo>
                    <a:pt x="612" y="2581"/>
                    <a:pt x="724" y="2606"/>
                    <a:pt x="837" y="2606"/>
                  </a:cubicBezTo>
                  <a:cubicBezTo>
                    <a:pt x="950" y="2606"/>
                    <a:pt x="1064" y="2581"/>
                    <a:pt x="1151" y="2531"/>
                  </a:cubicBezTo>
                  <a:lnTo>
                    <a:pt x="4427" y="638"/>
                  </a:lnTo>
                  <a:cubicBezTo>
                    <a:pt x="4598" y="539"/>
                    <a:pt x="4601" y="378"/>
                    <a:pt x="4427" y="279"/>
                  </a:cubicBezTo>
                  <a:lnTo>
                    <a:pt x="4076" y="74"/>
                  </a:lnTo>
                  <a:cubicBezTo>
                    <a:pt x="3990" y="25"/>
                    <a:pt x="3878" y="0"/>
                    <a:pt x="376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50;p23"/>
            <p:cNvSpPr/>
            <p:nvPr/>
          </p:nvSpPr>
          <p:spPr>
            <a:xfrm>
              <a:off x="3266686" y="2507210"/>
              <a:ext cx="1113574" cy="639095"/>
            </a:xfrm>
            <a:custGeom>
              <a:avLst/>
              <a:gdLst/>
              <a:ahLst/>
              <a:cxnLst/>
              <a:rect l="l" t="t" r="r" b="b"/>
              <a:pathLst>
                <a:path w="22939" h="13165" extrusionOk="0">
                  <a:moveTo>
                    <a:pt x="14397" y="1"/>
                  </a:moveTo>
                  <a:cubicBezTo>
                    <a:pt x="14209" y="1"/>
                    <a:pt x="14021" y="43"/>
                    <a:pt x="13878" y="126"/>
                  </a:cubicBezTo>
                  <a:lnTo>
                    <a:pt x="287" y="7969"/>
                  </a:lnTo>
                  <a:cubicBezTo>
                    <a:pt x="0" y="8137"/>
                    <a:pt x="0" y="8407"/>
                    <a:pt x="287" y="8571"/>
                  </a:cubicBezTo>
                  <a:lnTo>
                    <a:pt x="8024" y="13041"/>
                  </a:lnTo>
                  <a:cubicBezTo>
                    <a:pt x="8168" y="13123"/>
                    <a:pt x="8355" y="13164"/>
                    <a:pt x="8543" y="13164"/>
                  </a:cubicBezTo>
                  <a:cubicBezTo>
                    <a:pt x="8731" y="13164"/>
                    <a:pt x="8919" y="13123"/>
                    <a:pt x="9062" y="13041"/>
                  </a:cubicBezTo>
                  <a:lnTo>
                    <a:pt x="22652" y="5195"/>
                  </a:lnTo>
                  <a:cubicBezTo>
                    <a:pt x="22939" y="5028"/>
                    <a:pt x="22939" y="4762"/>
                    <a:pt x="22652" y="4595"/>
                  </a:cubicBezTo>
                  <a:lnTo>
                    <a:pt x="14919" y="126"/>
                  </a:lnTo>
                  <a:cubicBezTo>
                    <a:pt x="14773" y="43"/>
                    <a:pt x="14585" y="1"/>
                    <a:pt x="143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51;p23"/>
            <p:cNvSpPr/>
            <p:nvPr/>
          </p:nvSpPr>
          <p:spPr>
            <a:xfrm>
              <a:off x="3491004" y="2799387"/>
              <a:ext cx="395690" cy="222288"/>
            </a:xfrm>
            <a:custGeom>
              <a:avLst/>
              <a:gdLst/>
              <a:ahLst/>
              <a:cxnLst/>
              <a:rect l="l" t="t" r="r" b="b"/>
              <a:pathLst>
                <a:path w="8151" h="4579" extrusionOk="0">
                  <a:moveTo>
                    <a:pt x="5620" y="1"/>
                  </a:moveTo>
                  <a:cubicBezTo>
                    <a:pt x="5539" y="1"/>
                    <a:pt x="5457" y="15"/>
                    <a:pt x="5383" y="46"/>
                  </a:cubicBezTo>
                  <a:lnTo>
                    <a:pt x="3704" y="773"/>
                  </a:lnTo>
                  <a:cubicBezTo>
                    <a:pt x="3635" y="802"/>
                    <a:pt x="3552" y="818"/>
                    <a:pt x="3467" y="818"/>
                  </a:cubicBezTo>
                  <a:cubicBezTo>
                    <a:pt x="3422" y="818"/>
                    <a:pt x="3376" y="813"/>
                    <a:pt x="3331" y="804"/>
                  </a:cubicBezTo>
                  <a:lnTo>
                    <a:pt x="1349" y="419"/>
                  </a:lnTo>
                  <a:cubicBezTo>
                    <a:pt x="1303" y="409"/>
                    <a:pt x="1257" y="405"/>
                    <a:pt x="1212" y="405"/>
                  </a:cubicBezTo>
                  <a:cubicBezTo>
                    <a:pt x="954" y="405"/>
                    <a:pt x="747" y="555"/>
                    <a:pt x="840" y="712"/>
                  </a:cubicBezTo>
                  <a:lnTo>
                    <a:pt x="1513" y="1855"/>
                  </a:lnTo>
                  <a:cubicBezTo>
                    <a:pt x="1554" y="1930"/>
                    <a:pt x="1533" y="2008"/>
                    <a:pt x="1455" y="2070"/>
                  </a:cubicBezTo>
                  <a:lnTo>
                    <a:pt x="202" y="3040"/>
                  </a:lnTo>
                  <a:cubicBezTo>
                    <a:pt x="1" y="3193"/>
                    <a:pt x="195" y="3412"/>
                    <a:pt x="526" y="3412"/>
                  </a:cubicBezTo>
                  <a:lnTo>
                    <a:pt x="2622" y="3394"/>
                  </a:lnTo>
                  <a:cubicBezTo>
                    <a:pt x="2754" y="3394"/>
                    <a:pt x="2881" y="3429"/>
                    <a:pt x="2956" y="3494"/>
                  </a:cubicBezTo>
                  <a:lnTo>
                    <a:pt x="4164" y="4480"/>
                  </a:lnTo>
                  <a:cubicBezTo>
                    <a:pt x="4247" y="4547"/>
                    <a:pt x="4371" y="4578"/>
                    <a:pt x="4493" y="4578"/>
                  </a:cubicBezTo>
                  <a:cubicBezTo>
                    <a:pt x="4658" y="4578"/>
                    <a:pt x="4821" y="4521"/>
                    <a:pt x="4878" y="4415"/>
                  </a:cubicBezTo>
                  <a:lnTo>
                    <a:pt x="5499" y="3261"/>
                  </a:lnTo>
                  <a:cubicBezTo>
                    <a:pt x="5539" y="3186"/>
                    <a:pt x="5639" y="3131"/>
                    <a:pt x="5765" y="3108"/>
                  </a:cubicBezTo>
                  <a:lnTo>
                    <a:pt x="7765" y="2749"/>
                  </a:lnTo>
                  <a:cubicBezTo>
                    <a:pt x="8082" y="2692"/>
                    <a:pt x="8151" y="2449"/>
                    <a:pt x="7877" y="2336"/>
                  </a:cubicBezTo>
                  <a:lnTo>
                    <a:pt x="6168" y="1640"/>
                  </a:lnTo>
                  <a:cubicBezTo>
                    <a:pt x="6059" y="1596"/>
                    <a:pt x="5993" y="1524"/>
                    <a:pt x="5997" y="1446"/>
                  </a:cubicBezTo>
                  <a:lnTo>
                    <a:pt x="6024" y="238"/>
                  </a:lnTo>
                  <a:cubicBezTo>
                    <a:pt x="6027" y="97"/>
                    <a:pt x="5830" y="1"/>
                    <a:pt x="562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52;p23"/>
            <p:cNvSpPr/>
            <p:nvPr/>
          </p:nvSpPr>
          <p:spPr>
            <a:xfrm>
              <a:off x="3760855" y="2573373"/>
              <a:ext cx="249958" cy="141412"/>
            </a:xfrm>
            <a:custGeom>
              <a:avLst/>
              <a:gdLst/>
              <a:ahLst/>
              <a:cxnLst/>
              <a:rect l="l" t="t" r="r" b="b"/>
              <a:pathLst>
                <a:path w="5149" h="2913" extrusionOk="0">
                  <a:moveTo>
                    <a:pt x="4795" y="1"/>
                  </a:moveTo>
                  <a:cubicBezTo>
                    <a:pt x="4681" y="1"/>
                    <a:pt x="4555" y="31"/>
                    <a:pt x="4455" y="88"/>
                  </a:cubicBezTo>
                  <a:lnTo>
                    <a:pt x="202" y="2542"/>
                  </a:lnTo>
                  <a:cubicBezTo>
                    <a:pt x="32" y="2641"/>
                    <a:pt x="1" y="2788"/>
                    <a:pt x="138" y="2863"/>
                  </a:cubicBezTo>
                  <a:cubicBezTo>
                    <a:pt x="194" y="2896"/>
                    <a:pt x="271" y="2912"/>
                    <a:pt x="355" y="2912"/>
                  </a:cubicBezTo>
                  <a:cubicBezTo>
                    <a:pt x="469" y="2912"/>
                    <a:pt x="594" y="2882"/>
                    <a:pt x="694" y="2825"/>
                  </a:cubicBezTo>
                  <a:lnTo>
                    <a:pt x="4947" y="371"/>
                  </a:lnTo>
                  <a:cubicBezTo>
                    <a:pt x="5117" y="272"/>
                    <a:pt x="5148" y="129"/>
                    <a:pt x="5015" y="50"/>
                  </a:cubicBezTo>
                  <a:cubicBezTo>
                    <a:pt x="4957" y="17"/>
                    <a:pt x="4879" y="1"/>
                    <a:pt x="4795"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53;p23"/>
            <p:cNvSpPr/>
            <p:nvPr/>
          </p:nvSpPr>
          <p:spPr>
            <a:xfrm>
              <a:off x="3812942" y="2603373"/>
              <a:ext cx="249861" cy="141557"/>
            </a:xfrm>
            <a:custGeom>
              <a:avLst/>
              <a:gdLst/>
              <a:ahLst/>
              <a:cxnLst/>
              <a:rect l="l" t="t" r="r" b="b"/>
              <a:pathLst>
                <a:path w="5147" h="2916" extrusionOk="0">
                  <a:moveTo>
                    <a:pt x="4793" y="1"/>
                  </a:moveTo>
                  <a:cubicBezTo>
                    <a:pt x="4679" y="1"/>
                    <a:pt x="4554" y="30"/>
                    <a:pt x="4454" y="87"/>
                  </a:cubicBezTo>
                  <a:lnTo>
                    <a:pt x="201" y="2545"/>
                  </a:lnTo>
                  <a:cubicBezTo>
                    <a:pt x="30" y="2644"/>
                    <a:pt x="0" y="2787"/>
                    <a:pt x="136" y="2866"/>
                  </a:cubicBezTo>
                  <a:cubicBezTo>
                    <a:pt x="193" y="2899"/>
                    <a:pt x="270" y="2915"/>
                    <a:pt x="353" y="2915"/>
                  </a:cubicBezTo>
                  <a:cubicBezTo>
                    <a:pt x="467" y="2915"/>
                    <a:pt x="592" y="2885"/>
                    <a:pt x="692" y="2828"/>
                  </a:cubicBezTo>
                  <a:lnTo>
                    <a:pt x="4945" y="371"/>
                  </a:lnTo>
                  <a:cubicBezTo>
                    <a:pt x="5116" y="272"/>
                    <a:pt x="5147" y="128"/>
                    <a:pt x="5010" y="50"/>
                  </a:cubicBezTo>
                  <a:cubicBezTo>
                    <a:pt x="4954" y="17"/>
                    <a:pt x="4876" y="1"/>
                    <a:pt x="47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54;p23"/>
            <p:cNvSpPr/>
            <p:nvPr/>
          </p:nvSpPr>
          <p:spPr>
            <a:xfrm>
              <a:off x="3864931" y="2633518"/>
              <a:ext cx="249910" cy="141363"/>
            </a:xfrm>
            <a:custGeom>
              <a:avLst/>
              <a:gdLst/>
              <a:ahLst/>
              <a:cxnLst/>
              <a:rect l="l" t="t" r="r" b="b"/>
              <a:pathLst>
                <a:path w="5148" h="2912" extrusionOk="0">
                  <a:moveTo>
                    <a:pt x="4798" y="0"/>
                  </a:moveTo>
                  <a:cubicBezTo>
                    <a:pt x="4683" y="0"/>
                    <a:pt x="4556" y="30"/>
                    <a:pt x="4454" y="88"/>
                  </a:cubicBezTo>
                  <a:lnTo>
                    <a:pt x="202" y="2541"/>
                  </a:lnTo>
                  <a:cubicBezTo>
                    <a:pt x="31" y="2640"/>
                    <a:pt x="1" y="2784"/>
                    <a:pt x="137" y="2862"/>
                  </a:cubicBezTo>
                  <a:cubicBezTo>
                    <a:pt x="194" y="2896"/>
                    <a:pt x="271" y="2912"/>
                    <a:pt x="354" y="2912"/>
                  </a:cubicBezTo>
                  <a:cubicBezTo>
                    <a:pt x="468" y="2912"/>
                    <a:pt x="593" y="2882"/>
                    <a:pt x="694" y="2825"/>
                  </a:cubicBezTo>
                  <a:lnTo>
                    <a:pt x="4946" y="371"/>
                  </a:lnTo>
                  <a:cubicBezTo>
                    <a:pt x="5117" y="272"/>
                    <a:pt x="5147" y="125"/>
                    <a:pt x="5011" y="47"/>
                  </a:cubicBezTo>
                  <a:cubicBezTo>
                    <a:pt x="4955" y="16"/>
                    <a:pt x="4880" y="0"/>
                    <a:pt x="47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55;p23"/>
            <p:cNvSpPr/>
            <p:nvPr/>
          </p:nvSpPr>
          <p:spPr>
            <a:xfrm>
              <a:off x="3916921" y="2663517"/>
              <a:ext cx="249958" cy="141509"/>
            </a:xfrm>
            <a:custGeom>
              <a:avLst/>
              <a:gdLst/>
              <a:ahLst/>
              <a:cxnLst/>
              <a:rect l="l" t="t" r="r" b="b"/>
              <a:pathLst>
                <a:path w="5149" h="2915" extrusionOk="0">
                  <a:moveTo>
                    <a:pt x="4794" y="1"/>
                  </a:moveTo>
                  <a:cubicBezTo>
                    <a:pt x="4681" y="1"/>
                    <a:pt x="4555" y="31"/>
                    <a:pt x="4455" y="88"/>
                  </a:cubicBezTo>
                  <a:lnTo>
                    <a:pt x="202" y="2545"/>
                  </a:lnTo>
                  <a:cubicBezTo>
                    <a:pt x="32" y="2644"/>
                    <a:pt x="1" y="2788"/>
                    <a:pt x="138" y="2865"/>
                  </a:cubicBezTo>
                  <a:cubicBezTo>
                    <a:pt x="194" y="2899"/>
                    <a:pt x="271" y="2915"/>
                    <a:pt x="355" y="2915"/>
                  </a:cubicBezTo>
                  <a:cubicBezTo>
                    <a:pt x="469" y="2915"/>
                    <a:pt x="594" y="2885"/>
                    <a:pt x="694" y="2828"/>
                  </a:cubicBezTo>
                  <a:lnTo>
                    <a:pt x="4947" y="371"/>
                  </a:lnTo>
                  <a:cubicBezTo>
                    <a:pt x="5117" y="272"/>
                    <a:pt x="5148" y="129"/>
                    <a:pt x="5012" y="50"/>
                  </a:cubicBezTo>
                  <a:cubicBezTo>
                    <a:pt x="4955" y="17"/>
                    <a:pt x="4878" y="1"/>
                    <a:pt x="47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56;p23"/>
            <p:cNvSpPr/>
            <p:nvPr/>
          </p:nvSpPr>
          <p:spPr>
            <a:xfrm>
              <a:off x="3969007" y="2693516"/>
              <a:ext cx="249861" cy="141509"/>
            </a:xfrm>
            <a:custGeom>
              <a:avLst/>
              <a:gdLst/>
              <a:ahLst/>
              <a:cxnLst/>
              <a:rect l="l" t="t" r="r" b="b"/>
              <a:pathLst>
                <a:path w="5147" h="2915" extrusionOk="0">
                  <a:moveTo>
                    <a:pt x="4795" y="1"/>
                  </a:moveTo>
                  <a:cubicBezTo>
                    <a:pt x="4681" y="1"/>
                    <a:pt x="4555" y="31"/>
                    <a:pt x="4454" y="91"/>
                  </a:cubicBezTo>
                  <a:lnTo>
                    <a:pt x="201" y="2545"/>
                  </a:lnTo>
                  <a:cubicBezTo>
                    <a:pt x="31" y="2644"/>
                    <a:pt x="0" y="2787"/>
                    <a:pt x="136" y="2866"/>
                  </a:cubicBezTo>
                  <a:cubicBezTo>
                    <a:pt x="193" y="2899"/>
                    <a:pt x="270" y="2915"/>
                    <a:pt x="354" y="2915"/>
                  </a:cubicBezTo>
                  <a:cubicBezTo>
                    <a:pt x="467" y="2915"/>
                    <a:pt x="592" y="2885"/>
                    <a:pt x="692" y="2828"/>
                  </a:cubicBezTo>
                  <a:lnTo>
                    <a:pt x="4945" y="374"/>
                  </a:lnTo>
                  <a:cubicBezTo>
                    <a:pt x="5116" y="272"/>
                    <a:pt x="5147" y="128"/>
                    <a:pt x="5010" y="50"/>
                  </a:cubicBezTo>
                  <a:cubicBezTo>
                    <a:pt x="4954" y="17"/>
                    <a:pt x="4878" y="1"/>
                    <a:pt x="47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57;p23"/>
            <p:cNvSpPr/>
            <p:nvPr/>
          </p:nvSpPr>
          <p:spPr>
            <a:xfrm>
              <a:off x="4020997" y="2723661"/>
              <a:ext cx="249910" cy="141509"/>
            </a:xfrm>
            <a:custGeom>
              <a:avLst/>
              <a:gdLst/>
              <a:ahLst/>
              <a:cxnLst/>
              <a:rect l="l" t="t" r="r" b="b"/>
              <a:pathLst>
                <a:path w="5148" h="2915" extrusionOk="0">
                  <a:moveTo>
                    <a:pt x="4794" y="0"/>
                  </a:moveTo>
                  <a:cubicBezTo>
                    <a:pt x="4680" y="0"/>
                    <a:pt x="4555" y="30"/>
                    <a:pt x="4454" y="87"/>
                  </a:cubicBezTo>
                  <a:lnTo>
                    <a:pt x="202" y="2541"/>
                  </a:lnTo>
                  <a:cubicBezTo>
                    <a:pt x="31" y="2644"/>
                    <a:pt x="1" y="2787"/>
                    <a:pt x="137" y="2866"/>
                  </a:cubicBezTo>
                  <a:cubicBezTo>
                    <a:pt x="193" y="2899"/>
                    <a:pt x="269" y="2915"/>
                    <a:pt x="352" y="2915"/>
                  </a:cubicBezTo>
                  <a:cubicBezTo>
                    <a:pt x="466" y="2915"/>
                    <a:pt x="592" y="2884"/>
                    <a:pt x="694" y="2825"/>
                  </a:cubicBezTo>
                  <a:lnTo>
                    <a:pt x="4946" y="371"/>
                  </a:lnTo>
                  <a:cubicBezTo>
                    <a:pt x="5117" y="272"/>
                    <a:pt x="5147" y="128"/>
                    <a:pt x="5011" y="50"/>
                  </a:cubicBezTo>
                  <a:cubicBezTo>
                    <a:pt x="4955" y="17"/>
                    <a:pt x="4877" y="0"/>
                    <a:pt x="47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58;p23"/>
            <p:cNvSpPr/>
            <p:nvPr/>
          </p:nvSpPr>
          <p:spPr>
            <a:xfrm>
              <a:off x="3735370" y="2941229"/>
              <a:ext cx="459964" cy="263162"/>
            </a:xfrm>
            <a:custGeom>
              <a:avLst/>
              <a:gdLst/>
              <a:ahLst/>
              <a:cxnLst/>
              <a:rect l="l" t="t" r="r" b="b"/>
              <a:pathLst>
                <a:path w="9475" h="5421" extrusionOk="0">
                  <a:moveTo>
                    <a:pt x="8639" y="0"/>
                  </a:moveTo>
                  <a:cubicBezTo>
                    <a:pt x="8526" y="0"/>
                    <a:pt x="8414" y="26"/>
                    <a:pt x="8328" y="77"/>
                  </a:cubicBezTo>
                  <a:lnTo>
                    <a:pt x="175" y="4783"/>
                  </a:lnTo>
                  <a:cubicBezTo>
                    <a:pt x="1" y="4882"/>
                    <a:pt x="1" y="5042"/>
                    <a:pt x="175" y="5141"/>
                  </a:cubicBezTo>
                  <a:lnTo>
                    <a:pt x="526" y="5346"/>
                  </a:lnTo>
                  <a:cubicBezTo>
                    <a:pt x="613" y="5396"/>
                    <a:pt x="727" y="5421"/>
                    <a:pt x="840" y="5421"/>
                  </a:cubicBezTo>
                  <a:cubicBezTo>
                    <a:pt x="953" y="5421"/>
                    <a:pt x="1065" y="5396"/>
                    <a:pt x="1151" y="5346"/>
                  </a:cubicBezTo>
                  <a:lnTo>
                    <a:pt x="9304" y="640"/>
                  </a:lnTo>
                  <a:cubicBezTo>
                    <a:pt x="9475" y="537"/>
                    <a:pt x="9475" y="377"/>
                    <a:pt x="9304" y="277"/>
                  </a:cubicBezTo>
                  <a:lnTo>
                    <a:pt x="8953" y="77"/>
                  </a:lnTo>
                  <a:cubicBezTo>
                    <a:pt x="8866" y="26"/>
                    <a:pt x="8752" y="0"/>
                    <a:pt x="86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59;p23"/>
            <p:cNvSpPr/>
            <p:nvPr/>
          </p:nvSpPr>
          <p:spPr>
            <a:xfrm>
              <a:off x="4256285" y="2777301"/>
              <a:ext cx="223210" cy="126363"/>
            </a:xfrm>
            <a:custGeom>
              <a:avLst/>
              <a:gdLst/>
              <a:ahLst/>
              <a:cxnLst/>
              <a:rect l="l" t="t" r="r" b="b"/>
              <a:pathLst>
                <a:path w="4598" h="2603" extrusionOk="0">
                  <a:moveTo>
                    <a:pt x="3761" y="1"/>
                  </a:moveTo>
                  <a:cubicBezTo>
                    <a:pt x="3648" y="1"/>
                    <a:pt x="3536" y="25"/>
                    <a:pt x="3450" y="75"/>
                  </a:cubicBezTo>
                  <a:lnTo>
                    <a:pt x="171" y="1965"/>
                  </a:lnTo>
                  <a:cubicBezTo>
                    <a:pt x="0" y="2065"/>
                    <a:pt x="0" y="2225"/>
                    <a:pt x="171" y="2328"/>
                  </a:cubicBezTo>
                  <a:lnTo>
                    <a:pt x="522" y="2528"/>
                  </a:lnTo>
                  <a:cubicBezTo>
                    <a:pt x="609" y="2578"/>
                    <a:pt x="723" y="2603"/>
                    <a:pt x="836" y="2603"/>
                  </a:cubicBezTo>
                  <a:cubicBezTo>
                    <a:pt x="949" y="2603"/>
                    <a:pt x="1061" y="2578"/>
                    <a:pt x="1147" y="2528"/>
                  </a:cubicBezTo>
                  <a:lnTo>
                    <a:pt x="4424" y="638"/>
                  </a:lnTo>
                  <a:cubicBezTo>
                    <a:pt x="4597" y="539"/>
                    <a:pt x="4597" y="375"/>
                    <a:pt x="4424" y="276"/>
                  </a:cubicBezTo>
                  <a:lnTo>
                    <a:pt x="4071" y="75"/>
                  </a:lnTo>
                  <a:cubicBezTo>
                    <a:pt x="3986" y="25"/>
                    <a:pt x="3874" y="1"/>
                    <a:pt x="376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60;p23"/>
            <p:cNvSpPr/>
            <p:nvPr/>
          </p:nvSpPr>
          <p:spPr>
            <a:xfrm>
              <a:off x="2876157" y="2276099"/>
              <a:ext cx="31846" cy="16797"/>
            </a:xfrm>
            <a:custGeom>
              <a:avLst/>
              <a:gdLst/>
              <a:ahLst/>
              <a:cxnLst/>
              <a:rect l="l" t="t" r="r" b="b"/>
              <a:pathLst>
                <a:path w="656" h="346" extrusionOk="0">
                  <a:moveTo>
                    <a:pt x="329" y="0"/>
                  </a:moveTo>
                  <a:cubicBezTo>
                    <a:pt x="252" y="0"/>
                    <a:pt x="175" y="17"/>
                    <a:pt x="117" y="51"/>
                  </a:cubicBezTo>
                  <a:cubicBezTo>
                    <a:pt x="1" y="120"/>
                    <a:pt x="1" y="229"/>
                    <a:pt x="117" y="297"/>
                  </a:cubicBezTo>
                  <a:cubicBezTo>
                    <a:pt x="175" y="329"/>
                    <a:pt x="252" y="345"/>
                    <a:pt x="329" y="345"/>
                  </a:cubicBezTo>
                  <a:cubicBezTo>
                    <a:pt x="405" y="345"/>
                    <a:pt x="482" y="329"/>
                    <a:pt x="540" y="297"/>
                  </a:cubicBezTo>
                  <a:cubicBezTo>
                    <a:pt x="656" y="229"/>
                    <a:pt x="656" y="120"/>
                    <a:pt x="540" y="51"/>
                  </a:cubicBezTo>
                  <a:cubicBezTo>
                    <a:pt x="482" y="17"/>
                    <a:pt x="405" y="0"/>
                    <a:pt x="3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61;p23"/>
            <p:cNvSpPr/>
            <p:nvPr/>
          </p:nvSpPr>
          <p:spPr>
            <a:xfrm>
              <a:off x="2817178" y="2354884"/>
              <a:ext cx="63691" cy="33593"/>
            </a:xfrm>
            <a:custGeom>
              <a:avLst/>
              <a:gdLst/>
              <a:ahLst/>
              <a:cxnLst/>
              <a:rect l="l" t="t" r="r" b="b"/>
              <a:pathLst>
                <a:path w="1312" h="692" extrusionOk="0">
                  <a:moveTo>
                    <a:pt x="657" y="1"/>
                  </a:moveTo>
                  <a:cubicBezTo>
                    <a:pt x="504" y="1"/>
                    <a:pt x="351" y="34"/>
                    <a:pt x="233" y="101"/>
                  </a:cubicBezTo>
                  <a:cubicBezTo>
                    <a:pt x="1" y="238"/>
                    <a:pt x="1" y="456"/>
                    <a:pt x="233" y="589"/>
                  </a:cubicBezTo>
                  <a:cubicBezTo>
                    <a:pt x="351" y="657"/>
                    <a:pt x="504" y="691"/>
                    <a:pt x="657" y="691"/>
                  </a:cubicBezTo>
                  <a:cubicBezTo>
                    <a:pt x="811" y="691"/>
                    <a:pt x="963" y="657"/>
                    <a:pt x="1080" y="589"/>
                  </a:cubicBezTo>
                  <a:cubicBezTo>
                    <a:pt x="1311" y="456"/>
                    <a:pt x="1311" y="238"/>
                    <a:pt x="1080" y="101"/>
                  </a:cubicBezTo>
                  <a:cubicBezTo>
                    <a:pt x="963" y="34"/>
                    <a:pt x="811" y="1"/>
                    <a:pt x="6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62;p23"/>
            <p:cNvSpPr/>
            <p:nvPr/>
          </p:nvSpPr>
          <p:spPr>
            <a:xfrm>
              <a:off x="2890914" y="2244304"/>
              <a:ext cx="179325" cy="101119"/>
            </a:xfrm>
            <a:custGeom>
              <a:avLst/>
              <a:gdLst/>
              <a:ahLst/>
              <a:cxnLst/>
              <a:rect l="l" t="t" r="r" b="b"/>
              <a:pathLst>
                <a:path w="3694" h="2083" extrusionOk="0">
                  <a:moveTo>
                    <a:pt x="3263" y="1"/>
                  </a:moveTo>
                  <a:cubicBezTo>
                    <a:pt x="3154" y="1"/>
                    <a:pt x="3043" y="25"/>
                    <a:pt x="2956" y="75"/>
                  </a:cubicBezTo>
                  <a:lnTo>
                    <a:pt x="175" y="1683"/>
                  </a:lnTo>
                  <a:cubicBezTo>
                    <a:pt x="11" y="1778"/>
                    <a:pt x="0" y="1928"/>
                    <a:pt x="158" y="2017"/>
                  </a:cubicBezTo>
                  <a:cubicBezTo>
                    <a:pt x="231" y="2061"/>
                    <a:pt x="329" y="2082"/>
                    <a:pt x="429" y="2082"/>
                  </a:cubicBezTo>
                  <a:cubicBezTo>
                    <a:pt x="539" y="2082"/>
                    <a:pt x="652" y="2057"/>
                    <a:pt x="738" y="2007"/>
                  </a:cubicBezTo>
                  <a:lnTo>
                    <a:pt x="3519" y="402"/>
                  </a:lnTo>
                  <a:cubicBezTo>
                    <a:pt x="3687" y="307"/>
                    <a:pt x="3693" y="157"/>
                    <a:pt x="3540" y="65"/>
                  </a:cubicBezTo>
                  <a:cubicBezTo>
                    <a:pt x="3464" y="22"/>
                    <a:pt x="3365" y="1"/>
                    <a:pt x="32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63;p23"/>
            <p:cNvSpPr/>
            <p:nvPr/>
          </p:nvSpPr>
          <p:spPr>
            <a:xfrm>
              <a:off x="772592" y="1042343"/>
              <a:ext cx="1799175" cy="2857990"/>
            </a:xfrm>
            <a:custGeom>
              <a:avLst/>
              <a:gdLst/>
              <a:ahLst/>
              <a:cxnLst/>
              <a:rect l="l" t="t" r="r" b="b"/>
              <a:pathLst>
                <a:path w="37062" h="58873" extrusionOk="0">
                  <a:moveTo>
                    <a:pt x="32038" y="0"/>
                  </a:moveTo>
                  <a:lnTo>
                    <a:pt x="29260" y="1604"/>
                  </a:lnTo>
                  <a:lnTo>
                    <a:pt x="523" y="18194"/>
                  </a:lnTo>
                  <a:cubicBezTo>
                    <a:pt x="379" y="18276"/>
                    <a:pt x="252" y="18420"/>
                    <a:pt x="157" y="18583"/>
                  </a:cubicBezTo>
                  <a:cubicBezTo>
                    <a:pt x="58" y="18747"/>
                    <a:pt x="0" y="18931"/>
                    <a:pt x="0" y="19095"/>
                  </a:cubicBezTo>
                  <a:lnTo>
                    <a:pt x="0" y="53406"/>
                  </a:lnTo>
                  <a:cubicBezTo>
                    <a:pt x="0" y="55270"/>
                    <a:pt x="1314" y="57539"/>
                    <a:pt x="2928" y="58471"/>
                  </a:cubicBezTo>
                  <a:cubicBezTo>
                    <a:pt x="3398" y="58743"/>
                    <a:pt x="3842" y="58872"/>
                    <a:pt x="4235" y="58872"/>
                  </a:cubicBezTo>
                  <a:cubicBezTo>
                    <a:pt x="5194" y="58872"/>
                    <a:pt x="5853" y="58107"/>
                    <a:pt x="5853" y="56785"/>
                  </a:cubicBezTo>
                  <a:lnTo>
                    <a:pt x="5853" y="22474"/>
                  </a:lnTo>
                  <a:cubicBezTo>
                    <a:pt x="5853" y="22307"/>
                    <a:pt x="5912" y="22123"/>
                    <a:pt x="6007" y="21959"/>
                  </a:cubicBezTo>
                  <a:cubicBezTo>
                    <a:pt x="6102" y="21798"/>
                    <a:pt x="6229" y="21658"/>
                    <a:pt x="6372" y="21573"/>
                  </a:cubicBezTo>
                  <a:lnTo>
                    <a:pt x="32185" y="6672"/>
                  </a:lnTo>
                  <a:lnTo>
                    <a:pt x="35110" y="4983"/>
                  </a:lnTo>
                  <a:lnTo>
                    <a:pt x="35113" y="4983"/>
                  </a:lnTo>
                  <a:lnTo>
                    <a:pt x="37062" y="3856"/>
                  </a:lnTo>
                  <a:lnTo>
                    <a:pt x="37062" y="3290"/>
                  </a:lnTo>
                  <a:cubicBezTo>
                    <a:pt x="37062" y="3136"/>
                    <a:pt x="37007" y="2965"/>
                    <a:pt x="36918" y="2812"/>
                  </a:cubicBezTo>
                  <a:lnTo>
                    <a:pt x="5400" y="21010"/>
                  </a:lnTo>
                  <a:cubicBezTo>
                    <a:pt x="5256" y="21092"/>
                    <a:pt x="5126" y="21236"/>
                    <a:pt x="5031" y="21399"/>
                  </a:cubicBezTo>
                  <a:cubicBezTo>
                    <a:pt x="4935" y="21563"/>
                    <a:pt x="4877" y="21743"/>
                    <a:pt x="4877" y="21911"/>
                  </a:cubicBezTo>
                  <a:lnTo>
                    <a:pt x="4877" y="56219"/>
                  </a:lnTo>
                  <a:cubicBezTo>
                    <a:pt x="4877" y="57102"/>
                    <a:pt x="4438" y="57611"/>
                    <a:pt x="3799" y="57611"/>
                  </a:cubicBezTo>
                  <a:cubicBezTo>
                    <a:pt x="3537" y="57611"/>
                    <a:pt x="3241" y="57525"/>
                    <a:pt x="2928" y="57345"/>
                  </a:cubicBezTo>
                  <a:cubicBezTo>
                    <a:pt x="1850" y="56724"/>
                    <a:pt x="976" y="55212"/>
                    <a:pt x="976" y="53969"/>
                  </a:cubicBezTo>
                  <a:lnTo>
                    <a:pt x="976" y="19696"/>
                  </a:lnTo>
                  <a:cubicBezTo>
                    <a:pt x="976" y="19522"/>
                    <a:pt x="1041" y="19324"/>
                    <a:pt x="1147" y="19157"/>
                  </a:cubicBezTo>
                  <a:cubicBezTo>
                    <a:pt x="1239" y="19007"/>
                    <a:pt x="1362" y="18873"/>
                    <a:pt x="1495" y="18795"/>
                  </a:cubicBezTo>
                  <a:lnTo>
                    <a:pt x="32188" y="1037"/>
                  </a:lnTo>
                  <a:lnTo>
                    <a:pt x="32185" y="515"/>
                  </a:lnTo>
                  <a:cubicBezTo>
                    <a:pt x="32185" y="348"/>
                    <a:pt x="32130" y="160"/>
                    <a:pt x="320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64;p23"/>
            <p:cNvSpPr/>
            <p:nvPr/>
          </p:nvSpPr>
          <p:spPr>
            <a:xfrm>
              <a:off x="867300" y="1097002"/>
              <a:ext cx="1562469" cy="2681043"/>
            </a:xfrm>
            <a:custGeom>
              <a:avLst/>
              <a:gdLst/>
              <a:ahLst/>
              <a:cxnLst/>
              <a:rect l="l" t="t" r="r" b="b"/>
              <a:pathLst>
                <a:path w="32186" h="55228" extrusionOk="0">
                  <a:moveTo>
                    <a:pt x="32039" y="0"/>
                  </a:moveTo>
                  <a:lnTo>
                    <a:pt x="520" y="18195"/>
                  </a:lnTo>
                  <a:cubicBezTo>
                    <a:pt x="380" y="18280"/>
                    <a:pt x="254" y="18420"/>
                    <a:pt x="155" y="18584"/>
                  </a:cubicBezTo>
                  <a:cubicBezTo>
                    <a:pt x="59" y="18744"/>
                    <a:pt x="1" y="18932"/>
                    <a:pt x="1" y="19096"/>
                  </a:cubicBezTo>
                  <a:lnTo>
                    <a:pt x="1" y="53407"/>
                  </a:lnTo>
                  <a:cubicBezTo>
                    <a:pt x="1" y="54028"/>
                    <a:pt x="438" y="54782"/>
                    <a:pt x="977" y="55093"/>
                  </a:cubicBezTo>
                  <a:cubicBezTo>
                    <a:pt x="1135" y="55184"/>
                    <a:pt x="1283" y="55227"/>
                    <a:pt x="1414" y="55227"/>
                  </a:cubicBezTo>
                  <a:cubicBezTo>
                    <a:pt x="1733" y="55227"/>
                    <a:pt x="1950" y="54973"/>
                    <a:pt x="1950" y="54533"/>
                  </a:cubicBezTo>
                  <a:lnTo>
                    <a:pt x="1950" y="20222"/>
                  </a:lnTo>
                  <a:cubicBezTo>
                    <a:pt x="1950" y="20058"/>
                    <a:pt x="2008" y="19870"/>
                    <a:pt x="2104" y="19710"/>
                  </a:cubicBezTo>
                  <a:cubicBezTo>
                    <a:pt x="2199" y="19546"/>
                    <a:pt x="2326" y="19403"/>
                    <a:pt x="2472" y="19321"/>
                  </a:cubicBezTo>
                  <a:lnTo>
                    <a:pt x="32186" y="2164"/>
                  </a:lnTo>
                  <a:lnTo>
                    <a:pt x="32186" y="512"/>
                  </a:lnTo>
                  <a:cubicBezTo>
                    <a:pt x="32186" y="344"/>
                    <a:pt x="32128" y="160"/>
                    <a:pt x="320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65;p23"/>
            <p:cNvSpPr/>
            <p:nvPr/>
          </p:nvSpPr>
          <p:spPr>
            <a:xfrm>
              <a:off x="725360" y="1917079"/>
              <a:ext cx="386078" cy="2042919"/>
            </a:xfrm>
            <a:custGeom>
              <a:avLst/>
              <a:gdLst/>
              <a:ahLst/>
              <a:cxnLst/>
              <a:rect l="l" t="t" r="r" b="b"/>
              <a:pathLst>
                <a:path w="7953" h="42083" extrusionOk="0">
                  <a:moveTo>
                    <a:pt x="151" y="1"/>
                  </a:moveTo>
                  <a:cubicBezTo>
                    <a:pt x="58" y="160"/>
                    <a:pt x="1" y="345"/>
                    <a:pt x="1" y="513"/>
                  </a:cubicBezTo>
                  <a:lnTo>
                    <a:pt x="1" y="34526"/>
                  </a:lnTo>
                  <a:cubicBezTo>
                    <a:pt x="1" y="37178"/>
                    <a:pt x="1745" y="40335"/>
                    <a:pt x="3901" y="41581"/>
                  </a:cubicBezTo>
                  <a:cubicBezTo>
                    <a:pt x="4492" y="41921"/>
                    <a:pt x="5052" y="42082"/>
                    <a:pt x="5554" y="42082"/>
                  </a:cubicBezTo>
                  <a:cubicBezTo>
                    <a:pt x="5927" y="42082"/>
                    <a:pt x="6268" y="41993"/>
                    <a:pt x="6567" y="41823"/>
                  </a:cubicBezTo>
                  <a:cubicBezTo>
                    <a:pt x="7038" y="41550"/>
                    <a:pt x="7403" y="41072"/>
                    <a:pt x="7614" y="40417"/>
                  </a:cubicBezTo>
                  <a:cubicBezTo>
                    <a:pt x="7628" y="40369"/>
                    <a:pt x="7639" y="40325"/>
                    <a:pt x="7652" y="40277"/>
                  </a:cubicBezTo>
                  <a:cubicBezTo>
                    <a:pt x="7666" y="40229"/>
                    <a:pt x="7680" y="40178"/>
                    <a:pt x="7690" y="40127"/>
                  </a:cubicBezTo>
                  <a:cubicBezTo>
                    <a:pt x="7704" y="40069"/>
                    <a:pt x="7710" y="40015"/>
                    <a:pt x="7724" y="39956"/>
                  </a:cubicBezTo>
                  <a:cubicBezTo>
                    <a:pt x="7734" y="39898"/>
                    <a:pt x="7745" y="39833"/>
                    <a:pt x="7751" y="39769"/>
                  </a:cubicBezTo>
                  <a:cubicBezTo>
                    <a:pt x="7786" y="39536"/>
                    <a:pt x="7799" y="39290"/>
                    <a:pt x="7799" y="39032"/>
                  </a:cubicBezTo>
                  <a:lnTo>
                    <a:pt x="7799" y="5018"/>
                  </a:lnTo>
                  <a:cubicBezTo>
                    <a:pt x="7799" y="4850"/>
                    <a:pt x="7857" y="4665"/>
                    <a:pt x="7953" y="4506"/>
                  </a:cubicBezTo>
                  <a:lnTo>
                    <a:pt x="6980" y="3939"/>
                  </a:lnTo>
                  <a:cubicBezTo>
                    <a:pt x="6885" y="4103"/>
                    <a:pt x="6826" y="4287"/>
                    <a:pt x="6826" y="4454"/>
                  </a:cubicBezTo>
                  <a:lnTo>
                    <a:pt x="6826" y="38765"/>
                  </a:lnTo>
                  <a:cubicBezTo>
                    <a:pt x="6826" y="40087"/>
                    <a:pt x="6167" y="40852"/>
                    <a:pt x="5208" y="40852"/>
                  </a:cubicBezTo>
                  <a:cubicBezTo>
                    <a:pt x="4815" y="40852"/>
                    <a:pt x="4371" y="40723"/>
                    <a:pt x="3901" y="40451"/>
                  </a:cubicBezTo>
                  <a:cubicBezTo>
                    <a:pt x="2287" y="39519"/>
                    <a:pt x="973" y="37250"/>
                    <a:pt x="973" y="35386"/>
                  </a:cubicBezTo>
                  <a:lnTo>
                    <a:pt x="973" y="1075"/>
                  </a:lnTo>
                  <a:cubicBezTo>
                    <a:pt x="973" y="911"/>
                    <a:pt x="1031" y="727"/>
                    <a:pt x="1130" y="563"/>
                  </a:cubicBezTo>
                  <a:lnTo>
                    <a:pt x="151"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66;p23"/>
            <p:cNvSpPr/>
            <p:nvPr/>
          </p:nvSpPr>
          <p:spPr>
            <a:xfrm>
              <a:off x="819970" y="1972223"/>
              <a:ext cx="196899" cy="1866847"/>
            </a:xfrm>
            <a:custGeom>
              <a:avLst/>
              <a:gdLst/>
              <a:ahLst/>
              <a:cxnLst/>
              <a:rect l="l" t="t" r="r" b="b"/>
              <a:pathLst>
                <a:path w="4056" h="38456" extrusionOk="0">
                  <a:moveTo>
                    <a:pt x="171" y="1"/>
                  </a:moveTo>
                  <a:cubicBezTo>
                    <a:pt x="65" y="168"/>
                    <a:pt x="0" y="366"/>
                    <a:pt x="0" y="540"/>
                  </a:cubicBezTo>
                  <a:lnTo>
                    <a:pt x="0" y="34813"/>
                  </a:lnTo>
                  <a:cubicBezTo>
                    <a:pt x="0" y="36056"/>
                    <a:pt x="874" y="37568"/>
                    <a:pt x="1952" y="38189"/>
                  </a:cubicBezTo>
                  <a:cubicBezTo>
                    <a:pt x="2265" y="38369"/>
                    <a:pt x="2561" y="38455"/>
                    <a:pt x="2823" y="38455"/>
                  </a:cubicBezTo>
                  <a:cubicBezTo>
                    <a:pt x="3462" y="38455"/>
                    <a:pt x="3901" y="37946"/>
                    <a:pt x="3901" y="37063"/>
                  </a:cubicBezTo>
                  <a:lnTo>
                    <a:pt x="3901" y="2755"/>
                  </a:lnTo>
                  <a:cubicBezTo>
                    <a:pt x="3901" y="2587"/>
                    <a:pt x="3959" y="2407"/>
                    <a:pt x="4055" y="2243"/>
                  </a:cubicBezTo>
                  <a:lnTo>
                    <a:pt x="3079" y="1680"/>
                  </a:lnTo>
                  <a:cubicBezTo>
                    <a:pt x="2983" y="1840"/>
                    <a:pt x="2925" y="2028"/>
                    <a:pt x="2925" y="2192"/>
                  </a:cubicBezTo>
                  <a:lnTo>
                    <a:pt x="2925" y="36503"/>
                  </a:lnTo>
                  <a:cubicBezTo>
                    <a:pt x="2925" y="36943"/>
                    <a:pt x="2708" y="37197"/>
                    <a:pt x="2389" y="37197"/>
                  </a:cubicBezTo>
                  <a:cubicBezTo>
                    <a:pt x="2258" y="37197"/>
                    <a:pt x="2110" y="37154"/>
                    <a:pt x="1952" y="37063"/>
                  </a:cubicBezTo>
                  <a:cubicBezTo>
                    <a:pt x="1413" y="36752"/>
                    <a:pt x="976" y="35998"/>
                    <a:pt x="976" y="35377"/>
                  </a:cubicBezTo>
                  <a:lnTo>
                    <a:pt x="976" y="1066"/>
                  </a:lnTo>
                  <a:cubicBezTo>
                    <a:pt x="976" y="902"/>
                    <a:pt x="1034" y="714"/>
                    <a:pt x="1130" y="554"/>
                  </a:cubicBezTo>
                  <a:lnTo>
                    <a:pt x="171"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67;p23"/>
            <p:cNvSpPr/>
            <p:nvPr/>
          </p:nvSpPr>
          <p:spPr>
            <a:xfrm>
              <a:off x="732641" y="1019043"/>
              <a:ext cx="1595286" cy="925462"/>
            </a:xfrm>
            <a:custGeom>
              <a:avLst/>
              <a:gdLst/>
              <a:ahLst/>
              <a:cxnLst/>
              <a:rect l="l" t="t" r="r" b="b"/>
              <a:pathLst>
                <a:path w="32862" h="19064" extrusionOk="0">
                  <a:moveTo>
                    <a:pt x="32045" y="1"/>
                  </a:moveTo>
                  <a:cubicBezTo>
                    <a:pt x="31855" y="1"/>
                    <a:pt x="31661" y="44"/>
                    <a:pt x="31510" y="132"/>
                  </a:cubicBezTo>
                  <a:lnTo>
                    <a:pt x="30980" y="435"/>
                  </a:lnTo>
                  <a:lnTo>
                    <a:pt x="30694" y="603"/>
                  </a:lnTo>
                  <a:lnTo>
                    <a:pt x="30212" y="879"/>
                  </a:lnTo>
                  <a:lnTo>
                    <a:pt x="29662" y="1197"/>
                  </a:lnTo>
                  <a:lnTo>
                    <a:pt x="29106" y="1517"/>
                  </a:lnTo>
                  <a:cubicBezTo>
                    <a:pt x="21912" y="5671"/>
                    <a:pt x="3676" y="16203"/>
                    <a:pt x="369" y="18112"/>
                  </a:cubicBezTo>
                  <a:cubicBezTo>
                    <a:pt x="226" y="18197"/>
                    <a:pt x="96" y="18337"/>
                    <a:pt x="1" y="18501"/>
                  </a:cubicBezTo>
                  <a:lnTo>
                    <a:pt x="980" y="19063"/>
                  </a:lnTo>
                  <a:cubicBezTo>
                    <a:pt x="1075" y="18900"/>
                    <a:pt x="1202" y="18756"/>
                    <a:pt x="1346" y="18674"/>
                  </a:cubicBezTo>
                  <a:lnTo>
                    <a:pt x="30083" y="2084"/>
                  </a:lnTo>
                  <a:lnTo>
                    <a:pt x="32861" y="480"/>
                  </a:lnTo>
                  <a:cubicBezTo>
                    <a:pt x="32772" y="323"/>
                    <a:pt x="32652" y="189"/>
                    <a:pt x="32520" y="111"/>
                  </a:cubicBezTo>
                  <a:cubicBezTo>
                    <a:pt x="32390" y="38"/>
                    <a:pt x="32220" y="1"/>
                    <a:pt x="3204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68;p23"/>
            <p:cNvSpPr/>
            <p:nvPr/>
          </p:nvSpPr>
          <p:spPr>
            <a:xfrm>
              <a:off x="1064142" y="1210300"/>
              <a:ext cx="1595092" cy="925559"/>
            </a:xfrm>
            <a:custGeom>
              <a:avLst/>
              <a:gdLst/>
              <a:ahLst/>
              <a:cxnLst/>
              <a:rect l="l" t="t" r="r" b="b"/>
              <a:pathLst>
                <a:path w="32858" h="19066" extrusionOk="0">
                  <a:moveTo>
                    <a:pt x="32046" y="1"/>
                  </a:moveTo>
                  <a:cubicBezTo>
                    <a:pt x="31871" y="1"/>
                    <a:pt x="31691" y="38"/>
                    <a:pt x="31547" y="113"/>
                  </a:cubicBezTo>
                  <a:lnTo>
                    <a:pt x="31510" y="133"/>
                  </a:lnTo>
                  <a:lnTo>
                    <a:pt x="31056" y="396"/>
                  </a:lnTo>
                  <a:lnTo>
                    <a:pt x="29107" y="1523"/>
                  </a:lnTo>
                  <a:lnTo>
                    <a:pt x="29104" y="1523"/>
                  </a:lnTo>
                  <a:lnTo>
                    <a:pt x="26179" y="3212"/>
                  </a:lnTo>
                  <a:lnTo>
                    <a:pt x="366" y="18113"/>
                  </a:lnTo>
                  <a:cubicBezTo>
                    <a:pt x="223" y="18198"/>
                    <a:pt x="96" y="18338"/>
                    <a:pt x="1" y="18499"/>
                  </a:cubicBezTo>
                  <a:lnTo>
                    <a:pt x="974" y="19066"/>
                  </a:lnTo>
                  <a:cubicBezTo>
                    <a:pt x="1070" y="18902"/>
                    <a:pt x="1199" y="18759"/>
                    <a:pt x="1342" y="18677"/>
                  </a:cubicBezTo>
                  <a:lnTo>
                    <a:pt x="25202" y="4898"/>
                  </a:lnTo>
                  <a:lnTo>
                    <a:pt x="30079" y="2085"/>
                  </a:lnTo>
                  <a:lnTo>
                    <a:pt x="32858" y="482"/>
                  </a:lnTo>
                  <a:lnTo>
                    <a:pt x="32858" y="478"/>
                  </a:lnTo>
                  <a:cubicBezTo>
                    <a:pt x="32779" y="342"/>
                    <a:pt x="32680" y="222"/>
                    <a:pt x="32568" y="144"/>
                  </a:cubicBezTo>
                  <a:cubicBezTo>
                    <a:pt x="32551" y="130"/>
                    <a:pt x="32533" y="120"/>
                    <a:pt x="32516" y="113"/>
                  </a:cubicBezTo>
                  <a:cubicBezTo>
                    <a:pt x="32513" y="110"/>
                    <a:pt x="32510" y="110"/>
                    <a:pt x="32506" y="106"/>
                  </a:cubicBezTo>
                  <a:cubicBezTo>
                    <a:pt x="32380" y="36"/>
                    <a:pt x="32215" y="1"/>
                    <a:pt x="3204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69;p23"/>
            <p:cNvSpPr/>
            <p:nvPr/>
          </p:nvSpPr>
          <p:spPr>
            <a:xfrm>
              <a:off x="828222" y="1073653"/>
              <a:ext cx="1594461" cy="925510"/>
            </a:xfrm>
            <a:custGeom>
              <a:avLst/>
              <a:gdLst/>
              <a:ahLst/>
              <a:cxnLst/>
              <a:rect l="l" t="t" r="r" b="b"/>
              <a:pathLst>
                <a:path w="32845" h="19065" extrusionOk="0">
                  <a:moveTo>
                    <a:pt x="32031" y="1"/>
                  </a:moveTo>
                  <a:cubicBezTo>
                    <a:pt x="31840" y="1"/>
                    <a:pt x="31644" y="45"/>
                    <a:pt x="31493" y="133"/>
                  </a:cubicBezTo>
                  <a:lnTo>
                    <a:pt x="31042" y="392"/>
                  </a:lnTo>
                  <a:lnTo>
                    <a:pt x="349" y="18150"/>
                  </a:lnTo>
                  <a:cubicBezTo>
                    <a:pt x="216" y="18228"/>
                    <a:pt x="93" y="18362"/>
                    <a:pt x="1" y="18512"/>
                  </a:cubicBezTo>
                  <a:lnTo>
                    <a:pt x="960" y="19065"/>
                  </a:lnTo>
                  <a:cubicBezTo>
                    <a:pt x="1059" y="18901"/>
                    <a:pt x="1185" y="18761"/>
                    <a:pt x="1325" y="18676"/>
                  </a:cubicBezTo>
                  <a:lnTo>
                    <a:pt x="32844" y="481"/>
                  </a:lnTo>
                  <a:cubicBezTo>
                    <a:pt x="32756" y="324"/>
                    <a:pt x="32636" y="191"/>
                    <a:pt x="32503" y="113"/>
                  </a:cubicBezTo>
                  <a:cubicBezTo>
                    <a:pt x="32374" y="38"/>
                    <a:pt x="32204" y="1"/>
                    <a:pt x="3203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70;p23"/>
            <p:cNvSpPr/>
            <p:nvPr/>
          </p:nvSpPr>
          <p:spPr>
            <a:xfrm>
              <a:off x="969386" y="1155738"/>
              <a:ext cx="1595431" cy="925462"/>
            </a:xfrm>
            <a:custGeom>
              <a:avLst/>
              <a:gdLst/>
              <a:ahLst/>
              <a:cxnLst/>
              <a:rect l="l" t="t" r="r" b="b"/>
              <a:pathLst>
                <a:path w="32865" h="19064" extrusionOk="0">
                  <a:moveTo>
                    <a:pt x="32043" y="0"/>
                  </a:moveTo>
                  <a:cubicBezTo>
                    <a:pt x="31854" y="0"/>
                    <a:pt x="31662" y="43"/>
                    <a:pt x="31513" y="128"/>
                  </a:cubicBezTo>
                  <a:lnTo>
                    <a:pt x="30083" y="954"/>
                  </a:lnTo>
                  <a:lnTo>
                    <a:pt x="369" y="18111"/>
                  </a:lnTo>
                  <a:cubicBezTo>
                    <a:pt x="223" y="18193"/>
                    <a:pt x="96" y="18336"/>
                    <a:pt x="1" y="18500"/>
                  </a:cubicBezTo>
                  <a:lnTo>
                    <a:pt x="977" y="19063"/>
                  </a:lnTo>
                  <a:cubicBezTo>
                    <a:pt x="1072" y="18900"/>
                    <a:pt x="1202" y="18756"/>
                    <a:pt x="1346" y="18674"/>
                  </a:cubicBezTo>
                  <a:lnTo>
                    <a:pt x="32864" y="476"/>
                  </a:lnTo>
                  <a:cubicBezTo>
                    <a:pt x="32779" y="322"/>
                    <a:pt x="32656" y="189"/>
                    <a:pt x="32520" y="111"/>
                  </a:cubicBezTo>
                  <a:cubicBezTo>
                    <a:pt x="32390" y="37"/>
                    <a:pt x="32218" y="0"/>
                    <a:pt x="320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71;p23"/>
            <p:cNvSpPr/>
            <p:nvPr/>
          </p:nvSpPr>
          <p:spPr>
            <a:xfrm>
              <a:off x="1041812" y="1233649"/>
              <a:ext cx="1624558" cy="2714928"/>
            </a:xfrm>
            <a:custGeom>
              <a:avLst/>
              <a:gdLst/>
              <a:ahLst/>
              <a:cxnLst/>
              <a:rect l="l" t="t" r="r" b="b"/>
              <a:pathLst>
                <a:path w="33465" h="55926" extrusionOk="0">
                  <a:moveTo>
                    <a:pt x="33318" y="1"/>
                  </a:moveTo>
                  <a:lnTo>
                    <a:pt x="30539" y="1604"/>
                  </a:lnTo>
                  <a:lnTo>
                    <a:pt x="25662" y="4417"/>
                  </a:lnTo>
                  <a:lnTo>
                    <a:pt x="1802" y="18196"/>
                  </a:lnTo>
                  <a:cubicBezTo>
                    <a:pt x="1659" y="18278"/>
                    <a:pt x="1530" y="18421"/>
                    <a:pt x="1434" y="18585"/>
                  </a:cubicBezTo>
                  <a:cubicBezTo>
                    <a:pt x="1338" y="18744"/>
                    <a:pt x="1280" y="18929"/>
                    <a:pt x="1280" y="19097"/>
                  </a:cubicBezTo>
                  <a:lnTo>
                    <a:pt x="1280" y="53111"/>
                  </a:lnTo>
                  <a:cubicBezTo>
                    <a:pt x="1280" y="53369"/>
                    <a:pt x="1267" y="53615"/>
                    <a:pt x="1232" y="53848"/>
                  </a:cubicBezTo>
                  <a:cubicBezTo>
                    <a:pt x="1226" y="53912"/>
                    <a:pt x="1215" y="53977"/>
                    <a:pt x="1205" y="54035"/>
                  </a:cubicBezTo>
                  <a:cubicBezTo>
                    <a:pt x="1191" y="54094"/>
                    <a:pt x="1185" y="54148"/>
                    <a:pt x="1171" y="54206"/>
                  </a:cubicBezTo>
                  <a:cubicBezTo>
                    <a:pt x="1161" y="54257"/>
                    <a:pt x="1147" y="54308"/>
                    <a:pt x="1133" y="54356"/>
                  </a:cubicBezTo>
                  <a:cubicBezTo>
                    <a:pt x="939" y="55116"/>
                    <a:pt x="510" y="55631"/>
                    <a:pt x="2" y="55925"/>
                  </a:cubicBezTo>
                  <a:lnTo>
                    <a:pt x="2" y="55925"/>
                  </a:lnTo>
                  <a:lnTo>
                    <a:pt x="32212" y="37332"/>
                  </a:lnTo>
                  <a:cubicBezTo>
                    <a:pt x="32984" y="36902"/>
                    <a:pt x="33464" y="35922"/>
                    <a:pt x="33464" y="34530"/>
                  </a:cubicBezTo>
                  <a:lnTo>
                    <a:pt x="33464" y="516"/>
                  </a:lnTo>
                  <a:cubicBezTo>
                    <a:pt x="33464" y="345"/>
                    <a:pt x="33410" y="161"/>
                    <a:pt x="33318" y="1"/>
                  </a:cubicBezTo>
                  <a:close/>
                  <a:moveTo>
                    <a:pt x="2" y="55925"/>
                  </a:moveTo>
                  <a:lnTo>
                    <a:pt x="0" y="55926"/>
                  </a:lnTo>
                  <a:cubicBezTo>
                    <a:pt x="1" y="55926"/>
                    <a:pt x="2" y="55925"/>
                    <a:pt x="2" y="55925"/>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72;p23"/>
            <p:cNvSpPr/>
            <p:nvPr/>
          </p:nvSpPr>
          <p:spPr>
            <a:xfrm>
              <a:off x="1246081" y="2005960"/>
              <a:ext cx="284037" cy="524432"/>
            </a:xfrm>
            <a:custGeom>
              <a:avLst/>
              <a:gdLst/>
              <a:ahLst/>
              <a:cxnLst/>
              <a:rect l="l" t="t" r="r" b="b"/>
              <a:pathLst>
                <a:path w="5851" h="10803" extrusionOk="0">
                  <a:moveTo>
                    <a:pt x="5563" y="0"/>
                  </a:moveTo>
                  <a:cubicBezTo>
                    <a:pt x="5493" y="0"/>
                    <a:pt x="5415" y="23"/>
                    <a:pt x="5332" y="70"/>
                  </a:cubicBezTo>
                  <a:lnTo>
                    <a:pt x="519" y="2848"/>
                  </a:lnTo>
                  <a:cubicBezTo>
                    <a:pt x="233" y="3015"/>
                    <a:pt x="0" y="3419"/>
                    <a:pt x="0" y="3749"/>
                  </a:cubicBezTo>
                  <a:lnTo>
                    <a:pt x="0" y="10432"/>
                  </a:lnTo>
                  <a:cubicBezTo>
                    <a:pt x="0" y="10667"/>
                    <a:pt x="117" y="10803"/>
                    <a:pt x="288" y="10803"/>
                  </a:cubicBezTo>
                  <a:cubicBezTo>
                    <a:pt x="358" y="10803"/>
                    <a:pt x="436" y="10780"/>
                    <a:pt x="519" y="10732"/>
                  </a:cubicBezTo>
                  <a:lnTo>
                    <a:pt x="5332" y="7954"/>
                  </a:lnTo>
                  <a:cubicBezTo>
                    <a:pt x="5618" y="7787"/>
                    <a:pt x="5850" y="7385"/>
                    <a:pt x="5850" y="7053"/>
                  </a:cubicBezTo>
                  <a:lnTo>
                    <a:pt x="5850" y="371"/>
                  </a:lnTo>
                  <a:cubicBezTo>
                    <a:pt x="5850" y="135"/>
                    <a:pt x="5733" y="0"/>
                    <a:pt x="55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73;p23"/>
            <p:cNvSpPr/>
            <p:nvPr/>
          </p:nvSpPr>
          <p:spPr>
            <a:xfrm>
              <a:off x="1246081" y="1912759"/>
              <a:ext cx="1278287" cy="792691"/>
            </a:xfrm>
            <a:custGeom>
              <a:avLst/>
              <a:gdLst/>
              <a:ahLst/>
              <a:cxnLst/>
              <a:rect l="l" t="t" r="r" b="b"/>
              <a:pathLst>
                <a:path w="26332" h="16329" extrusionOk="0">
                  <a:moveTo>
                    <a:pt x="26331" y="0"/>
                  </a:moveTo>
                  <a:lnTo>
                    <a:pt x="0" y="15206"/>
                  </a:lnTo>
                  <a:lnTo>
                    <a:pt x="0" y="16329"/>
                  </a:lnTo>
                  <a:lnTo>
                    <a:pt x="26331" y="1127"/>
                  </a:lnTo>
                  <a:lnTo>
                    <a:pt x="26331" y="0"/>
                  </a:lnTo>
                  <a:close/>
                </a:path>
              </a:pathLst>
            </a:custGeom>
            <a:solidFill>
              <a:srgbClr val="27DE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74;p23"/>
            <p:cNvSpPr/>
            <p:nvPr/>
          </p:nvSpPr>
          <p:spPr>
            <a:xfrm>
              <a:off x="1246081" y="1912759"/>
              <a:ext cx="1278287" cy="792691"/>
            </a:xfrm>
            <a:custGeom>
              <a:avLst/>
              <a:gdLst/>
              <a:ahLst/>
              <a:cxnLst/>
              <a:rect l="l" t="t" r="r" b="b"/>
              <a:pathLst>
                <a:path w="26332" h="16329" extrusionOk="0">
                  <a:moveTo>
                    <a:pt x="26331" y="0"/>
                  </a:moveTo>
                  <a:lnTo>
                    <a:pt x="0" y="15206"/>
                  </a:lnTo>
                  <a:lnTo>
                    <a:pt x="0" y="16329"/>
                  </a:lnTo>
                  <a:lnTo>
                    <a:pt x="26331" y="1127"/>
                  </a:lnTo>
                  <a:lnTo>
                    <a:pt x="2633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75;p23"/>
            <p:cNvSpPr/>
            <p:nvPr/>
          </p:nvSpPr>
          <p:spPr>
            <a:xfrm>
              <a:off x="1246081" y="2657401"/>
              <a:ext cx="284037" cy="697397"/>
            </a:xfrm>
            <a:custGeom>
              <a:avLst/>
              <a:gdLst/>
              <a:ahLst/>
              <a:cxnLst/>
              <a:rect l="l" t="t" r="r" b="b"/>
              <a:pathLst>
                <a:path w="5851" h="14366" extrusionOk="0">
                  <a:moveTo>
                    <a:pt x="5678" y="1"/>
                  </a:moveTo>
                  <a:cubicBezTo>
                    <a:pt x="5637" y="1"/>
                    <a:pt x="5590" y="14"/>
                    <a:pt x="5540" y="43"/>
                  </a:cubicBezTo>
                  <a:lnTo>
                    <a:pt x="311" y="3063"/>
                  </a:lnTo>
                  <a:cubicBezTo>
                    <a:pt x="140" y="3163"/>
                    <a:pt x="0" y="3405"/>
                    <a:pt x="0" y="3602"/>
                  </a:cubicBezTo>
                  <a:lnTo>
                    <a:pt x="0" y="14142"/>
                  </a:lnTo>
                  <a:cubicBezTo>
                    <a:pt x="0" y="14285"/>
                    <a:pt x="70" y="14366"/>
                    <a:pt x="172" y="14366"/>
                  </a:cubicBezTo>
                  <a:cubicBezTo>
                    <a:pt x="214" y="14366"/>
                    <a:pt x="261" y="14352"/>
                    <a:pt x="311" y="14323"/>
                  </a:cubicBezTo>
                  <a:lnTo>
                    <a:pt x="5540" y="11305"/>
                  </a:lnTo>
                  <a:cubicBezTo>
                    <a:pt x="5713" y="11207"/>
                    <a:pt x="5850" y="10965"/>
                    <a:pt x="5850" y="10766"/>
                  </a:cubicBezTo>
                  <a:lnTo>
                    <a:pt x="5850" y="224"/>
                  </a:lnTo>
                  <a:cubicBezTo>
                    <a:pt x="5850" y="83"/>
                    <a:pt x="5781" y="1"/>
                    <a:pt x="56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76;p23"/>
            <p:cNvSpPr/>
            <p:nvPr/>
          </p:nvSpPr>
          <p:spPr>
            <a:xfrm>
              <a:off x="1246081" y="3258794"/>
              <a:ext cx="284037" cy="575210"/>
            </a:xfrm>
            <a:custGeom>
              <a:avLst/>
              <a:gdLst/>
              <a:ahLst/>
              <a:cxnLst/>
              <a:rect l="l" t="t" r="r" b="b"/>
              <a:pathLst>
                <a:path w="5851" h="11849" extrusionOk="0">
                  <a:moveTo>
                    <a:pt x="5680" y="0"/>
                  </a:moveTo>
                  <a:cubicBezTo>
                    <a:pt x="5638" y="0"/>
                    <a:pt x="5590" y="14"/>
                    <a:pt x="5540" y="43"/>
                  </a:cubicBezTo>
                  <a:lnTo>
                    <a:pt x="311" y="3060"/>
                  </a:lnTo>
                  <a:cubicBezTo>
                    <a:pt x="140" y="3159"/>
                    <a:pt x="0" y="3401"/>
                    <a:pt x="0" y="3599"/>
                  </a:cubicBezTo>
                  <a:lnTo>
                    <a:pt x="0" y="11849"/>
                  </a:lnTo>
                  <a:lnTo>
                    <a:pt x="5850" y="8470"/>
                  </a:lnTo>
                  <a:lnTo>
                    <a:pt x="5850" y="224"/>
                  </a:lnTo>
                  <a:cubicBezTo>
                    <a:pt x="5850" y="81"/>
                    <a:pt x="5782" y="0"/>
                    <a:pt x="56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77;p23"/>
            <p:cNvSpPr/>
            <p:nvPr/>
          </p:nvSpPr>
          <p:spPr>
            <a:xfrm>
              <a:off x="1577436" y="2466046"/>
              <a:ext cx="284182" cy="861431"/>
            </a:xfrm>
            <a:custGeom>
              <a:avLst/>
              <a:gdLst/>
              <a:ahLst/>
              <a:cxnLst/>
              <a:rect l="l" t="t" r="r" b="b"/>
              <a:pathLst>
                <a:path w="5854" h="17745" extrusionOk="0">
                  <a:moveTo>
                    <a:pt x="5679" y="1"/>
                  </a:moveTo>
                  <a:cubicBezTo>
                    <a:pt x="5637" y="1"/>
                    <a:pt x="5590" y="14"/>
                    <a:pt x="5539" y="43"/>
                  </a:cubicBezTo>
                  <a:lnTo>
                    <a:pt x="314" y="3063"/>
                  </a:lnTo>
                  <a:cubicBezTo>
                    <a:pt x="141" y="3162"/>
                    <a:pt x="1" y="3405"/>
                    <a:pt x="1" y="3603"/>
                  </a:cubicBezTo>
                  <a:lnTo>
                    <a:pt x="1" y="17520"/>
                  </a:lnTo>
                  <a:cubicBezTo>
                    <a:pt x="1" y="17663"/>
                    <a:pt x="71" y="17744"/>
                    <a:pt x="173" y="17744"/>
                  </a:cubicBezTo>
                  <a:cubicBezTo>
                    <a:pt x="216" y="17744"/>
                    <a:pt x="264" y="17730"/>
                    <a:pt x="314" y="17701"/>
                  </a:cubicBezTo>
                  <a:lnTo>
                    <a:pt x="5539" y="14685"/>
                  </a:lnTo>
                  <a:cubicBezTo>
                    <a:pt x="5714" y="14586"/>
                    <a:pt x="5854" y="14343"/>
                    <a:pt x="5854" y="14146"/>
                  </a:cubicBezTo>
                  <a:lnTo>
                    <a:pt x="5854" y="224"/>
                  </a:lnTo>
                  <a:cubicBezTo>
                    <a:pt x="5854" y="83"/>
                    <a:pt x="5783" y="1"/>
                    <a:pt x="56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78;p23"/>
            <p:cNvSpPr/>
            <p:nvPr/>
          </p:nvSpPr>
          <p:spPr>
            <a:xfrm>
              <a:off x="1908937" y="2274789"/>
              <a:ext cx="284037" cy="697446"/>
            </a:xfrm>
            <a:custGeom>
              <a:avLst/>
              <a:gdLst/>
              <a:ahLst/>
              <a:cxnLst/>
              <a:rect l="l" t="t" r="r" b="b"/>
              <a:pathLst>
                <a:path w="5851" h="14367" extrusionOk="0">
                  <a:moveTo>
                    <a:pt x="5680" y="0"/>
                  </a:moveTo>
                  <a:cubicBezTo>
                    <a:pt x="5638" y="0"/>
                    <a:pt x="5590" y="15"/>
                    <a:pt x="5540" y="45"/>
                  </a:cubicBezTo>
                  <a:lnTo>
                    <a:pt x="311" y="3061"/>
                  </a:lnTo>
                  <a:cubicBezTo>
                    <a:pt x="137" y="3161"/>
                    <a:pt x="1" y="3403"/>
                    <a:pt x="1" y="3600"/>
                  </a:cubicBezTo>
                  <a:lnTo>
                    <a:pt x="1" y="14143"/>
                  </a:lnTo>
                  <a:cubicBezTo>
                    <a:pt x="1" y="14284"/>
                    <a:pt x="70" y="14366"/>
                    <a:pt x="172" y="14366"/>
                  </a:cubicBezTo>
                  <a:cubicBezTo>
                    <a:pt x="214" y="14366"/>
                    <a:pt x="261" y="14353"/>
                    <a:pt x="311" y="14324"/>
                  </a:cubicBezTo>
                  <a:lnTo>
                    <a:pt x="5540" y="11303"/>
                  </a:lnTo>
                  <a:cubicBezTo>
                    <a:pt x="5711" y="11205"/>
                    <a:pt x="5851" y="10963"/>
                    <a:pt x="5851" y="10764"/>
                  </a:cubicBezTo>
                  <a:lnTo>
                    <a:pt x="5851" y="222"/>
                  </a:lnTo>
                  <a:cubicBezTo>
                    <a:pt x="5851" y="82"/>
                    <a:pt x="5781" y="0"/>
                    <a:pt x="56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79;p23"/>
            <p:cNvSpPr/>
            <p:nvPr/>
          </p:nvSpPr>
          <p:spPr>
            <a:xfrm>
              <a:off x="2240340" y="2083483"/>
              <a:ext cx="283988" cy="861382"/>
            </a:xfrm>
            <a:custGeom>
              <a:avLst/>
              <a:gdLst/>
              <a:ahLst/>
              <a:cxnLst/>
              <a:rect l="l" t="t" r="r" b="b"/>
              <a:pathLst>
                <a:path w="5850" h="17744" extrusionOk="0">
                  <a:moveTo>
                    <a:pt x="5678" y="0"/>
                  </a:moveTo>
                  <a:cubicBezTo>
                    <a:pt x="5636" y="0"/>
                    <a:pt x="5589" y="14"/>
                    <a:pt x="5539" y="43"/>
                  </a:cubicBezTo>
                  <a:lnTo>
                    <a:pt x="311" y="3060"/>
                  </a:lnTo>
                  <a:cubicBezTo>
                    <a:pt x="139" y="3159"/>
                    <a:pt x="0" y="3402"/>
                    <a:pt x="0" y="3600"/>
                  </a:cubicBezTo>
                  <a:lnTo>
                    <a:pt x="0" y="17522"/>
                  </a:lnTo>
                  <a:cubicBezTo>
                    <a:pt x="0" y="17662"/>
                    <a:pt x="71" y="17744"/>
                    <a:pt x="173" y="17744"/>
                  </a:cubicBezTo>
                  <a:cubicBezTo>
                    <a:pt x="214" y="17744"/>
                    <a:pt x="261" y="17730"/>
                    <a:pt x="311" y="17702"/>
                  </a:cubicBezTo>
                  <a:lnTo>
                    <a:pt x="5539" y="14682"/>
                  </a:lnTo>
                  <a:cubicBezTo>
                    <a:pt x="5709" y="14583"/>
                    <a:pt x="5849" y="14340"/>
                    <a:pt x="5849" y="14143"/>
                  </a:cubicBezTo>
                  <a:lnTo>
                    <a:pt x="5849" y="221"/>
                  </a:lnTo>
                  <a:cubicBezTo>
                    <a:pt x="5849" y="81"/>
                    <a:pt x="5779" y="0"/>
                    <a:pt x="56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80;p23"/>
            <p:cNvSpPr/>
            <p:nvPr/>
          </p:nvSpPr>
          <p:spPr>
            <a:xfrm>
              <a:off x="1577436" y="3231464"/>
              <a:ext cx="284182" cy="411176"/>
            </a:xfrm>
            <a:custGeom>
              <a:avLst/>
              <a:gdLst/>
              <a:ahLst/>
              <a:cxnLst/>
              <a:rect l="l" t="t" r="r" b="b"/>
              <a:pathLst>
                <a:path w="5854" h="8470" extrusionOk="0">
                  <a:moveTo>
                    <a:pt x="5681" y="0"/>
                  </a:moveTo>
                  <a:cubicBezTo>
                    <a:pt x="5638" y="0"/>
                    <a:pt x="5590" y="14"/>
                    <a:pt x="5539" y="43"/>
                  </a:cubicBezTo>
                  <a:lnTo>
                    <a:pt x="314" y="3060"/>
                  </a:lnTo>
                  <a:cubicBezTo>
                    <a:pt x="141" y="3159"/>
                    <a:pt x="1" y="3401"/>
                    <a:pt x="1" y="3600"/>
                  </a:cubicBezTo>
                  <a:lnTo>
                    <a:pt x="1" y="8469"/>
                  </a:lnTo>
                  <a:lnTo>
                    <a:pt x="5854" y="5094"/>
                  </a:lnTo>
                  <a:lnTo>
                    <a:pt x="5854" y="224"/>
                  </a:lnTo>
                  <a:cubicBezTo>
                    <a:pt x="5854" y="81"/>
                    <a:pt x="5784" y="0"/>
                    <a:pt x="56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81;p23"/>
            <p:cNvSpPr/>
            <p:nvPr/>
          </p:nvSpPr>
          <p:spPr>
            <a:xfrm>
              <a:off x="1908937" y="2876133"/>
              <a:ext cx="284037" cy="575307"/>
            </a:xfrm>
            <a:custGeom>
              <a:avLst/>
              <a:gdLst/>
              <a:ahLst/>
              <a:cxnLst/>
              <a:rect l="l" t="t" r="r" b="b"/>
              <a:pathLst>
                <a:path w="5851" h="11851" extrusionOk="0">
                  <a:moveTo>
                    <a:pt x="5677" y="0"/>
                  </a:moveTo>
                  <a:cubicBezTo>
                    <a:pt x="5636" y="0"/>
                    <a:pt x="5589" y="13"/>
                    <a:pt x="5540" y="42"/>
                  </a:cubicBezTo>
                  <a:lnTo>
                    <a:pt x="311" y="3059"/>
                  </a:lnTo>
                  <a:cubicBezTo>
                    <a:pt x="137" y="3162"/>
                    <a:pt x="1" y="3404"/>
                    <a:pt x="1" y="3602"/>
                  </a:cubicBezTo>
                  <a:lnTo>
                    <a:pt x="1" y="11851"/>
                  </a:lnTo>
                  <a:lnTo>
                    <a:pt x="5851" y="8472"/>
                  </a:lnTo>
                  <a:lnTo>
                    <a:pt x="5851" y="223"/>
                  </a:lnTo>
                  <a:cubicBezTo>
                    <a:pt x="5851" y="82"/>
                    <a:pt x="5780" y="0"/>
                    <a:pt x="56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82;p23"/>
            <p:cNvSpPr/>
            <p:nvPr/>
          </p:nvSpPr>
          <p:spPr>
            <a:xfrm>
              <a:off x="2240340" y="2848755"/>
              <a:ext cx="283988" cy="411370"/>
            </a:xfrm>
            <a:custGeom>
              <a:avLst/>
              <a:gdLst/>
              <a:ahLst/>
              <a:cxnLst/>
              <a:rect l="l" t="t" r="r" b="b"/>
              <a:pathLst>
                <a:path w="5850" h="8474" extrusionOk="0">
                  <a:moveTo>
                    <a:pt x="5676" y="1"/>
                  </a:moveTo>
                  <a:cubicBezTo>
                    <a:pt x="5635" y="1"/>
                    <a:pt x="5588" y="14"/>
                    <a:pt x="5539" y="43"/>
                  </a:cubicBezTo>
                  <a:lnTo>
                    <a:pt x="311" y="3063"/>
                  </a:lnTo>
                  <a:cubicBezTo>
                    <a:pt x="139" y="3162"/>
                    <a:pt x="0" y="3405"/>
                    <a:pt x="0" y="3603"/>
                  </a:cubicBezTo>
                  <a:lnTo>
                    <a:pt x="0" y="8473"/>
                  </a:lnTo>
                  <a:lnTo>
                    <a:pt x="5849" y="5094"/>
                  </a:lnTo>
                  <a:lnTo>
                    <a:pt x="5849" y="224"/>
                  </a:lnTo>
                  <a:cubicBezTo>
                    <a:pt x="5849" y="83"/>
                    <a:pt x="5779" y="1"/>
                    <a:pt x="567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83;p23"/>
            <p:cNvSpPr/>
            <p:nvPr/>
          </p:nvSpPr>
          <p:spPr>
            <a:xfrm>
              <a:off x="1624814" y="3313647"/>
              <a:ext cx="189423" cy="260007"/>
            </a:xfrm>
            <a:custGeom>
              <a:avLst/>
              <a:gdLst/>
              <a:ahLst/>
              <a:cxnLst/>
              <a:rect l="l" t="t" r="r" b="b"/>
              <a:pathLst>
                <a:path w="3902" h="5356" extrusionOk="0">
                  <a:moveTo>
                    <a:pt x="3730" y="0"/>
                  </a:moveTo>
                  <a:cubicBezTo>
                    <a:pt x="3688" y="0"/>
                    <a:pt x="3641" y="14"/>
                    <a:pt x="3591" y="43"/>
                  </a:cubicBezTo>
                  <a:lnTo>
                    <a:pt x="311" y="1934"/>
                  </a:lnTo>
                  <a:cubicBezTo>
                    <a:pt x="140" y="2033"/>
                    <a:pt x="0" y="2275"/>
                    <a:pt x="0" y="2473"/>
                  </a:cubicBezTo>
                  <a:lnTo>
                    <a:pt x="0" y="5131"/>
                  </a:lnTo>
                  <a:cubicBezTo>
                    <a:pt x="0" y="5274"/>
                    <a:pt x="70" y="5355"/>
                    <a:pt x="172" y="5355"/>
                  </a:cubicBezTo>
                  <a:cubicBezTo>
                    <a:pt x="214" y="5355"/>
                    <a:pt x="261" y="5341"/>
                    <a:pt x="311" y="5312"/>
                  </a:cubicBezTo>
                  <a:lnTo>
                    <a:pt x="3591" y="3422"/>
                  </a:lnTo>
                  <a:cubicBezTo>
                    <a:pt x="3762" y="3320"/>
                    <a:pt x="3902" y="3080"/>
                    <a:pt x="3902" y="2879"/>
                  </a:cubicBezTo>
                  <a:lnTo>
                    <a:pt x="3902" y="220"/>
                  </a:lnTo>
                  <a:cubicBezTo>
                    <a:pt x="3902" y="80"/>
                    <a:pt x="3832" y="0"/>
                    <a:pt x="373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84;p23"/>
            <p:cNvSpPr/>
            <p:nvPr/>
          </p:nvSpPr>
          <p:spPr>
            <a:xfrm>
              <a:off x="2287670" y="2930938"/>
              <a:ext cx="189471" cy="260056"/>
            </a:xfrm>
            <a:custGeom>
              <a:avLst/>
              <a:gdLst/>
              <a:ahLst/>
              <a:cxnLst/>
              <a:rect l="l" t="t" r="r" b="b"/>
              <a:pathLst>
                <a:path w="3903" h="5357" extrusionOk="0">
                  <a:moveTo>
                    <a:pt x="3728" y="1"/>
                  </a:moveTo>
                  <a:cubicBezTo>
                    <a:pt x="3685" y="1"/>
                    <a:pt x="3638" y="14"/>
                    <a:pt x="3588" y="43"/>
                  </a:cubicBezTo>
                  <a:lnTo>
                    <a:pt x="311" y="1934"/>
                  </a:lnTo>
                  <a:cubicBezTo>
                    <a:pt x="137" y="2036"/>
                    <a:pt x="1" y="2278"/>
                    <a:pt x="1" y="2476"/>
                  </a:cubicBezTo>
                  <a:lnTo>
                    <a:pt x="1" y="5135"/>
                  </a:lnTo>
                  <a:cubicBezTo>
                    <a:pt x="1" y="5275"/>
                    <a:pt x="69" y="5357"/>
                    <a:pt x="170" y="5357"/>
                  </a:cubicBezTo>
                  <a:cubicBezTo>
                    <a:pt x="212" y="5357"/>
                    <a:pt x="260" y="5343"/>
                    <a:pt x="311" y="5312"/>
                  </a:cubicBezTo>
                  <a:lnTo>
                    <a:pt x="3588" y="3422"/>
                  </a:lnTo>
                  <a:cubicBezTo>
                    <a:pt x="3762" y="3323"/>
                    <a:pt x="3902" y="3080"/>
                    <a:pt x="3902" y="2882"/>
                  </a:cubicBezTo>
                  <a:lnTo>
                    <a:pt x="3902" y="223"/>
                  </a:lnTo>
                  <a:cubicBezTo>
                    <a:pt x="3902" y="83"/>
                    <a:pt x="3831" y="1"/>
                    <a:pt x="372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85;p23"/>
            <p:cNvSpPr/>
            <p:nvPr/>
          </p:nvSpPr>
          <p:spPr>
            <a:xfrm>
              <a:off x="1293459" y="2739437"/>
              <a:ext cx="189423" cy="260056"/>
            </a:xfrm>
            <a:custGeom>
              <a:avLst/>
              <a:gdLst/>
              <a:ahLst/>
              <a:cxnLst/>
              <a:rect l="l" t="t" r="r" b="b"/>
              <a:pathLst>
                <a:path w="3902" h="5357" extrusionOk="0">
                  <a:moveTo>
                    <a:pt x="3727" y="0"/>
                  </a:moveTo>
                  <a:cubicBezTo>
                    <a:pt x="3685" y="0"/>
                    <a:pt x="3638" y="14"/>
                    <a:pt x="3587" y="42"/>
                  </a:cubicBezTo>
                  <a:lnTo>
                    <a:pt x="311" y="1936"/>
                  </a:lnTo>
                  <a:cubicBezTo>
                    <a:pt x="141" y="2035"/>
                    <a:pt x="0" y="2278"/>
                    <a:pt x="0" y="2476"/>
                  </a:cubicBezTo>
                  <a:lnTo>
                    <a:pt x="0" y="5135"/>
                  </a:lnTo>
                  <a:cubicBezTo>
                    <a:pt x="0" y="5274"/>
                    <a:pt x="70" y="5356"/>
                    <a:pt x="171" y="5356"/>
                  </a:cubicBezTo>
                  <a:cubicBezTo>
                    <a:pt x="213" y="5356"/>
                    <a:pt x="261" y="5342"/>
                    <a:pt x="311" y="5312"/>
                  </a:cubicBezTo>
                  <a:lnTo>
                    <a:pt x="3587" y="3421"/>
                  </a:lnTo>
                  <a:cubicBezTo>
                    <a:pt x="3762" y="3322"/>
                    <a:pt x="3902" y="3080"/>
                    <a:pt x="3902" y="2882"/>
                  </a:cubicBezTo>
                  <a:lnTo>
                    <a:pt x="3902" y="223"/>
                  </a:lnTo>
                  <a:cubicBezTo>
                    <a:pt x="3902" y="82"/>
                    <a:pt x="3831" y="0"/>
                    <a:pt x="37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86;p23"/>
            <p:cNvSpPr/>
            <p:nvPr/>
          </p:nvSpPr>
          <p:spPr>
            <a:xfrm>
              <a:off x="1293459" y="2928559"/>
              <a:ext cx="189423" cy="127868"/>
            </a:xfrm>
            <a:custGeom>
              <a:avLst/>
              <a:gdLst/>
              <a:ahLst/>
              <a:cxnLst/>
              <a:rect l="l" t="t" r="r" b="b"/>
              <a:pathLst>
                <a:path w="3902" h="2634" extrusionOk="0">
                  <a:moveTo>
                    <a:pt x="3786" y="1"/>
                  </a:moveTo>
                  <a:cubicBezTo>
                    <a:pt x="3758" y="1"/>
                    <a:pt x="3726" y="10"/>
                    <a:pt x="3693" y="31"/>
                  </a:cubicBezTo>
                  <a:lnTo>
                    <a:pt x="209" y="2041"/>
                  </a:lnTo>
                  <a:cubicBezTo>
                    <a:pt x="93" y="2109"/>
                    <a:pt x="0" y="2269"/>
                    <a:pt x="0" y="2402"/>
                  </a:cubicBezTo>
                  <a:lnTo>
                    <a:pt x="0" y="2484"/>
                  </a:lnTo>
                  <a:cubicBezTo>
                    <a:pt x="0" y="2578"/>
                    <a:pt x="47" y="2633"/>
                    <a:pt x="114" y="2633"/>
                  </a:cubicBezTo>
                  <a:cubicBezTo>
                    <a:pt x="143" y="2633"/>
                    <a:pt x="175" y="2624"/>
                    <a:pt x="209" y="2603"/>
                  </a:cubicBezTo>
                  <a:lnTo>
                    <a:pt x="3693" y="593"/>
                  </a:lnTo>
                  <a:cubicBezTo>
                    <a:pt x="3806" y="525"/>
                    <a:pt x="3902" y="365"/>
                    <a:pt x="3902" y="231"/>
                  </a:cubicBezTo>
                  <a:lnTo>
                    <a:pt x="3902" y="149"/>
                  </a:lnTo>
                  <a:cubicBezTo>
                    <a:pt x="3902" y="56"/>
                    <a:pt x="3854" y="1"/>
                    <a:pt x="37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87;p23"/>
            <p:cNvSpPr/>
            <p:nvPr/>
          </p:nvSpPr>
          <p:spPr>
            <a:xfrm>
              <a:off x="1293459" y="2983266"/>
              <a:ext cx="189423" cy="127819"/>
            </a:xfrm>
            <a:custGeom>
              <a:avLst/>
              <a:gdLst/>
              <a:ahLst/>
              <a:cxnLst/>
              <a:rect l="l" t="t" r="r" b="b"/>
              <a:pathLst>
                <a:path w="3902" h="2633" extrusionOk="0">
                  <a:moveTo>
                    <a:pt x="3786" y="0"/>
                  </a:moveTo>
                  <a:cubicBezTo>
                    <a:pt x="3758" y="0"/>
                    <a:pt x="3726" y="10"/>
                    <a:pt x="3693" y="30"/>
                  </a:cubicBezTo>
                  <a:lnTo>
                    <a:pt x="209" y="2040"/>
                  </a:lnTo>
                  <a:cubicBezTo>
                    <a:pt x="93" y="2108"/>
                    <a:pt x="0" y="2269"/>
                    <a:pt x="0" y="2401"/>
                  </a:cubicBezTo>
                  <a:lnTo>
                    <a:pt x="0" y="2483"/>
                  </a:lnTo>
                  <a:cubicBezTo>
                    <a:pt x="0" y="2577"/>
                    <a:pt x="47" y="2633"/>
                    <a:pt x="114" y="2633"/>
                  </a:cubicBezTo>
                  <a:cubicBezTo>
                    <a:pt x="143" y="2633"/>
                    <a:pt x="175" y="2623"/>
                    <a:pt x="209" y="2603"/>
                  </a:cubicBezTo>
                  <a:lnTo>
                    <a:pt x="3693" y="593"/>
                  </a:lnTo>
                  <a:cubicBezTo>
                    <a:pt x="3806" y="525"/>
                    <a:pt x="3902" y="364"/>
                    <a:pt x="3902" y="231"/>
                  </a:cubicBezTo>
                  <a:lnTo>
                    <a:pt x="3902" y="149"/>
                  </a:lnTo>
                  <a:cubicBezTo>
                    <a:pt x="3902" y="55"/>
                    <a:pt x="3854" y="0"/>
                    <a:pt x="37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88;p23"/>
            <p:cNvSpPr/>
            <p:nvPr/>
          </p:nvSpPr>
          <p:spPr>
            <a:xfrm>
              <a:off x="1293459" y="3037828"/>
              <a:ext cx="189423" cy="127868"/>
            </a:xfrm>
            <a:custGeom>
              <a:avLst/>
              <a:gdLst/>
              <a:ahLst/>
              <a:cxnLst/>
              <a:rect l="l" t="t" r="r" b="b"/>
              <a:pathLst>
                <a:path w="3902" h="2634" extrusionOk="0">
                  <a:moveTo>
                    <a:pt x="3784" y="1"/>
                  </a:moveTo>
                  <a:cubicBezTo>
                    <a:pt x="3756" y="1"/>
                    <a:pt x="3725" y="10"/>
                    <a:pt x="3693" y="28"/>
                  </a:cubicBezTo>
                  <a:lnTo>
                    <a:pt x="209" y="2042"/>
                  </a:lnTo>
                  <a:cubicBezTo>
                    <a:pt x="93" y="2107"/>
                    <a:pt x="0" y="2271"/>
                    <a:pt x="0" y="2404"/>
                  </a:cubicBezTo>
                  <a:lnTo>
                    <a:pt x="0" y="2485"/>
                  </a:lnTo>
                  <a:cubicBezTo>
                    <a:pt x="0" y="2580"/>
                    <a:pt x="47" y="2633"/>
                    <a:pt x="115" y="2633"/>
                  </a:cubicBezTo>
                  <a:cubicBezTo>
                    <a:pt x="143" y="2633"/>
                    <a:pt x="175" y="2624"/>
                    <a:pt x="209" y="2605"/>
                  </a:cubicBezTo>
                  <a:lnTo>
                    <a:pt x="3693" y="592"/>
                  </a:lnTo>
                  <a:cubicBezTo>
                    <a:pt x="3806" y="527"/>
                    <a:pt x="3902" y="366"/>
                    <a:pt x="3902" y="233"/>
                  </a:cubicBezTo>
                  <a:lnTo>
                    <a:pt x="3902" y="151"/>
                  </a:lnTo>
                  <a:cubicBezTo>
                    <a:pt x="3902" y="56"/>
                    <a:pt x="3853" y="1"/>
                    <a:pt x="37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89;p23"/>
            <p:cNvSpPr/>
            <p:nvPr/>
          </p:nvSpPr>
          <p:spPr>
            <a:xfrm>
              <a:off x="1293459" y="3092536"/>
              <a:ext cx="189423" cy="127819"/>
            </a:xfrm>
            <a:custGeom>
              <a:avLst/>
              <a:gdLst/>
              <a:ahLst/>
              <a:cxnLst/>
              <a:rect l="l" t="t" r="r" b="b"/>
              <a:pathLst>
                <a:path w="3902" h="2633" extrusionOk="0">
                  <a:moveTo>
                    <a:pt x="3784" y="0"/>
                  </a:moveTo>
                  <a:cubicBezTo>
                    <a:pt x="3756" y="0"/>
                    <a:pt x="3725" y="9"/>
                    <a:pt x="3693" y="27"/>
                  </a:cubicBezTo>
                  <a:lnTo>
                    <a:pt x="209" y="2042"/>
                  </a:lnTo>
                  <a:cubicBezTo>
                    <a:pt x="93" y="2106"/>
                    <a:pt x="0" y="2270"/>
                    <a:pt x="0" y="2403"/>
                  </a:cubicBezTo>
                  <a:lnTo>
                    <a:pt x="0" y="2485"/>
                  </a:lnTo>
                  <a:cubicBezTo>
                    <a:pt x="0" y="2579"/>
                    <a:pt x="47" y="2632"/>
                    <a:pt x="115" y="2632"/>
                  </a:cubicBezTo>
                  <a:cubicBezTo>
                    <a:pt x="143" y="2632"/>
                    <a:pt x="175" y="2623"/>
                    <a:pt x="209" y="2604"/>
                  </a:cubicBezTo>
                  <a:lnTo>
                    <a:pt x="3693" y="591"/>
                  </a:lnTo>
                  <a:cubicBezTo>
                    <a:pt x="3806" y="526"/>
                    <a:pt x="3902" y="366"/>
                    <a:pt x="3902" y="232"/>
                  </a:cubicBezTo>
                  <a:lnTo>
                    <a:pt x="3902" y="150"/>
                  </a:lnTo>
                  <a:cubicBezTo>
                    <a:pt x="3902" y="55"/>
                    <a:pt x="3853" y="0"/>
                    <a:pt x="37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90;p23"/>
            <p:cNvSpPr/>
            <p:nvPr/>
          </p:nvSpPr>
          <p:spPr>
            <a:xfrm>
              <a:off x="1293459" y="3147194"/>
              <a:ext cx="189423" cy="127819"/>
            </a:xfrm>
            <a:custGeom>
              <a:avLst/>
              <a:gdLst/>
              <a:ahLst/>
              <a:cxnLst/>
              <a:rect l="l" t="t" r="r" b="b"/>
              <a:pathLst>
                <a:path w="3902" h="2633" extrusionOk="0">
                  <a:moveTo>
                    <a:pt x="3784" y="1"/>
                  </a:moveTo>
                  <a:cubicBezTo>
                    <a:pt x="3756" y="1"/>
                    <a:pt x="3725" y="9"/>
                    <a:pt x="3693" y="28"/>
                  </a:cubicBezTo>
                  <a:lnTo>
                    <a:pt x="209" y="2042"/>
                  </a:lnTo>
                  <a:cubicBezTo>
                    <a:pt x="93" y="2107"/>
                    <a:pt x="0" y="2270"/>
                    <a:pt x="0" y="2400"/>
                  </a:cubicBezTo>
                  <a:lnTo>
                    <a:pt x="0" y="2485"/>
                  </a:lnTo>
                  <a:cubicBezTo>
                    <a:pt x="0" y="2580"/>
                    <a:pt x="47" y="2633"/>
                    <a:pt x="115" y="2633"/>
                  </a:cubicBezTo>
                  <a:cubicBezTo>
                    <a:pt x="143" y="2633"/>
                    <a:pt x="175" y="2624"/>
                    <a:pt x="209" y="2605"/>
                  </a:cubicBezTo>
                  <a:lnTo>
                    <a:pt x="3693" y="591"/>
                  </a:lnTo>
                  <a:cubicBezTo>
                    <a:pt x="3806" y="527"/>
                    <a:pt x="3902" y="366"/>
                    <a:pt x="3902" y="232"/>
                  </a:cubicBezTo>
                  <a:lnTo>
                    <a:pt x="3902" y="151"/>
                  </a:lnTo>
                  <a:cubicBezTo>
                    <a:pt x="3902" y="56"/>
                    <a:pt x="3853" y="1"/>
                    <a:pt x="37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91;p23"/>
            <p:cNvSpPr/>
            <p:nvPr/>
          </p:nvSpPr>
          <p:spPr>
            <a:xfrm>
              <a:off x="1624814" y="2548083"/>
              <a:ext cx="189423" cy="260104"/>
            </a:xfrm>
            <a:custGeom>
              <a:avLst/>
              <a:gdLst/>
              <a:ahLst/>
              <a:cxnLst/>
              <a:rect l="l" t="t" r="r" b="b"/>
              <a:pathLst>
                <a:path w="3902" h="5358" extrusionOk="0">
                  <a:moveTo>
                    <a:pt x="3728" y="0"/>
                  </a:moveTo>
                  <a:cubicBezTo>
                    <a:pt x="3687" y="0"/>
                    <a:pt x="3640" y="14"/>
                    <a:pt x="3591" y="42"/>
                  </a:cubicBezTo>
                  <a:lnTo>
                    <a:pt x="311" y="1937"/>
                  </a:lnTo>
                  <a:cubicBezTo>
                    <a:pt x="140" y="2036"/>
                    <a:pt x="0" y="2278"/>
                    <a:pt x="0" y="2476"/>
                  </a:cubicBezTo>
                  <a:lnTo>
                    <a:pt x="0" y="5134"/>
                  </a:lnTo>
                  <a:cubicBezTo>
                    <a:pt x="0" y="5275"/>
                    <a:pt x="71" y="5358"/>
                    <a:pt x="174" y="5358"/>
                  </a:cubicBezTo>
                  <a:cubicBezTo>
                    <a:pt x="215" y="5358"/>
                    <a:pt x="262" y="5344"/>
                    <a:pt x="311" y="5315"/>
                  </a:cubicBezTo>
                  <a:lnTo>
                    <a:pt x="3591" y="3421"/>
                  </a:lnTo>
                  <a:cubicBezTo>
                    <a:pt x="3762" y="3323"/>
                    <a:pt x="3902" y="3080"/>
                    <a:pt x="3902" y="2882"/>
                  </a:cubicBezTo>
                  <a:lnTo>
                    <a:pt x="3902" y="223"/>
                  </a:lnTo>
                  <a:cubicBezTo>
                    <a:pt x="3902" y="82"/>
                    <a:pt x="3831" y="0"/>
                    <a:pt x="37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92;p23"/>
            <p:cNvSpPr/>
            <p:nvPr/>
          </p:nvSpPr>
          <p:spPr>
            <a:xfrm>
              <a:off x="1624814" y="2737204"/>
              <a:ext cx="189423" cy="127868"/>
            </a:xfrm>
            <a:custGeom>
              <a:avLst/>
              <a:gdLst/>
              <a:ahLst/>
              <a:cxnLst/>
              <a:rect l="l" t="t" r="r" b="b"/>
              <a:pathLst>
                <a:path w="3902" h="2634" extrusionOk="0">
                  <a:moveTo>
                    <a:pt x="3788" y="1"/>
                  </a:moveTo>
                  <a:cubicBezTo>
                    <a:pt x="3759" y="1"/>
                    <a:pt x="3727" y="10"/>
                    <a:pt x="3694" y="30"/>
                  </a:cubicBezTo>
                  <a:lnTo>
                    <a:pt x="209" y="2040"/>
                  </a:lnTo>
                  <a:cubicBezTo>
                    <a:pt x="93" y="2109"/>
                    <a:pt x="0" y="2269"/>
                    <a:pt x="0" y="2402"/>
                  </a:cubicBezTo>
                  <a:lnTo>
                    <a:pt x="0" y="2484"/>
                  </a:lnTo>
                  <a:cubicBezTo>
                    <a:pt x="0" y="2578"/>
                    <a:pt x="47" y="2633"/>
                    <a:pt x="115" y="2633"/>
                  </a:cubicBezTo>
                  <a:cubicBezTo>
                    <a:pt x="143" y="2633"/>
                    <a:pt x="175" y="2624"/>
                    <a:pt x="209" y="2604"/>
                  </a:cubicBezTo>
                  <a:lnTo>
                    <a:pt x="3694" y="594"/>
                  </a:lnTo>
                  <a:cubicBezTo>
                    <a:pt x="3809" y="525"/>
                    <a:pt x="3902" y="364"/>
                    <a:pt x="3902" y="232"/>
                  </a:cubicBezTo>
                  <a:lnTo>
                    <a:pt x="3902" y="150"/>
                  </a:lnTo>
                  <a:cubicBezTo>
                    <a:pt x="3902" y="55"/>
                    <a:pt x="3855" y="1"/>
                    <a:pt x="378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93;p23"/>
            <p:cNvSpPr/>
            <p:nvPr/>
          </p:nvSpPr>
          <p:spPr>
            <a:xfrm>
              <a:off x="1624814" y="2791912"/>
              <a:ext cx="189423" cy="127819"/>
            </a:xfrm>
            <a:custGeom>
              <a:avLst/>
              <a:gdLst/>
              <a:ahLst/>
              <a:cxnLst/>
              <a:rect l="l" t="t" r="r" b="b"/>
              <a:pathLst>
                <a:path w="3902" h="2633" extrusionOk="0">
                  <a:moveTo>
                    <a:pt x="3788" y="0"/>
                  </a:moveTo>
                  <a:cubicBezTo>
                    <a:pt x="3759" y="0"/>
                    <a:pt x="3727" y="10"/>
                    <a:pt x="3694" y="29"/>
                  </a:cubicBezTo>
                  <a:lnTo>
                    <a:pt x="209" y="2040"/>
                  </a:lnTo>
                  <a:cubicBezTo>
                    <a:pt x="93" y="2108"/>
                    <a:pt x="0" y="2268"/>
                    <a:pt x="0" y="2402"/>
                  </a:cubicBezTo>
                  <a:lnTo>
                    <a:pt x="0" y="2484"/>
                  </a:lnTo>
                  <a:cubicBezTo>
                    <a:pt x="0" y="2577"/>
                    <a:pt x="47" y="2632"/>
                    <a:pt x="115" y="2632"/>
                  </a:cubicBezTo>
                  <a:cubicBezTo>
                    <a:pt x="143" y="2632"/>
                    <a:pt x="175" y="2623"/>
                    <a:pt x="209" y="2603"/>
                  </a:cubicBezTo>
                  <a:lnTo>
                    <a:pt x="3694" y="593"/>
                  </a:lnTo>
                  <a:cubicBezTo>
                    <a:pt x="3809" y="524"/>
                    <a:pt x="3902" y="364"/>
                    <a:pt x="3902" y="231"/>
                  </a:cubicBezTo>
                  <a:lnTo>
                    <a:pt x="3902" y="149"/>
                  </a:lnTo>
                  <a:cubicBezTo>
                    <a:pt x="3902" y="55"/>
                    <a:pt x="3855" y="0"/>
                    <a:pt x="378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94;p23"/>
            <p:cNvSpPr/>
            <p:nvPr/>
          </p:nvSpPr>
          <p:spPr>
            <a:xfrm>
              <a:off x="1624814" y="2846571"/>
              <a:ext cx="189423" cy="127819"/>
            </a:xfrm>
            <a:custGeom>
              <a:avLst/>
              <a:gdLst/>
              <a:ahLst/>
              <a:cxnLst/>
              <a:rect l="l" t="t" r="r" b="b"/>
              <a:pathLst>
                <a:path w="3902" h="2633" extrusionOk="0">
                  <a:moveTo>
                    <a:pt x="3788" y="0"/>
                  </a:moveTo>
                  <a:cubicBezTo>
                    <a:pt x="3759" y="0"/>
                    <a:pt x="3727" y="10"/>
                    <a:pt x="3694" y="30"/>
                  </a:cubicBezTo>
                  <a:lnTo>
                    <a:pt x="209" y="2040"/>
                  </a:lnTo>
                  <a:cubicBezTo>
                    <a:pt x="93" y="2109"/>
                    <a:pt x="0" y="2268"/>
                    <a:pt x="0" y="2402"/>
                  </a:cubicBezTo>
                  <a:lnTo>
                    <a:pt x="0" y="2484"/>
                  </a:lnTo>
                  <a:cubicBezTo>
                    <a:pt x="0" y="2578"/>
                    <a:pt x="47" y="2633"/>
                    <a:pt x="115" y="2633"/>
                  </a:cubicBezTo>
                  <a:cubicBezTo>
                    <a:pt x="143" y="2633"/>
                    <a:pt x="175" y="2623"/>
                    <a:pt x="209" y="2603"/>
                  </a:cubicBezTo>
                  <a:lnTo>
                    <a:pt x="3694" y="593"/>
                  </a:lnTo>
                  <a:cubicBezTo>
                    <a:pt x="3809" y="525"/>
                    <a:pt x="3902" y="364"/>
                    <a:pt x="3902" y="231"/>
                  </a:cubicBezTo>
                  <a:lnTo>
                    <a:pt x="3902" y="149"/>
                  </a:lnTo>
                  <a:cubicBezTo>
                    <a:pt x="3902" y="55"/>
                    <a:pt x="3855" y="0"/>
                    <a:pt x="378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95;p23"/>
            <p:cNvSpPr/>
            <p:nvPr/>
          </p:nvSpPr>
          <p:spPr>
            <a:xfrm>
              <a:off x="1624814" y="2901230"/>
              <a:ext cx="189423" cy="127770"/>
            </a:xfrm>
            <a:custGeom>
              <a:avLst/>
              <a:gdLst/>
              <a:ahLst/>
              <a:cxnLst/>
              <a:rect l="l" t="t" r="r" b="b"/>
              <a:pathLst>
                <a:path w="3902" h="2632" extrusionOk="0">
                  <a:moveTo>
                    <a:pt x="3788" y="1"/>
                  </a:moveTo>
                  <a:cubicBezTo>
                    <a:pt x="3759" y="1"/>
                    <a:pt x="3727" y="10"/>
                    <a:pt x="3694" y="30"/>
                  </a:cubicBezTo>
                  <a:lnTo>
                    <a:pt x="209" y="2040"/>
                  </a:lnTo>
                  <a:cubicBezTo>
                    <a:pt x="93" y="2109"/>
                    <a:pt x="0" y="2269"/>
                    <a:pt x="0" y="2402"/>
                  </a:cubicBezTo>
                  <a:lnTo>
                    <a:pt x="0" y="2484"/>
                  </a:lnTo>
                  <a:cubicBezTo>
                    <a:pt x="0" y="2578"/>
                    <a:pt x="47" y="2632"/>
                    <a:pt x="115" y="2632"/>
                  </a:cubicBezTo>
                  <a:cubicBezTo>
                    <a:pt x="143" y="2632"/>
                    <a:pt x="175" y="2623"/>
                    <a:pt x="209" y="2604"/>
                  </a:cubicBezTo>
                  <a:lnTo>
                    <a:pt x="3694" y="594"/>
                  </a:lnTo>
                  <a:cubicBezTo>
                    <a:pt x="3809" y="525"/>
                    <a:pt x="3902" y="364"/>
                    <a:pt x="3902" y="232"/>
                  </a:cubicBezTo>
                  <a:lnTo>
                    <a:pt x="3902" y="150"/>
                  </a:lnTo>
                  <a:cubicBezTo>
                    <a:pt x="3902" y="55"/>
                    <a:pt x="3855" y="1"/>
                    <a:pt x="378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96;p23"/>
            <p:cNvSpPr/>
            <p:nvPr/>
          </p:nvSpPr>
          <p:spPr>
            <a:xfrm>
              <a:off x="1624814" y="2955840"/>
              <a:ext cx="189423" cy="127819"/>
            </a:xfrm>
            <a:custGeom>
              <a:avLst/>
              <a:gdLst/>
              <a:ahLst/>
              <a:cxnLst/>
              <a:rect l="l" t="t" r="r" b="b"/>
              <a:pathLst>
                <a:path w="3902" h="2633" extrusionOk="0">
                  <a:moveTo>
                    <a:pt x="3785" y="1"/>
                  </a:moveTo>
                  <a:cubicBezTo>
                    <a:pt x="3758" y="1"/>
                    <a:pt x="3727" y="10"/>
                    <a:pt x="3694" y="28"/>
                  </a:cubicBezTo>
                  <a:lnTo>
                    <a:pt x="209" y="2041"/>
                  </a:lnTo>
                  <a:cubicBezTo>
                    <a:pt x="93" y="2106"/>
                    <a:pt x="0" y="2270"/>
                    <a:pt x="0" y="2404"/>
                  </a:cubicBezTo>
                  <a:lnTo>
                    <a:pt x="0" y="2485"/>
                  </a:lnTo>
                  <a:cubicBezTo>
                    <a:pt x="0" y="2580"/>
                    <a:pt x="47" y="2633"/>
                    <a:pt x="115" y="2633"/>
                  </a:cubicBezTo>
                  <a:cubicBezTo>
                    <a:pt x="143" y="2633"/>
                    <a:pt x="175" y="2624"/>
                    <a:pt x="209" y="2605"/>
                  </a:cubicBezTo>
                  <a:lnTo>
                    <a:pt x="3694" y="591"/>
                  </a:lnTo>
                  <a:cubicBezTo>
                    <a:pt x="3809" y="526"/>
                    <a:pt x="3902" y="366"/>
                    <a:pt x="3902" y="233"/>
                  </a:cubicBezTo>
                  <a:lnTo>
                    <a:pt x="3902" y="151"/>
                  </a:lnTo>
                  <a:cubicBezTo>
                    <a:pt x="3902" y="56"/>
                    <a:pt x="3854" y="1"/>
                    <a:pt x="37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97;p23"/>
            <p:cNvSpPr/>
            <p:nvPr/>
          </p:nvSpPr>
          <p:spPr>
            <a:xfrm>
              <a:off x="1624814" y="3010596"/>
              <a:ext cx="189423" cy="127770"/>
            </a:xfrm>
            <a:custGeom>
              <a:avLst/>
              <a:gdLst/>
              <a:ahLst/>
              <a:cxnLst/>
              <a:rect l="l" t="t" r="r" b="b"/>
              <a:pathLst>
                <a:path w="3902" h="2632" extrusionOk="0">
                  <a:moveTo>
                    <a:pt x="3788" y="0"/>
                  </a:moveTo>
                  <a:cubicBezTo>
                    <a:pt x="3759" y="0"/>
                    <a:pt x="3727" y="10"/>
                    <a:pt x="3694" y="30"/>
                  </a:cubicBezTo>
                  <a:lnTo>
                    <a:pt x="209" y="2040"/>
                  </a:lnTo>
                  <a:cubicBezTo>
                    <a:pt x="93" y="2109"/>
                    <a:pt x="0" y="2268"/>
                    <a:pt x="0" y="2402"/>
                  </a:cubicBezTo>
                  <a:lnTo>
                    <a:pt x="0" y="2484"/>
                  </a:lnTo>
                  <a:cubicBezTo>
                    <a:pt x="0" y="2578"/>
                    <a:pt x="47" y="2631"/>
                    <a:pt x="115" y="2631"/>
                  </a:cubicBezTo>
                  <a:cubicBezTo>
                    <a:pt x="143" y="2631"/>
                    <a:pt x="175" y="2622"/>
                    <a:pt x="209" y="2603"/>
                  </a:cubicBezTo>
                  <a:lnTo>
                    <a:pt x="3694" y="593"/>
                  </a:lnTo>
                  <a:cubicBezTo>
                    <a:pt x="3809" y="524"/>
                    <a:pt x="3902" y="364"/>
                    <a:pt x="3902" y="231"/>
                  </a:cubicBezTo>
                  <a:lnTo>
                    <a:pt x="3902" y="149"/>
                  </a:lnTo>
                  <a:cubicBezTo>
                    <a:pt x="3902" y="55"/>
                    <a:pt x="3855" y="0"/>
                    <a:pt x="378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98;p23"/>
            <p:cNvSpPr/>
            <p:nvPr/>
          </p:nvSpPr>
          <p:spPr>
            <a:xfrm>
              <a:off x="1624814" y="3065206"/>
              <a:ext cx="189423" cy="127819"/>
            </a:xfrm>
            <a:custGeom>
              <a:avLst/>
              <a:gdLst/>
              <a:ahLst/>
              <a:cxnLst/>
              <a:rect l="l" t="t" r="r" b="b"/>
              <a:pathLst>
                <a:path w="3902" h="2633" extrusionOk="0">
                  <a:moveTo>
                    <a:pt x="3785" y="0"/>
                  </a:moveTo>
                  <a:cubicBezTo>
                    <a:pt x="3758" y="0"/>
                    <a:pt x="3727" y="9"/>
                    <a:pt x="3694" y="28"/>
                  </a:cubicBezTo>
                  <a:lnTo>
                    <a:pt x="209" y="2041"/>
                  </a:lnTo>
                  <a:cubicBezTo>
                    <a:pt x="93" y="2106"/>
                    <a:pt x="0" y="2270"/>
                    <a:pt x="0" y="2403"/>
                  </a:cubicBezTo>
                  <a:lnTo>
                    <a:pt x="0" y="2485"/>
                  </a:lnTo>
                  <a:cubicBezTo>
                    <a:pt x="0" y="2579"/>
                    <a:pt x="47" y="2632"/>
                    <a:pt x="115" y="2632"/>
                  </a:cubicBezTo>
                  <a:cubicBezTo>
                    <a:pt x="143" y="2632"/>
                    <a:pt x="175" y="2623"/>
                    <a:pt x="209" y="2605"/>
                  </a:cubicBezTo>
                  <a:lnTo>
                    <a:pt x="3694" y="590"/>
                  </a:lnTo>
                  <a:cubicBezTo>
                    <a:pt x="3809" y="526"/>
                    <a:pt x="3902" y="365"/>
                    <a:pt x="3902" y="232"/>
                  </a:cubicBezTo>
                  <a:lnTo>
                    <a:pt x="3902" y="151"/>
                  </a:lnTo>
                  <a:cubicBezTo>
                    <a:pt x="3902" y="55"/>
                    <a:pt x="3854" y="0"/>
                    <a:pt x="37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99;p23"/>
            <p:cNvSpPr/>
            <p:nvPr/>
          </p:nvSpPr>
          <p:spPr>
            <a:xfrm>
              <a:off x="1624814" y="3119865"/>
              <a:ext cx="189423" cy="127819"/>
            </a:xfrm>
            <a:custGeom>
              <a:avLst/>
              <a:gdLst/>
              <a:ahLst/>
              <a:cxnLst/>
              <a:rect l="l" t="t" r="r" b="b"/>
              <a:pathLst>
                <a:path w="3902" h="2633" extrusionOk="0">
                  <a:moveTo>
                    <a:pt x="3785" y="1"/>
                  </a:moveTo>
                  <a:cubicBezTo>
                    <a:pt x="3758" y="1"/>
                    <a:pt x="3727" y="9"/>
                    <a:pt x="3694" y="28"/>
                  </a:cubicBezTo>
                  <a:lnTo>
                    <a:pt x="209" y="2041"/>
                  </a:lnTo>
                  <a:cubicBezTo>
                    <a:pt x="93" y="2106"/>
                    <a:pt x="0" y="2270"/>
                    <a:pt x="0" y="2400"/>
                  </a:cubicBezTo>
                  <a:lnTo>
                    <a:pt x="0" y="2485"/>
                  </a:lnTo>
                  <a:cubicBezTo>
                    <a:pt x="0" y="2579"/>
                    <a:pt x="47" y="2633"/>
                    <a:pt x="115" y="2633"/>
                  </a:cubicBezTo>
                  <a:cubicBezTo>
                    <a:pt x="143" y="2633"/>
                    <a:pt x="175" y="2624"/>
                    <a:pt x="209" y="2605"/>
                  </a:cubicBezTo>
                  <a:lnTo>
                    <a:pt x="3694" y="591"/>
                  </a:lnTo>
                  <a:cubicBezTo>
                    <a:pt x="3809" y="526"/>
                    <a:pt x="3902" y="365"/>
                    <a:pt x="3902" y="233"/>
                  </a:cubicBezTo>
                  <a:lnTo>
                    <a:pt x="3902" y="151"/>
                  </a:lnTo>
                  <a:cubicBezTo>
                    <a:pt x="3902" y="55"/>
                    <a:pt x="3854" y="1"/>
                    <a:pt x="37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200;p23"/>
            <p:cNvSpPr/>
            <p:nvPr/>
          </p:nvSpPr>
          <p:spPr>
            <a:xfrm>
              <a:off x="1293459" y="3340830"/>
              <a:ext cx="189423" cy="260056"/>
            </a:xfrm>
            <a:custGeom>
              <a:avLst/>
              <a:gdLst/>
              <a:ahLst/>
              <a:cxnLst/>
              <a:rect l="l" t="t" r="r" b="b"/>
              <a:pathLst>
                <a:path w="3902" h="5357" extrusionOk="0">
                  <a:moveTo>
                    <a:pt x="3727" y="0"/>
                  </a:moveTo>
                  <a:cubicBezTo>
                    <a:pt x="3685" y="0"/>
                    <a:pt x="3638" y="14"/>
                    <a:pt x="3587" y="43"/>
                  </a:cubicBezTo>
                  <a:lnTo>
                    <a:pt x="311" y="1936"/>
                  </a:lnTo>
                  <a:cubicBezTo>
                    <a:pt x="141" y="2035"/>
                    <a:pt x="0" y="2278"/>
                    <a:pt x="0" y="2476"/>
                  </a:cubicBezTo>
                  <a:lnTo>
                    <a:pt x="0" y="5135"/>
                  </a:lnTo>
                  <a:cubicBezTo>
                    <a:pt x="0" y="5274"/>
                    <a:pt x="70" y="5356"/>
                    <a:pt x="171" y="5356"/>
                  </a:cubicBezTo>
                  <a:cubicBezTo>
                    <a:pt x="213" y="5356"/>
                    <a:pt x="261" y="5342"/>
                    <a:pt x="311" y="5312"/>
                  </a:cubicBezTo>
                  <a:lnTo>
                    <a:pt x="3587" y="3421"/>
                  </a:lnTo>
                  <a:cubicBezTo>
                    <a:pt x="3762" y="3322"/>
                    <a:pt x="3902" y="3080"/>
                    <a:pt x="3902" y="2882"/>
                  </a:cubicBezTo>
                  <a:lnTo>
                    <a:pt x="3902" y="224"/>
                  </a:lnTo>
                  <a:cubicBezTo>
                    <a:pt x="3902" y="83"/>
                    <a:pt x="3831" y="0"/>
                    <a:pt x="37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201;p23"/>
            <p:cNvSpPr/>
            <p:nvPr/>
          </p:nvSpPr>
          <p:spPr>
            <a:xfrm>
              <a:off x="1293459" y="3530001"/>
              <a:ext cx="189423" cy="127819"/>
            </a:xfrm>
            <a:custGeom>
              <a:avLst/>
              <a:gdLst/>
              <a:ahLst/>
              <a:cxnLst/>
              <a:rect l="l" t="t" r="r" b="b"/>
              <a:pathLst>
                <a:path w="3902" h="2633" extrusionOk="0">
                  <a:moveTo>
                    <a:pt x="3786" y="0"/>
                  </a:moveTo>
                  <a:cubicBezTo>
                    <a:pt x="3758" y="0"/>
                    <a:pt x="3726" y="10"/>
                    <a:pt x="3693" y="30"/>
                  </a:cubicBezTo>
                  <a:lnTo>
                    <a:pt x="209" y="2040"/>
                  </a:lnTo>
                  <a:cubicBezTo>
                    <a:pt x="93" y="2108"/>
                    <a:pt x="0" y="2268"/>
                    <a:pt x="0" y="2401"/>
                  </a:cubicBezTo>
                  <a:lnTo>
                    <a:pt x="0" y="2483"/>
                  </a:lnTo>
                  <a:cubicBezTo>
                    <a:pt x="0" y="2577"/>
                    <a:pt x="47" y="2632"/>
                    <a:pt x="114" y="2632"/>
                  </a:cubicBezTo>
                  <a:cubicBezTo>
                    <a:pt x="143" y="2632"/>
                    <a:pt x="175" y="2623"/>
                    <a:pt x="209" y="2603"/>
                  </a:cubicBezTo>
                  <a:lnTo>
                    <a:pt x="3693" y="593"/>
                  </a:lnTo>
                  <a:cubicBezTo>
                    <a:pt x="3806" y="525"/>
                    <a:pt x="3902" y="364"/>
                    <a:pt x="3902" y="230"/>
                  </a:cubicBezTo>
                  <a:lnTo>
                    <a:pt x="3902" y="149"/>
                  </a:lnTo>
                  <a:cubicBezTo>
                    <a:pt x="3902" y="55"/>
                    <a:pt x="3854" y="0"/>
                    <a:pt x="37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202;p23"/>
            <p:cNvSpPr/>
            <p:nvPr/>
          </p:nvSpPr>
          <p:spPr>
            <a:xfrm>
              <a:off x="1293459" y="3584562"/>
              <a:ext cx="189423" cy="127819"/>
            </a:xfrm>
            <a:custGeom>
              <a:avLst/>
              <a:gdLst/>
              <a:ahLst/>
              <a:cxnLst/>
              <a:rect l="l" t="t" r="r" b="b"/>
              <a:pathLst>
                <a:path w="3902" h="2633" extrusionOk="0">
                  <a:moveTo>
                    <a:pt x="3784" y="1"/>
                  </a:moveTo>
                  <a:cubicBezTo>
                    <a:pt x="3756" y="1"/>
                    <a:pt x="3725" y="10"/>
                    <a:pt x="3693" y="28"/>
                  </a:cubicBezTo>
                  <a:lnTo>
                    <a:pt x="209" y="2042"/>
                  </a:lnTo>
                  <a:cubicBezTo>
                    <a:pt x="93" y="2107"/>
                    <a:pt x="0" y="2271"/>
                    <a:pt x="0" y="2403"/>
                  </a:cubicBezTo>
                  <a:lnTo>
                    <a:pt x="0" y="2485"/>
                  </a:lnTo>
                  <a:cubicBezTo>
                    <a:pt x="0" y="2580"/>
                    <a:pt x="47" y="2633"/>
                    <a:pt x="115" y="2633"/>
                  </a:cubicBezTo>
                  <a:cubicBezTo>
                    <a:pt x="143" y="2633"/>
                    <a:pt x="175" y="2624"/>
                    <a:pt x="209" y="2605"/>
                  </a:cubicBezTo>
                  <a:lnTo>
                    <a:pt x="3693" y="592"/>
                  </a:lnTo>
                  <a:cubicBezTo>
                    <a:pt x="3806" y="527"/>
                    <a:pt x="3902" y="366"/>
                    <a:pt x="3902" y="233"/>
                  </a:cubicBezTo>
                  <a:lnTo>
                    <a:pt x="3902" y="151"/>
                  </a:lnTo>
                  <a:cubicBezTo>
                    <a:pt x="3902" y="56"/>
                    <a:pt x="3853" y="1"/>
                    <a:pt x="37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203;p23"/>
            <p:cNvSpPr/>
            <p:nvPr/>
          </p:nvSpPr>
          <p:spPr>
            <a:xfrm>
              <a:off x="1293459" y="3639270"/>
              <a:ext cx="189423" cy="127819"/>
            </a:xfrm>
            <a:custGeom>
              <a:avLst/>
              <a:gdLst/>
              <a:ahLst/>
              <a:cxnLst/>
              <a:rect l="l" t="t" r="r" b="b"/>
              <a:pathLst>
                <a:path w="3902" h="2633" extrusionOk="0">
                  <a:moveTo>
                    <a:pt x="3784" y="0"/>
                  </a:moveTo>
                  <a:cubicBezTo>
                    <a:pt x="3756" y="0"/>
                    <a:pt x="3725" y="9"/>
                    <a:pt x="3693" y="27"/>
                  </a:cubicBezTo>
                  <a:lnTo>
                    <a:pt x="209" y="2041"/>
                  </a:lnTo>
                  <a:cubicBezTo>
                    <a:pt x="93" y="2106"/>
                    <a:pt x="0" y="2270"/>
                    <a:pt x="0" y="2403"/>
                  </a:cubicBezTo>
                  <a:lnTo>
                    <a:pt x="0" y="2485"/>
                  </a:lnTo>
                  <a:cubicBezTo>
                    <a:pt x="0" y="2579"/>
                    <a:pt x="47" y="2632"/>
                    <a:pt x="115" y="2632"/>
                  </a:cubicBezTo>
                  <a:cubicBezTo>
                    <a:pt x="143" y="2632"/>
                    <a:pt x="175" y="2623"/>
                    <a:pt x="209" y="2604"/>
                  </a:cubicBezTo>
                  <a:lnTo>
                    <a:pt x="3693" y="591"/>
                  </a:lnTo>
                  <a:cubicBezTo>
                    <a:pt x="3806" y="526"/>
                    <a:pt x="3902" y="366"/>
                    <a:pt x="3902" y="232"/>
                  </a:cubicBezTo>
                  <a:lnTo>
                    <a:pt x="3902" y="150"/>
                  </a:lnTo>
                  <a:cubicBezTo>
                    <a:pt x="3902" y="55"/>
                    <a:pt x="3853" y="0"/>
                    <a:pt x="37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204;p23"/>
            <p:cNvSpPr/>
            <p:nvPr/>
          </p:nvSpPr>
          <p:spPr>
            <a:xfrm>
              <a:off x="1956169" y="2356777"/>
              <a:ext cx="189423" cy="260056"/>
            </a:xfrm>
            <a:custGeom>
              <a:avLst/>
              <a:gdLst/>
              <a:ahLst/>
              <a:cxnLst/>
              <a:rect l="l" t="t" r="r" b="b"/>
              <a:pathLst>
                <a:path w="3902" h="5357" extrusionOk="0">
                  <a:moveTo>
                    <a:pt x="3730" y="0"/>
                  </a:moveTo>
                  <a:cubicBezTo>
                    <a:pt x="3688" y="0"/>
                    <a:pt x="3641" y="15"/>
                    <a:pt x="3591" y="45"/>
                  </a:cubicBezTo>
                  <a:lnTo>
                    <a:pt x="314" y="1935"/>
                  </a:lnTo>
                  <a:cubicBezTo>
                    <a:pt x="141" y="2034"/>
                    <a:pt x="1" y="2277"/>
                    <a:pt x="1" y="2475"/>
                  </a:cubicBezTo>
                  <a:lnTo>
                    <a:pt x="1" y="5134"/>
                  </a:lnTo>
                  <a:cubicBezTo>
                    <a:pt x="1" y="5274"/>
                    <a:pt x="72" y="5356"/>
                    <a:pt x="175" y="5356"/>
                  </a:cubicBezTo>
                  <a:cubicBezTo>
                    <a:pt x="217" y="5356"/>
                    <a:pt x="264" y="5343"/>
                    <a:pt x="314" y="5314"/>
                  </a:cubicBezTo>
                  <a:lnTo>
                    <a:pt x="3591" y="3420"/>
                  </a:lnTo>
                  <a:cubicBezTo>
                    <a:pt x="3761" y="3321"/>
                    <a:pt x="3901" y="3079"/>
                    <a:pt x="3901" y="2881"/>
                  </a:cubicBezTo>
                  <a:lnTo>
                    <a:pt x="3901" y="222"/>
                  </a:lnTo>
                  <a:cubicBezTo>
                    <a:pt x="3901" y="82"/>
                    <a:pt x="3831" y="0"/>
                    <a:pt x="373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205;p23"/>
            <p:cNvSpPr/>
            <p:nvPr/>
          </p:nvSpPr>
          <p:spPr>
            <a:xfrm>
              <a:off x="1956169" y="2545947"/>
              <a:ext cx="189423" cy="127819"/>
            </a:xfrm>
            <a:custGeom>
              <a:avLst/>
              <a:gdLst/>
              <a:ahLst/>
              <a:cxnLst/>
              <a:rect l="l" t="t" r="r" b="b"/>
              <a:pathLst>
                <a:path w="3902" h="2633" extrusionOk="0">
                  <a:moveTo>
                    <a:pt x="3787" y="0"/>
                  </a:moveTo>
                  <a:cubicBezTo>
                    <a:pt x="3759" y="0"/>
                    <a:pt x="3727" y="9"/>
                    <a:pt x="3693" y="29"/>
                  </a:cubicBezTo>
                  <a:lnTo>
                    <a:pt x="209" y="2042"/>
                  </a:lnTo>
                  <a:cubicBezTo>
                    <a:pt x="96" y="2107"/>
                    <a:pt x="1" y="2267"/>
                    <a:pt x="1" y="2400"/>
                  </a:cubicBezTo>
                  <a:lnTo>
                    <a:pt x="1" y="2482"/>
                  </a:lnTo>
                  <a:cubicBezTo>
                    <a:pt x="1" y="2577"/>
                    <a:pt x="49" y="2632"/>
                    <a:pt x="118" y="2632"/>
                  </a:cubicBezTo>
                  <a:cubicBezTo>
                    <a:pt x="145" y="2632"/>
                    <a:pt x="176" y="2624"/>
                    <a:pt x="209" y="2605"/>
                  </a:cubicBezTo>
                  <a:lnTo>
                    <a:pt x="3693" y="591"/>
                  </a:lnTo>
                  <a:cubicBezTo>
                    <a:pt x="3810" y="527"/>
                    <a:pt x="3901" y="363"/>
                    <a:pt x="3901" y="229"/>
                  </a:cubicBezTo>
                  <a:lnTo>
                    <a:pt x="3901" y="147"/>
                  </a:lnTo>
                  <a:cubicBezTo>
                    <a:pt x="3901" y="54"/>
                    <a:pt x="3855" y="0"/>
                    <a:pt x="37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206;p23"/>
            <p:cNvSpPr/>
            <p:nvPr/>
          </p:nvSpPr>
          <p:spPr>
            <a:xfrm>
              <a:off x="1956169" y="2600606"/>
              <a:ext cx="189423" cy="127770"/>
            </a:xfrm>
            <a:custGeom>
              <a:avLst/>
              <a:gdLst/>
              <a:ahLst/>
              <a:cxnLst/>
              <a:rect l="l" t="t" r="r" b="b"/>
              <a:pathLst>
                <a:path w="3902" h="2632" extrusionOk="0">
                  <a:moveTo>
                    <a:pt x="3787" y="1"/>
                  </a:moveTo>
                  <a:cubicBezTo>
                    <a:pt x="3759" y="1"/>
                    <a:pt x="3727" y="10"/>
                    <a:pt x="3693" y="29"/>
                  </a:cubicBezTo>
                  <a:lnTo>
                    <a:pt x="209" y="2042"/>
                  </a:lnTo>
                  <a:cubicBezTo>
                    <a:pt x="96" y="2107"/>
                    <a:pt x="1" y="2268"/>
                    <a:pt x="1" y="2400"/>
                  </a:cubicBezTo>
                  <a:lnTo>
                    <a:pt x="1" y="2482"/>
                  </a:lnTo>
                  <a:cubicBezTo>
                    <a:pt x="1" y="2576"/>
                    <a:pt x="48" y="2632"/>
                    <a:pt x="116" y="2632"/>
                  </a:cubicBezTo>
                  <a:cubicBezTo>
                    <a:pt x="144" y="2632"/>
                    <a:pt x="176" y="2622"/>
                    <a:pt x="209" y="2602"/>
                  </a:cubicBezTo>
                  <a:lnTo>
                    <a:pt x="3693" y="592"/>
                  </a:lnTo>
                  <a:cubicBezTo>
                    <a:pt x="3810" y="527"/>
                    <a:pt x="3901" y="363"/>
                    <a:pt x="3901" y="230"/>
                  </a:cubicBezTo>
                  <a:lnTo>
                    <a:pt x="3901" y="148"/>
                  </a:lnTo>
                  <a:cubicBezTo>
                    <a:pt x="3901" y="54"/>
                    <a:pt x="3855" y="1"/>
                    <a:pt x="37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207;p23"/>
            <p:cNvSpPr/>
            <p:nvPr/>
          </p:nvSpPr>
          <p:spPr>
            <a:xfrm>
              <a:off x="1956169" y="2655216"/>
              <a:ext cx="189423" cy="127819"/>
            </a:xfrm>
            <a:custGeom>
              <a:avLst/>
              <a:gdLst/>
              <a:ahLst/>
              <a:cxnLst/>
              <a:rect l="l" t="t" r="r" b="b"/>
              <a:pathLst>
                <a:path w="3902" h="2633" extrusionOk="0">
                  <a:moveTo>
                    <a:pt x="3788" y="0"/>
                  </a:moveTo>
                  <a:cubicBezTo>
                    <a:pt x="3760" y="0"/>
                    <a:pt x="3727" y="10"/>
                    <a:pt x="3693" y="30"/>
                  </a:cubicBezTo>
                  <a:lnTo>
                    <a:pt x="209" y="2040"/>
                  </a:lnTo>
                  <a:cubicBezTo>
                    <a:pt x="96" y="2108"/>
                    <a:pt x="1" y="2269"/>
                    <a:pt x="1" y="2402"/>
                  </a:cubicBezTo>
                  <a:lnTo>
                    <a:pt x="1" y="2483"/>
                  </a:lnTo>
                  <a:cubicBezTo>
                    <a:pt x="1" y="2578"/>
                    <a:pt x="48" y="2633"/>
                    <a:pt x="116" y="2633"/>
                  </a:cubicBezTo>
                  <a:cubicBezTo>
                    <a:pt x="144" y="2633"/>
                    <a:pt x="176" y="2623"/>
                    <a:pt x="209" y="2603"/>
                  </a:cubicBezTo>
                  <a:lnTo>
                    <a:pt x="3693" y="593"/>
                  </a:lnTo>
                  <a:cubicBezTo>
                    <a:pt x="3810" y="525"/>
                    <a:pt x="3901" y="364"/>
                    <a:pt x="3901" y="231"/>
                  </a:cubicBezTo>
                  <a:lnTo>
                    <a:pt x="3901" y="149"/>
                  </a:lnTo>
                  <a:cubicBezTo>
                    <a:pt x="3901" y="55"/>
                    <a:pt x="3856" y="0"/>
                    <a:pt x="378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208;p23"/>
            <p:cNvSpPr/>
            <p:nvPr/>
          </p:nvSpPr>
          <p:spPr>
            <a:xfrm>
              <a:off x="1956169" y="2709875"/>
              <a:ext cx="189423" cy="127868"/>
            </a:xfrm>
            <a:custGeom>
              <a:avLst/>
              <a:gdLst/>
              <a:ahLst/>
              <a:cxnLst/>
              <a:rect l="l" t="t" r="r" b="b"/>
              <a:pathLst>
                <a:path w="3902" h="2634" extrusionOk="0">
                  <a:moveTo>
                    <a:pt x="3788" y="1"/>
                  </a:moveTo>
                  <a:cubicBezTo>
                    <a:pt x="3760" y="1"/>
                    <a:pt x="3727" y="10"/>
                    <a:pt x="3693" y="30"/>
                  </a:cubicBezTo>
                  <a:lnTo>
                    <a:pt x="209" y="2041"/>
                  </a:lnTo>
                  <a:cubicBezTo>
                    <a:pt x="96" y="2109"/>
                    <a:pt x="1" y="2269"/>
                    <a:pt x="1" y="2402"/>
                  </a:cubicBezTo>
                  <a:lnTo>
                    <a:pt x="1" y="2484"/>
                  </a:lnTo>
                  <a:cubicBezTo>
                    <a:pt x="1" y="2578"/>
                    <a:pt x="48" y="2633"/>
                    <a:pt x="116" y="2633"/>
                  </a:cubicBezTo>
                  <a:cubicBezTo>
                    <a:pt x="144" y="2633"/>
                    <a:pt x="176" y="2624"/>
                    <a:pt x="209" y="2603"/>
                  </a:cubicBezTo>
                  <a:lnTo>
                    <a:pt x="3693" y="593"/>
                  </a:lnTo>
                  <a:cubicBezTo>
                    <a:pt x="3810" y="525"/>
                    <a:pt x="3901" y="365"/>
                    <a:pt x="3901" y="231"/>
                  </a:cubicBezTo>
                  <a:lnTo>
                    <a:pt x="3901" y="149"/>
                  </a:lnTo>
                  <a:cubicBezTo>
                    <a:pt x="3901" y="56"/>
                    <a:pt x="3856" y="1"/>
                    <a:pt x="378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209;p23"/>
            <p:cNvSpPr/>
            <p:nvPr/>
          </p:nvSpPr>
          <p:spPr>
            <a:xfrm>
              <a:off x="1956169" y="2764534"/>
              <a:ext cx="189423" cy="127868"/>
            </a:xfrm>
            <a:custGeom>
              <a:avLst/>
              <a:gdLst/>
              <a:ahLst/>
              <a:cxnLst/>
              <a:rect l="l" t="t" r="r" b="b"/>
              <a:pathLst>
                <a:path w="3902" h="2634" extrusionOk="0">
                  <a:moveTo>
                    <a:pt x="3788" y="1"/>
                  </a:moveTo>
                  <a:cubicBezTo>
                    <a:pt x="3760" y="1"/>
                    <a:pt x="3727" y="11"/>
                    <a:pt x="3693" y="31"/>
                  </a:cubicBezTo>
                  <a:lnTo>
                    <a:pt x="209" y="2041"/>
                  </a:lnTo>
                  <a:cubicBezTo>
                    <a:pt x="96" y="2109"/>
                    <a:pt x="1" y="2269"/>
                    <a:pt x="1" y="2402"/>
                  </a:cubicBezTo>
                  <a:lnTo>
                    <a:pt x="1" y="2484"/>
                  </a:lnTo>
                  <a:cubicBezTo>
                    <a:pt x="1" y="2578"/>
                    <a:pt x="48" y="2633"/>
                    <a:pt x="116" y="2633"/>
                  </a:cubicBezTo>
                  <a:cubicBezTo>
                    <a:pt x="144" y="2633"/>
                    <a:pt x="176" y="2624"/>
                    <a:pt x="209" y="2604"/>
                  </a:cubicBezTo>
                  <a:lnTo>
                    <a:pt x="3693" y="593"/>
                  </a:lnTo>
                  <a:cubicBezTo>
                    <a:pt x="3810" y="526"/>
                    <a:pt x="3901" y="365"/>
                    <a:pt x="3901" y="231"/>
                  </a:cubicBezTo>
                  <a:lnTo>
                    <a:pt x="3901" y="150"/>
                  </a:lnTo>
                  <a:cubicBezTo>
                    <a:pt x="3901" y="56"/>
                    <a:pt x="3856" y="1"/>
                    <a:pt x="378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210;p23"/>
            <p:cNvSpPr/>
            <p:nvPr/>
          </p:nvSpPr>
          <p:spPr>
            <a:xfrm>
              <a:off x="2287670" y="2165519"/>
              <a:ext cx="189471" cy="259958"/>
            </a:xfrm>
            <a:custGeom>
              <a:avLst/>
              <a:gdLst/>
              <a:ahLst/>
              <a:cxnLst/>
              <a:rect l="l" t="t" r="r" b="b"/>
              <a:pathLst>
                <a:path w="3903" h="5355" extrusionOk="0">
                  <a:moveTo>
                    <a:pt x="3729" y="0"/>
                  </a:moveTo>
                  <a:cubicBezTo>
                    <a:pt x="3687" y="0"/>
                    <a:pt x="3639" y="14"/>
                    <a:pt x="3588" y="43"/>
                  </a:cubicBezTo>
                  <a:lnTo>
                    <a:pt x="311" y="1934"/>
                  </a:lnTo>
                  <a:cubicBezTo>
                    <a:pt x="137" y="2033"/>
                    <a:pt x="1" y="2275"/>
                    <a:pt x="1" y="2473"/>
                  </a:cubicBezTo>
                  <a:lnTo>
                    <a:pt x="1" y="5131"/>
                  </a:lnTo>
                  <a:cubicBezTo>
                    <a:pt x="1" y="5272"/>
                    <a:pt x="70" y="5355"/>
                    <a:pt x="172" y="5355"/>
                  </a:cubicBezTo>
                  <a:cubicBezTo>
                    <a:pt x="214" y="5355"/>
                    <a:pt x="261" y="5341"/>
                    <a:pt x="311" y="5312"/>
                  </a:cubicBezTo>
                  <a:lnTo>
                    <a:pt x="3588" y="3422"/>
                  </a:lnTo>
                  <a:cubicBezTo>
                    <a:pt x="3762" y="3320"/>
                    <a:pt x="3902" y="3080"/>
                    <a:pt x="3902" y="2879"/>
                  </a:cubicBezTo>
                  <a:lnTo>
                    <a:pt x="3902" y="220"/>
                  </a:lnTo>
                  <a:cubicBezTo>
                    <a:pt x="3902" y="80"/>
                    <a:pt x="3832" y="0"/>
                    <a:pt x="372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211;p23"/>
            <p:cNvSpPr/>
            <p:nvPr/>
          </p:nvSpPr>
          <p:spPr>
            <a:xfrm>
              <a:off x="2287670" y="2354592"/>
              <a:ext cx="189471" cy="127819"/>
            </a:xfrm>
            <a:custGeom>
              <a:avLst/>
              <a:gdLst/>
              <a:ahLst/>
              <a:cxnLst/>
              <a:rect l="l" t="t" r="r" b="b"/>
              <a:pathLst>
                <a:path w="3903" h="2633" extrusionOk="0">
                  <a:moveTo>
                    <a:pt x="3786" y="0"/>
                  </a:moveTo>
                  <a:cubicBezTo>
                    <a:pt x="3758" y="0"/>
                    <a:pt x="3727" y="9"/>
                    <a:pt x="3694" y="28"/>
                  </a:cubicBezTo>
                  <a:lnTo>
                    <a:pt x="205" y="2042"/>
                  </a:lnTo>
                  <a:cubicBezTo>
                    <a:pt x="93" y="2107"/>
                    <a:pt x="1" y="2267"/>
                    <a:pt x="1" y="2400"/>
                  </a:cubicBezTo>
                  <a:lnTo>
                    <a:pt x="1" y="2482"/>
                  </a:lnTo>
                  <a:cubicBezTo>
                    <a:pt x="1" y="2577"/>
                    <a:pt x="48" y="2632"/>
                    <a:pt x="116" y="2632"/>
                  </a:cubicBezTo>
                  <a:cubicBezTo>
                    <a:pt x="143" y="2632"/>
                    <a:pt x="173" y="2624"/>
                    <a:pt x="205" y="2605"/>
                  </a:cubicBezTo>
                  <a:lnTo>
                    <a:pt x="3694" y="592"/>
                  </a:lnTo>
                  <a:cubicBezTo>
                    <a:pt x="3806" y="526"/>
                    <a:pt x="3902" y="362"/>
                    <a:pt x="3902" y="233"/>
                  </a:cubicBezTo>
                  <a:lnTo>
                    <a:pt x="3902" y="148"/>
                  </a:lnTo>
                  <a:cubicBezTo>
                    <a:pt x="3902" y="53"/>
                    <a:pt x="3854" y="0"/>
                    <a:pt x="37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212;p23"/>
            <p:cNvSpPr/>
            <p:nvPr/>
          </p:nvSpPr>
          <p:spPr>
            <a:xfrm>
              <a:off x="2287670" y="2409251"/>
              <a:ext cx="189471" cy="127819"/>
            </a:xfrm>
            <a:custGeom>
              <a:avLst/>
              <a:gdLst/>
              <a:ahLst/>
              <a:cxnLst/>
              <a:rect l="l" t="t" r="r" b="b"/>
              <a:pathLst>
                <a:path w="3903" h="2633" extrusionOk="0">
                  <a:moveTo>
                    <a:pt x="3786" y="1"/>
                  </a:moveTo>
                  <a:cubicBezTo>
                    <a:pt x="3758" y="1"/>
                    <a:pt x="3727" y="10"/>
                    <a:pt x="3694" y="28"/>
                  </a:cubicBezTo>
                  <a:lnTo>
                    <a:pt x="205" y="2042"/>
                  </a:lnTo>
                  <a:cubicBezTo>
                    <a:pt x="93" y="2107"/>
                    <a:pt x="1" y="2267"/>
                    <a:pt x="1" y="2401"/>
                  </a:cubicBezTo>
                  <a:lnTo>
                    <a:pt x="1" y="2483"/>
                  </a:lnTo>
                  <a:cubicBezTo>
                    <a:pt x="1" y="2577"/>
                    <a:pt x="48" y="2633"/>
                    <a:pt x="116" y="2633"/>
                  </a:cubicBezTo>
                  <a:cubicBezTo>
                    <a:pt x="143" y="2633"/>
                    <a:pt x="173" y="2624"/>
                    <a:pt x="205" y="2605"/>
                  </a:cubicBezTo>
                  <a:lnTo>
                    <a:pt x="3694" y="592"/>
                  </a:lnTo>
                  <a:cubicBezTo>
                    <a:pt x="3806" y="527"/>
                    <a:pt x="3902" y="363"/>
                    <a:pt x="3902" y="233"/>
                  </a:cubicBezTo>
                  <a:lnTo>
                    <a:pt x="3902" y="148"/>
                  </a:lnTo>
                  <a:cubicBezTo>
                    <a:pt x="3902" y="54"/>
                    <a:pt x="3854" y="1"/>
                    <a:pt x="37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213;p23"/>
            <p:cNvSpPr/>
            <p:nvPr/>
          </p:nvSpPr>
          <p:spPr>
            <a:xfrm>
              <a:off x="2287670" y="2463910"/>
              <a:ext cx="189471" cy="127819"/>
            </a:xfrm>
            <a:custGeom>
              <a:avLst/>
              <a:gdLst/>
              <a:ahLst/>
              <a:cxnLst/>
              <a:rect l="l" t="t" r="r" b="b"/>
              <a:pathLst>
                <a:path w="3903" h="2633" extrusionOk="0">
                  <a:moveTo>
                    <a:pt x="3786" y="1"/>
                  </a:moveTo>
                  <a:cubicBezTo>
                    <a:pt x="3758" y="1"/>
                    <a:pt x="3727" y="10"/>
                    <a:pt x="3694" y="29"/>
                  </a:cubicBezTo>
                  <a:lnTo>
                    <a:pt x="205" y="2042"/>
                  </a:lnTo>
                  <a:cubicBezTo>
                    <a:pt x="93" y="2108"/>
                    <a:pt x="1" y="2267"/>
                    <a:pt x="1" y="2401"/>
                  </a:cubicBezTo>
                  <a:lnTo>
                    <a:pt x="1" y="2483"/>
                  </a:lnTo>
                  <a:cubicBezTo>
                    <a:pt x="1" y="2578"/>
                    <a:pt x="48" y="2633"/>
                    <a:pt x="116" y="2633"/>
                  </a:cubicBezTo>
                  <a:cubicBezTo>
                    <a:pt x="143" y="2633"/>
                    <a:pt x="173" y="2624"/>
                    <a:pt x="205" y="2606"/>
                  </a:cubicBezTo>
                  <a:lnTo>
                    <a:pt x="3694" y="592"/>
                  </a:lnTo>
                  <a:cubicBezTo>
                    <a:pt x="3806" y="527"/>
                    <a:pt x="3902" y="363"/>
                    <a:pt x="3902" y="230"/>
                  </a:cubicBezTo>
                  <a:lnTo>
                    <a:pt x="3902" y="148"/>
                  </a:lnTo>
                  <a:cubicBezTo>
                    <a:pt x="3902" y="54"/>
                    <a:pt x="3854" y="1"/>
                    <a:pt x="37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214;p23"/>
            <p:cNvSpPr/>
            <p:nvPr/>
          </p:nvSpPr>
          <p:spPr>
            <a:xfrm>
              <a:off x="2287670" y="2518520"/>
              <a:ext cx="189471" cy="127819"/>
            </a:xfrm>
            <a:custGeom>
              <a:avLst/>
              <a:gdLst/>
              <a:ahLst/>
              <a:cxnLst/>
              <a:rect l="l" t="t" r="r" b="b"/>
              <a:pathLst>
                <a:path w="3903" h="2633" extrusionOk="0">
                  <a:moveTo>
                    <a:pt x="3787" y="1"/>
                  </a:moveTo>
                  <a:cubicBezTo>
                    <a:pt x="3759" y="1"/>
                    <a:pt x="3727" y="10"/>
                    <a:pt x="3694" y="30"/>
                  </a:cubicBezTo>
                  <a:lnTo>
                    <a:pt x="205" y="2040"/>
                  </a:lnTo>
                  <a:cubicBezTo>
                    <a:pt x="93" y="2109"/>
                    <a:pt x="1" y="2269"/>
                    <a:pt x="1" y="2402"/>
                  </a:cubicBezTo>
                  <a:lnTo>
                    <a:pt x="1" y="2484"/>
                  </a:lnTo>
                  <a:cubicBezTo>
                    <a:pt x="1" y="2578"/>
                    <a:pt x="47" y="2633"/>
                    <a:pt x="114" y="2633"/>
                  </a:cubicBezTo>
                  <a:cubicBezTo>
                    <a:pt x="142" y="2633"/>
                    <a:pt x="173" y="2624"/>
                    <a:pt x="205" y="2604"/>
                  </a:cubicBezTo>
                  <a:lnTo>
                    <a:pt x="3694" y="594"/>
                  </a:lnTo>
                  <a:cubicBezTo>
                    <a:pt x="3806" y="525"/>
                    <a:pt x="3902" y="364"/>
                    <a:pt x="3902" y="232"/>
                  </a:cubicBezTo>
                  <a:lnTo>
                    <a:pt x="3902" y="150"/>
                  </a:lnTo>
                  <a:cubicBezTo>
                    <a:pt x="3902" y="55"/>
                    <a:pt x="3854" y="1"/>
                    <a:pt x="37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215;p23"/>
            <p:cNvSpPr/>
            <p:nvPr/>
          </p:nvSpPr>
          <p:spPr>
            <a:xfrm>
              <a:off x="2287670" y="2573179"/>
              <a:ext cx="189471" cy="127868"/>
            </a:xfrm>
            <a:custGeom>
              <a:avLst/>
              <a:gdLst/>
              <a:ahLst/>
              <a:cxnLst/>
              <a:rect l="l" t="t" r="r" b="b"/>
              <a:pathLst>
                <a:path w="3903" h="2634" extrusionOk="0">
                  <a:moveTo>
                    <a:pt x="3787" y="1"/>
                  </a:moveTo>
                  <a:cubicBezTo>
                    <a:pt x="3759" y="1"/>
                    <a:pt x="3727" y="10"/>
                    <a:pt x="3694" y="30"/>
                  </a:cubicBezTo>
                  <a:lnTo>
                    <a:pt x="205" y="2040"/>
                  </a:lnTo>
                  <a:cubicBezTo>
                    <a:pt x="93" y="2109"/>
                    <a:pt x="1" y="2269"/>
                    <a:pt x="1" y="2403"/>
                  </a:cubicBezTo>
                  <a:lnTo>
                    <a:pt x="1" y="2484"/>
                  </a:lnTo>
                  <a:cubicBezTo>
                    <a:pt x="1" y="2578"/>
                    <a:pt x="47" y="2633"/>
                    <a:pt x="114" y="2633"/>
                  </a:cubicBezTo>
                  <a:cubicBezTo>
                    <a:pt x="142" y="2633"/>
                    <a:pt x="173" y="2624"/>
                    <a:pt x="205" y="2604"/>
                  </a:cubicBezTo>
                  <a:lnTo>
                    <a:pt x="3694" y="594"/>
                  </a:lnTo>
                  <a:cubicBezTo>
                    <a:pt x="3806" y="525"/>
                    <a:pt x="3902" y="365"/>
                    <a:pt x="3902" y="232"/>
                  </a:cubicBezTo>
                  <a:lnTo>
                    <a:pt x="3902" y="150"/>
                  </a:lnTo>
                  <a:cubicBezTo>
                    <a:pt x="3902" y="56"/>
                    <a:pt x="3854" y="1"/>
                    <a:pt x="37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216;p23"/>
            <p:cNvSpPr/>
            <p:nvPr/>
          </p:nvSpPr>
          <p:spPr>
            <a:xfrm>
              <a:off x="2287670" y="2627887"/>
              <a:ext cx="189471" cy="127819"/>
            </a:xfrm>
            <a:custGeom>
              <a:avLst/>
              <a:gdLst/>
              <a:ahLst/>
              <a:cxnLst/>
              <a:rect l="l" t="t" r="r" b="b"/>
              <a:pathLst>
                <a:path w="3903" h="2633" extrusionOk="0">
                  <a:moveTo>
                    <a:pt x="3787" y="0"/>
                  </a:moveTo>
                  <a:cubicBezTo>
                    <a:pt x="3759" y="0"/>
                    <a:pt x="3727" y="10"/>
                    <a:pt x="3694" y="30"/>
                  </a:cubicBezTo>
                  <a:lnTo>
                    <a:pt x="205" y="2040"/>
                  </a:lnTo>
                  <a:cubicBezTo>
                    <a:pt x="93" y="2109"/>
                    <a:pt x="1" y="2268"/>
                    <a:pt x="1" y="2402"/>
                  </a:cubicBezTo>
                  <a:lnTo>
                    <a:pt x="1" y="2484"/>
                  </a:lnTo>
                  <a:cubicBezTo>
                    <a:pt x="1" y="2578"/>
                    <a:pt x="47" y="2633"/>
                    <a:pt x="114" y="2633"/>
                  </a:cubicBezTo>
                  <a:cubicBezTo>
                    <a:pt x="142" y="2633"/>
                    <a:pt x="173" y="2623"/>
                    <a:pt x="205" y="2603"/>
                  </a:cubicBezTo>
                  <a:lnTo>
                    <a:pt x="3694" y="593"/>
                  </a:lnTo>
                  <a:cubicBezTo>
                    <a:pt x="3806" y="524"/>
                    <a:pt x="3902" y="364"/>
                    <a:pt x="3902" y="231"/>
                  </a:cubicBezTo>
                  <a:lnTo>
                    <a:pt x="3902" y="149"/>
                  </a:lnTo>
                  <a:cubicBezTo>
                    <a:pt x="3902" y="55"/>
                    <a:pt x="3854" y="0"/>
                    <a:pt x="37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217;p23"/>
            <p:cNvSpPr/>
            <p:nvPr/>
          </p:nvSpPr>
          <p:spPr>
            <a:xfrm>
              <a:off x="2287670" y="2682546"/>
              <a:ext cx="189471" cy="127819"/>
            </a:xfrm>
            <a:custGeom>
              <a:avLst/>
              <a:gdLst/>
              <a:ahLst/>
              <a:cxnLst/>
              <a:rect l="l" t="t" r="r" b="b"/>
              <a:pathLst>
                <a:path w="3903" h="2633" extrusionOk="0">
                  <a:moveTo>
                    <a:pt x="3787" y="1"/>
                  </a:moveTo>
                  <a:cubicBezTo>
                    <a:pt x="3759" y="1"/>
                    <a:pt x="3727" y="10"/>
                    <a:pt x="3694" y="30"/>
                  </a:cubicBezTo>
                  <a:lnTo>
                    <a:pt x="205" y="2040"/>
                  </a:lnTo>
                  <a:cubicBezTo>
                    <a:pt x="93" y="2109"/>
                    <a:pt x="1" y="2269"/>
                    <a:pt x="1" y="2402"/>
                  </a:cubicBezTo>
                  <a:lnTo>
                    <a:pt x="1" y="2484"/>
                  </a:lnTo>
                  <a:cubicBezTo>
                    <a:pt x="1" y="2578"/>
                    <a:pt x="47" y="2633"/>
                    <a:pt x="114" y="2633"/>
                  </a:cubicBezTo>
                  <a:cubicBezTo>
                    <a:pt x="142" y="2633"/>
                    <a:pt x="173" y="2623"/>
                    <a:pt x="205" y="2604"/>
                  </a:cubicBezTo>
                  <a:lnTo>
                    <a:pt x="3694" y="593"/>
                  </a:lnTo>
                  <a:cubicBezTo>
                    <a:pt x="3806" y="525"/>
                    <a:pt x="3902" y="364"/>
                    <a:pt x="3902" y="231"/>
                  </a:cubicBezTo>
                  <a:lnTo>
                    <a:pt x="3902" y="150"/>
                  </a:lnTo>
                  <a:cubicBezTo>
                    <a:pt x="3902" y="55"/>
                    <a:pt x="3854" y="1"/>
                    <a:pt x="37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218;p23"/>
            <p:cNvSpPr/>
            <p:nvPr/>
          </p:nvSpPr>
          <p:spPr>
            <a:xfrm>
              <a:off x="2287670" y="2737204"/>
              <a:ext cx="189471" cy="127868"/>
            </a:xfrm>
            <a:custGeom>
              <a:avLst/>
              <a:gdLst/>
              <a:ahLst/>
              <a:cxnLst/>
              <a:rect l="l" t="t" r="r" b="b"/>
              <a:pathLst>
                <a:path w="3903" h="2634" extrusionOk="0">
                  <a:moveTo>
                    <a:pt x="3787" y="1"/>
                  </a:moveTo>
                  <a:cubicBezTo>
                    <a:pt x="3759" y="1"/>
                    <a:pt x="3727" y="10"/>
                    <a:pt x="3694" y="30"/>
                  </a:cubicBezTo>
                  <a:lnTo>
                    <a:pt x="205" y="2040"/>
                  </a:lnTo>
                  <a:cubicBezTo>
                    <a:pt x="93" y="2109"/>
                    <a:pt x="1" y="2269"/>
                    <a:pt x="1" y="2402"/>
                  </a:cubicBezTo>
                  <a:lnTo>
                    <a:pt x="1" y="2484"/>
                  </a:lnTo>
                  <a:cubicBezTo>
                    <a:pt x="1" y="2578"/>
                    <a:pt x="47" y="2633"/>
                    <a:pt x="114" y="2633"/>
                  </a:cubicBezTo>
                  <a:cubicBezTo>
                    <a:pt x="142" y="2633"/>
                    <a:pt x="173" y="2624"/>
                    <a:pt x="205" y="2604"/>
                  </a:cubicBezTo>
                  <a:lnTo>
                    <a:pt x="3694" y="594"/>
                  </a:lnTo>
                  <a:cubicBezTo>
                    <a:pt x="3806" y="525"/>
                    <a:pt x="3902" y="364"/>
                    <a:pt x="3902" y="232"/>
                  </a:cubicBezTo>
                  <a:lnTo>
                    <a:pt x="3902" y="150"/>
                  </a:lnTo>
                  <a:cubicBezTo>
                    <a:pt x="3902" y="55"/>
                    <a:pt x="3854" y="1"/>
                    <a:pt x="37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219;p23"/>
            <p:cNvSpPr/>
            <p:nvPr/>
          </p:nvSpPr>
          <p:spPr>
            <a:xfrm>
              <a:off x="1956169" y="2958170"/>
              <a:ext cx="189423" cy="260056"/>
            </a:xfrm>
            <a:custGeom>
              <a:avLst/>
              <a:gdLst/>
              <a:ahLst/>
              <a:cxnLst/>
              <a:rect l="l" t="t" r="r" b="b"/>
              <a:pathLst>
                <a:path w="3902" h="5357" extrusionOk="0">
                  <a:moveTo>
                    <a:pt x="3730" y="1"/>
                  </a:moveTo>
                  <a:cubicBezTo>
                    <a:pt x="3688" y="1"/>
                    <a:pt x="3641" y="15"/>
                    <a:pt x="3591" y="45"/>
                  </a:cubicBezTo>
                  <a:lnTo>
                    <a:pt x="314" y="1935"/>
                  </a:lnTo>
                  <a:cubicBezTo>
                    <a:pt x="141" y="2034"/>
                    <a:pt x="1" y="2277"/>
                    <a:pt x="1" y="2475"/>
                  </a:cubicBezTo>
                  <a:lnTo>
                    <a:pt x="1" y="5134"/>
                  </a:lnTo>
                  <a:cubicBezTo>
                    <a:pt x="1" y="5274"/>
                    <a:pt x="72" y="5356"/>
                    <a:pt x="175" y="5356"/>
                  </a:cubicBezTo>
                  <a:cubicBezTo>
                    <a:pt x="217" y="5356"/>
                    <a:pt x="264" y="5343"/>
                    <a:pt x="314" y="5314"/>
                  </a:cubicBezTo>
                  <a:lnTo>
                    <a:pt x="3591" y="3420"/>
                  </a:lnTo>
                  <a:cubicBezTo>
                    <a:pt x="3761" y="3321"/>
                    <a:pt x="3901" y="3079"/>
                    <a:pt x="3901" y="2881"/>
                  </a:cubicBezTo>
                  <a:lnTo>
                    <a:pt x="3901" y="223"/>
                  </a:lnTo>
                  <a:cubicBezTo>
                    <a:pt x="3901" y="83"/>
                    <a:pt x="3831" y="1"/>
                    <a:pt x="37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220;p23"/>
            <p:cNvSpPr/>
            <p:nvPr/>
          </p:nvSpPr>
          <p:spPr>
            <a:xfrm>
              <a:off x="1956169" y="3147340"/>
              <a:ext cx="189423" cy="127770"/>
            </a:xfrm>
            <a:custGeom>
              <a:avLst/>
              <a:gdLst/>
              <a:ahLst/>
              <a:cxnLst/>
              <a:rect l="l" t="t" r="r" b="b"/>
              <a:pathLst>
                <a:path w="3902" h="2632" extrusionOk="0">
                  <a:moveTo>
                    <a:pt x="3787" y="0"/>
                  </a:moveTo>
                  <a:cubicBezTo>
                    <a:pt x="3759" y="0"/>
                    <a:pt x="3727" y="10"/>
                    <a:pt x="3693" y="29"/>
                  </a:cubicBezTo>
                  <a:lnTo>
                    <a:pt x="209" y="2042"/>
                  </a:lnTo>
                  <a:cubicBezTo>
                    <a:pt x="96" y="2107"/>
                    <a:pt x="1" y="2267"/>
                    <a:pt x="1" y="2400"/>
                  </a:cubicBezTo>
                  <a:lnTo>
                    <a:pt x="1" y="2482"/>
                  </a:lnTo>
                  <a:cubicBezTo>
                    <a:pt x="1" y="2576"/>
                    <a:pt x="48" y="2631"/>
                    <a:pt x="116" y="2631"/>
                  </a:cubicBezTo>
                  <a:cubicBezTo>
                    <a:pt x="144" y="2631"/>
                    <a:pt x="176" y="2622"/>
                    <a:pt x="209" y="2602"/>
                  </a:cubicBezTo>
                  <a:lnTo>
                    <a:pt x="3693" y="592"/>
                  </a:lnTo>
                  <a:cubicBezTo>
                    <a:pt x="3810" y="527"/>
                    <a:pt x="3901" y="363"/>
                    <a:pt x="3901" y="229"/>
                  </a:cubicBezTo>
                  <a:lnTo>
                    <a:pt x="3901" y="148"/>
                  </a:lnTo>
                  <a:cubicBezTo>
                    <a:pt x="3901" y="54"/>
                    <a:pt x="3855" y="0"/>
                    <a:pt x="37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221;p23"/>
            <p:cNvSpPr/>
            <p:nvPr/>
          </p:nvSpPr>
          <p:spPr>
            <a:xfrm>
              <a:off x="1956169" y="3201950"/>
              <a:ext cx="189423" cy="127819"/>
            </a:xfrm>
            <a:custGeom>
              <a:avLst/>
              <a:gdLst/>
              <a:ahLst/>
              <a:cxnLst/>
              <a:rect l="l" t="t" r="r" b="b"/>
              <a:pathLst>
                <a:path w="3902" h="2633" extrusionOk="0">
                  <a:moveTo>
                    <a:pt x="3788" y="0"/>
                  </a:moveTo>
                  <a:cubicBezTo>
                    <a:pt x="3760" y="0"/>
                    <a:pt x="3727" y="10"/>
                    <a:pt x="3693" y="30"/>
                  </a:cubicBezTo>
                  <a:lnTo>
                    <a:pt x="209" y="2040"/>
                  </a:lnTo>
                  <a:cubicBezTo>
                    <a:pt x="96" y="2108"/>
                    <a:pt x="1" y="2269"/>
                    <a:pt x="1" y="2401"/>
                  </a:cubicBezTo>
                  <a:lnTo>
                    <a:pt x="1" y="2483"/>
                  </a:lnTo>
                  <a:cubicBezTo>
                    <a:pt x="1" y="2578"/>
                    <a:pt x="48" y="2633"/>
                    <a:pt x="116" y="2633"/>
                  </a:cubicBezTo>
                  <a:cubicBezTo>
                    <a:pt x="144" y="2633"/>
                    <a:pt x="176" y="2623"/>
                    <a:pt x="209" y="2603"/>
                  </a:cubicBezTo>
                  <a:lnTo>
                    <a:pt x="3693" y="593"/>
                  </a:lnTo>
                  <a:cubicBezTo>
                    <a:pt x="3810" y="525"/>
                    <a:pt x="3901" y="364"/>
                    <a:pt x="3901" y="231"/>
                  </a:cubicBezTo>
                  <a:lnTo>
                    <a:pt x="3901" y="149"/>
                  </a:lnTo>
                  <a:cubicBezTo>
                    <a:pt x="3901" y="55"/>
                    <a:pt x="3856" y="0"/>
                    <a:pt x="378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222;p23"/>
            <p:cNvSpPr/>
            <p:nvPr/>
          </p:nvSpPr>
          <p:spPr>
            <a:xfrm>
              <a:off x="1956169" y="3256609"/>
              <a:ext cx="189423" cy="127819"/>
            </a:xfrm>
            <a:custGeom>
              <a:avLst/>
              <a:gdLst/>
              <a:ahLst/>
              <a:cxnLst/>
              <a:rect l="l" t="t" r="r" b="b"/>
              <a:pathLst>
                <a:path w="3902" h="2633" extrusionOk="0">
                  <a:moveTo>
                    <a:pt x="3788" y="1"/>
                  </a:moveTo>
                  <a:cubicBezTo>
                    <a:pt x="3760" y="1"/>
                    <a:pt x="3727" y="10"/>
                    <a:pt x="3693" y="30"/>
                  </a:cubicBezTo>
                  <a:lnTo>
                    <a:pt x="209" y="2040"/>
                  </a:lnTo>
                  <a:cubicBezTo>
                    <a:pt x="96" y="2108"/>
                    <a:pt x="1" y="2269"/>
                    <a:pt x="1" y="2402"/>
                  </a:cubicBezTo>
                  <a:lnTo>
                    <a:pt x="1" y="2484"/>
                  </a:lnTo>
                  <a:cubicBezTo>
                    <a:pt x="1" y="2578"/>
                    <a:pt x="48" y="2633"/>
                    <a:pt x="116" y="2633"/>
                  </a:cubicBezTo>
                  <a:cubicBezTo>
                    <a:pt x="144" y="2633"/>
                    <a:pt x="176" y="2623"/>
                    <a:pt x="209" y="2603"/>
                  </a:cubicBezTo>
                  <a:lnTo>
                    <a:pt x="3693" y="593"/>
                  </a:lnTo>
                  <a:cubicBezTo>
                    <a:pt x="3810" y="525"/>
                    <a:pt x="3901" y="365"/>
                    <a:pt x="3901" y="231"/>
                  </a:cubicBezTo>
                  <a:lnTo>
                    <a:pt x="3901" y="149"/>
                  </a:lnTo>
                  <a:cubicBezTo>
                    <a:pt x="3901" y="55"/>
                    <a:pt x="3856" y="1"/>
                    <a:pt x="378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223;p23"/>
            <p:cNvSpPr/>
            <p:nvPr/>
          </p:nvSpPr>
          <p:spPr>
            <a:xfrm>
              <a:off x="1628601" y="1862808"/>
              <a:ext cx="155150" cy="430594"/>
            </a:xfrm>
            <a:custGeom>
              <a:avLst/>
              <a:gdLst/>
              <a:ahLst/>
              <a:cxnLst/>
              <a:rect l="l" t="t" r="r" b="b"/>
              <a:pathLst>
                <a:path w="3196" h="8870" extrusionOk="0">
                  <a:moveTo>
                    <a:pt x="3038" y="1"/>
                  </a:moveTo>
                  <a:cubicBezTo>
                    <a:pt x="2991" y="1"/>
                    <a:pt x="2934" y="21"/>
                    <a:pt x="2864" y="60"/>
                  </a:cubicBezTo>
                  <a:lnTo>
                    <a:pt x="2332" y="367"/>
                  </a:lnTo>
                  <a:cubicBezTo>
                    <a:pt x="2212" y="439"/>
                    <a:pt x="2127" y="528"/>
                    <a:pt x="2076" y="637"/>
                  </a:cubicBezTo>
                  <a:cubicBezTo>
                    <a:pt x="2025" y="750"/>
                    <a:pt x="2001" y="886"/>
                    <a:pt x="2001" y="1050"/>
                  </a:cubicBezTo>
                  <a:lnTo>
                    <a:pt x="2001" y="5900"/>
                  </a:lnTo>
                  <a:cubicBezTo>
                    <a:pt x="2001" y="6254"/>
                    <a:pt x="1946" y="6552"/>
                    <a:pt x="1844" y="6784"/>
                  </a:cubicBezTo>
                  <a:cubicBezTo>
                    <a:pt x="1741" y="7020"/>
                    <a:pt x="1578" y="7201"/>
                    <a:pt x="1349" y="7330"/>
                  </a:cubicBezTo>
                  <a:cubicBezTo>
                    <a:pt x="1172" y="7434"/>
                    <a:pt x="1003" y="7485"/>
                    <a:pt x="842" y="7485"/>
                  </a:cubicBezTo>
                  <a:cubicBezTo>
                    <a:pt x="733" y="7485"/>
                    <a:pt x="628" y="7462"/>
                    <a:pt x="527" y="7415"/>
                  </a:cubicBezTo>
                  <a:cubicBezTo>
                    <a:pt x="499" y="7401"/>
                    <a:pt x="475" y="7394"/>
                    <a:pt x="454" y="7394"/>
                  </a:cubicBezTo>
                  <a:cubicBezTo>
                    <a:pt x="439" y="7394"/>
                    <a:pt x="425" y="7398"/>
                    <a:pt x="414" y="7405"/>
                  </a:cubicBezTo>
                  <a:cubicBezTo>
                    <a:pt x="380" y="7426"/>
                    <a:pt x="342" y="7491"/>
                    <a:pt x="305" y="7603"/>
                  </a:cubicBezTo>
                  <a:lnTo>
                    <a:pt x="45" y="8429"/>
                  </a:lnTo>
                  <a:cubicBezTo>
                    <a:pt x="15" y="8511"/>
                    <a:pt x="1" y="8582"/>
                    <a:pt x="1" y="8644"/>
                  </a:cubicBezTo>
                  <a:cubicBezTo>
                    <a:pt x="1" y="8716"/>
                    <a:pt x="25" y="8760"/>
                    <a:pt x="73" y="8777"/>
                  </a:cubicBezTo>
                  <a:cubicBezTo>
                    <a:pt x="211" y="8839"/>
                    <a:pt x="360" y="8869"/>
                    <a:pt x="520" y="8869"/>
                  </a:cubicBezTo>
                  <a:cubicBezTo>
                    <a:pt x="821" y="8869"/>
                    <a:pt x="1160" y="8761"/>
                    <a:pt x="1537" y="8545"/>
                  </a:cubicBezTo>
                  <a:cubicBezTo>
                    <a:pt x="2080" y="8231"/>
                    <a:pt x="2493" y="7777"/>
                    <a:pt x="2776" y="7187"/>
                  </a:cubicBezTo>
                  <a:cubicBezTo>
                    <a:pt x="3055" y="6593"/>
                    <a:pt x="3195" y="5934"/>
                    <a:pt x="3195" y="5210"/>
                  </a:cubicBezTo>
                  <a:lnTo>
                    <a:pt x="3195" y="357"/>
                  </a:lnTo>
                  <a:cubicBezTo>
                    <a:pt x="3195" y="193"/>
                    <a:pt x="3172" y="87"/>
                    <a:pt x="3121" y="33"/>
                  </a:cubicBezTo>
                  <a:cubicBezTo>
                    <a:pt x="3099" y="12"/>
                    <a:pt x="3071" y="1"/>
                    <a:pt x="3038"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224;p23"/>
            <p:cNvSpPr/>
            <p:nvPr/>
          </p:nvSpPr>
          <p:spPr>
            <a:xfrm>
              <a:off x="1810686" y="1744607"/>
              <a:ext cx="244133" cy="418167"/>
            </a:xfrm>
            <a:custGeom>
              <a:avLst/>
              <a:gdLst/>
              <a:ahLst/>
              <a:cxnLst/>
              <a:rect l="l" t="t" r="r" b="b"/>
              <a:pathLst>
                <a:path w="5029" h="8614" extrusionOk="0">
                  <a:moveTo>
                    <a:pt x="3044" y="1514"/>
                  </a:moveTo>
                  <a:cubicBezTo>
                    <a:pt x="3232" y="1514"/>
                    <a:pt x="3387" y="1600"/>
                    <a:pt x="3510" y="1772"/>
                  </a:cubicBezTo>
                  <a:cubicBezTo>
                    <a:pt x="3735" y="2086"/>
                    <a:pt x="3844" y="2673"/>
                    <a:pt x="3844" y="3540"/>
                  </a:cubicBezTo>
                  <a:cubicBezTo>
                    <a:pt x="3844" y="4406"/>
                    <a:pt x="3735" y="5123"/>
                    <a:pt x="3510" y="5693"/>
                  </a:cubicBezTo>
                  <a:cubicBezTo>
                    <a:pt x="3288" y="6263"/>
                    <a:pt x="2957" y="6673"/>
                    <a:pt x="2519" y="6925"/>
                  </a:cubicBezTo>
                  <a:cubicBezTo>
                    <a:pt x="2319" y="7041"/>
                    <a:pt x="2141" y="7099"/>
                    <a:pt x="1986" y="7099"/>
                  </a:cubicBezTo>
                  <a:cubicBezTo>
                    <a:pt x="1797" y="7099"/>
                    <a:pt x="1641" y="7013"/>
                    <a:pt x="1520" y="6843"/>
                  </a:cubicBezTo>
                  <a:cubicBezTo>
                    <a:pt x="1295" y="6529"/>
                    <a:pt x="1185" y="5942"/>
                    <a:pt x="1185" y="5076"/>
                  </a:cubicBezTo>
                  <a:cubicBezTo>
                    <a:pt x="1185" y="4209"/>
                    <a:pt x="1295" y="3492"/>
                    <a:pt x="1520" y="2922"/>
                  </a:cubicBezTo>
                  <a:cubicBezTo>
                    <a:pt x="1741" y="2352"/>
                    <a:pt x="2076" y="1939"/>
                    <a:pt x="2519" y="1686"/>
                  </a:cubicBezTo>
                  <a:cubicBezTo>
                    <a:pt x="2716" y="1571"/>
                    <a:pt x="2890" y="1514"/>
                    <a:pt x="3044" y="1514"/>
                  </a:cubicBezTo>
                  <a:close/>
                  <a:moveTo>
                    <a:pt x="3623" y="1"/>
                  </a:moveTo>
                  <a:cubicBezTo>
                    <a:pt x="3306" y="1"/>
                    <a:pt x="2938" y="121"/>
                    <a:pt x="2519" y="362"/>
                  </a:cubicBezTo>
                  <a:cubicBezTo>
                    <a:pt x="1700" y="837"/>
                    <a:pt x="1076" y="1539"/>
                    <a:pt x="646" y="2478"/>
                  </a:cubicBezTo>
                  <a:cubicBezTo>
                    <a:pt x="216" y="3414"/>
                    <a:pt x="1" y="4509"/>
                    <a:pt x="1" y="5758"/>
                  </a:cubicBezTo>
                  <a:cubicBezTo>
                    <a:pt x="1" y="7010"/>
                    <a:pt x="216" y="7854"/>
                    <a:pt x="646" y="8294"/>
                  </a:cubicBezTo>
                  <a:cubicBezTo>
                    <a:pt x="854" y="8507"/>
                    <a:pt x="1107" y="8614"/>
                    <a:pt x="1405" y="8614"/>
                  </a:cubicBezTo>
                  <a:cubicBezTo>
                    <a:pt x="1725" y="8614"/>
                    <a:pt x="2096" y="8491"/>
                    <a:pt x="2519" y="8246"/>
                  </a:cubicBezTo>
                  <a:cubicBezTo>
                    <a:pt x="3332" y="7779"/>
                    <a:pt x="3953" y="7076"/>
                    <a:pt x="4383" y="6137"/>
                  </a:cubicBezTo>
                  <a:cubicBezTo>
                    <a:pt x="4813" y="5202"/>
                    <a:pt x="5028" y="4107"/>
                    <a:pt x="5028" y="2857"/>
                  </a:cubicBezTo>
                  <a:cubicBezTo>
                    <a:pt x="5028" y="1604"/>
                    <a:pt x="4813" y="758"/>
                    <a:pt x="4383" y="321"/>
                  </a:cubicBezTo>
                  <a:cubicBezTo>
                    <a:pt x="4174" y="108"/>
                    <a:pt x="3921" y="1"/>
                    <a:pt x="3623"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225;p23"/>
            <p:cNvSpPr/>
            <p:nvPr/>
          </p:nvSpPr>
          <p:spPr>
            <a:xfrm>
              <a:off x="2083401" y="1602184"/>
              <a:ext cx="202044" cy="441517"/>
            </a:xfrm>
            <a:custGeom>
              <a:avLst/>
              <a:gdLst/>
              <a:ahLst/>
              <a:cxnLst/>
              <a:rect l="l" t="t" r="r" b="b"/>
              <a:pathLst>
                <a:path w="4162" h="9095" extrusionOk="0">
                  <a:moveTo>
                    <a:pt x="2561" y="1614"/>
                  </a:moveTo>
                  <a:cubicBezTo>
                    <a:pt x="2613" y="1614"/>
                    <a:pt x="2658" y="1628"/>
                    <a:pt x="2693" y="1655"/>
                  </a:cubicBezTo>
                  <a:cubicBezTo>
                    <a:pt x="2792" y="1729"/>
                    <a:pt x="2844" y="1917"/>
                    <a:pt x="2844" y="2221"/>
                  </a:cubicBezTo>
                  <a:cubicBezTo>
                    <a:pt x="2844" y="2501"/>
                    <a:pt x="2789" y="2747"/>
                    <a:pt x="2683" y="2955"/>
                  </a:cubicBezTo>
                  <a:cubicBezTo>
                    <a:pt x="2578" y="3166"/>
                    <a:pt x="2430" y="3323"/>
                    <a:pt x="2236" y="3436"/>
                  </a:cubicBezTo>
                  <a:lnTo>
                    <a:pt x="1192" y="4040"/>
                  </a:lnTo>
                  <a:lnTo>
                    <a:pt x="1192" y="2331"/>
                  </a:lnTo>
                  <a:lnTo>
                    <a:pt x="2236" y="1726"/>
                  </a:lnTo>
                  <a:cubicBezTo>
                    <a:pt x="2366" y="1651"/>
                    <a:pt x="2475" y="1614"/>
                    <a:pt x="2561" y="1614"/>
                  </a:cubicBezTo>
                  <a:close/>
                  <a:moveTo>
                    <a:pt x="2625" y="4548"/>
                  </a:moveTo>
                  <a:cubicBezTo>
                    <a:pt x="2691" y="4548"/>
                    <a:pt x="2749" y="4566"/>
                    <a:pt x="2799" y="4604"/>
                  </a:cubicBezTo>
                  <a:cubicBezTo>
                    <a:pt x="2919" y="4695"/>
                    <a:pt x="2980" y="4900"/>
                    <a:pt x="2980" y="5218"/>
                  </a:cubicBezTo>
                  <a:cubicBezTo>
                    <a:pt x="2980" y="5497"/>
                    <a:pt x="2929" y="5757"/>
                    <a:pt x="2827" y="5989"/>
                  </a:cubicBezTo>
                  <a:cubicBezTo>
                    <a:pt x="2721" y="6225"/>
                    <a:pt x="2564" y="6402"/>
                    <a:pt x="2353" y="6521"/>
                  </a:cubicBezTo>
                  <a:lnTo>
                    <a:pt x="1192" y="7194"/>
                  </a:lnTo>
                  <a:lnTo>
                    <a:pt x="1192" y="5296"/>
                  </a:lnTo>
                  <a:lnTo>
                    <a:pt x="2294" y="4658"/>
                  </a:lnTo>
                  <a:cubicBezTo>
                    <a:pt x="2421" y="4584"/>
                    <a:pt x="2531" y="4548"/>
                    <a:pt x="2625" y="4548"/>
                  </a:cubicBezTo>
                  <a:close/>
                  <a:moveTo>
                    <a:pt x="3227" y="0"/>
                  </a:moveTo>
                  <a:cubicBezTo>
                    <a:pt x="3009" y="0"/>
                    <a:pt x="2745" y="89"/>
                    <a:pt x="2438" y="266"/>
                  </a:cubicBezTo>
                  <a:lnTo>
                    <a:pt x="325" y="1487"/>
                  </a:lnTo>
                  <a:cubicBezTo>
                    <a:pt x="209" y="1552"/>
                    <a:pt x="127" y="1641"/>
                    <a:pt x="75" y="1750"/>
                  </a:cubicBezTo>
                  <a:cubicBezTo>
                    <a:pt x="28" y="1863"/>
                    <a:pt x="1" y="1999"/>
                    <a:pt x="1" y="2163"/>
                  </a:cubicBezTo>
                  <a:lnTo>
                    <a:pt x="1" y="8747"/>
                  </a:lnTo>
                  <a:cubicBezTo>
                    <a:pt x="1" y="8911"/>
                    <a:pt x="28" y="9016"/>
                    <a:pt x="75" y="9064"/>
                  </a:cubicBezTo>
                  <a:cubicBezTo>
                    <a:pt x="97" y="9084"/>
                    <a:pt x="125" y="9095"/>
                    <a:pt x="158" y="9095"/>
                  </a:cubicBezTo>
                  <a:cubicBezTo>
                    <a:pt x="203" y="9095"/>
                    <a:pt x="258" y="9076"/>
                    <a:pt x="325" y="9037"/>
                  </a:cubicBezTo>
                  <a:lnTo>
                    <a:pt x="2438" y="7819"/>
                  </a:lnTo>
                  <a:cubicBezTo>
                    <a:pt x="2819" y="7597"/>
                    <a:pt x="3137" y="7317"/>
                    <a:pt x="3393" y="6972"/>
                  </a:cubicBezTo>
                  <a:cubicBezTo>
                    <a:pt x="3652" y="6627"/>
                    <a:pt x="3843" y="6245"/>
                    <a:pt x="3970" y="5832"/>
                  </a:cubicBezTo>
                  <a:cubicBezTo>
                    <a:pt x="4100" y="5419"/>
                    <a:pt x="4161" y="4999"/>
                    <a:pt x="4161" y="4579"/>
                  </a:cubicBezTo>
                  <a:cubicBezTo>
                    <a:pt x="4161" y="3745"/>
                    <a:pt x="3933" y="3328"/>
                    <a:pt x="3475" y="3328"/>
                  </a:cubicBezTo>
                  <a:cubicBezTo>
                    <a:pt x="3457" y="3328"/>
                    <a:pt x="3439" y="3329"/>
                    <a:pt x="3421" y="3330"/>
                  </a:cubicBezTo>
                  <a:cubicBezTo>
                    <a:pt x="3608" y="3105"/>
                    <a:pt x="3755" y="2822"/>
                    <a:pt x="3864" y="2487"/>
                  </a:cubicBezTo>
                  <a:cubicBezTo>
                    <a:pt x="3970" y="2150"/>
                    <a:pt x="4024" y="1808"/>
                    <a:pt x="4024" y="1460"/>
                  </a:cubicBezTo>
                  <a:cubicBezTo>
                    <a:pt x="4024" y="801"/>
                    <a:pt x="3895" y="361"/>
                    <a:pt x="3629" y="139"/>
                  </a:cubicBezTo>
                  <a:cubicBezTo>
                    <a:pt x="3519" y="46"/>
                    <a:pt x="3384" y="0"/>
                    <a:pt x="3227"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226;p23"/>
            <p:cNvSpPr/>
            <p:nvPr/>
          </p:nvSpPr>
          <p:spPr>
            <a:xfrm>
              <a:off x="2291796" y="1478789"/>
              <a:ext cx="187335" cy="426177"/>
            </a:xfrm>
            <a:custGeom>
              <a:avLst/>
              <a:gdLst/>
              <a:ahLst/>
              <a:cxnLst/>
              <a:rect l="l" t="t" r="r" b="b"/>
              <a:pathLst>
                <a:path w="3859" h="8779" extrusionOk="0">
                  <a:moveTo>
                    <a:pt x="3218" y="1"/>
                  </a:moveTo>
                  <a:cubicBezTo>
                    <a:pt x="2887" y="1"/>
                    <a:pt x="2479" y="141"/>
                    <a:pt x="1991" y="421"/>
                  </a:cubicBezTo>
                  <a:cubicBezTo>
                    <a:pt x="1448" y="736"/>
                    <a:pt x="1008" y="1176"/>
                    <a:pt x="677" y="1739"/>
                  </a:cubicBezTo>
                  <a:cubicBezTo>
                    <a:pt x="346" y="2305"/>
                    <a:pt x="179" y="2940"/>
                    <a:pt x="179" y="3644"/>
                  </a:cubicBezTo>
                  <a:cubicBezTo>
                    <a:pt x="179" y="4067"/>
                    <a:pt x="247" y="4384"/>
                    <a:pt x="387" y="4596"/>
                  </a:cubicBezTo>
                  <a:cubicBezTo>
                    <a:pt x="523" y="4811"/>
                    <a:pt x="697" y="4947"/>
                    <a:pt x="913" y="5009"/>
                  </a:cubicBezTo>
                  <a:cubicBezTo>
                    <a:pt x="1127" y="5070"/>
                    <a:pt x="1387" y="5101"/>
                    <a:pt x="1694" y="5101"/>
                  </a:cubicBezTo>
                  <a:cubicBezTo>
                    <a:pt x="1960" y="5104"/>
                    <a:pt x="2155" y="5118"/>
                    <a:pt x="2281" y="5139"/>
                  </a:cubicBezTo>
                  <a:cubicBezTo>
                    <a:pt x="2411" y="5163"/>
                    <a:pt x="2507" y="5217"/>
                    <a:pt x="2571" y="5306"/>
                  </a:cubicBezTo>
                  <a:cubicBezTo>
                    <a:pt x="2636" y="5394"/>
                    <a:pt x="2667" y="5538"/>
                    <a:pt x="2667" y="5739"/>
                  </a:cubicBezTo>
                  <a:cubicBezTo>
                    <a:pt x="2667" y="6032"/>
                    <a:pt x="2602" y="6289"/>
                    <a:pt x="2466" y="6503"/>
                  </a:cubicBezTo>
                  <a:cubicBezTo>
                    <a:pt x="2332" y="6719"/>
                    <a:pt x="2124" y="6906"/>
                    <a:pt x="1848" y="7067"/>
                  </a:cubicBezTo>
                  <a:cubicBezTo>
                    <a:pt x="1609" y="7203"/>
                    <a:pt x="1377" y="7292"/>
                    <a:pt x="1148" y="7326"/>
                  </a:cubicBezTo>
                  <a:cubicBezTo>
                    <a:pt x="1051" y="7342"/>
                    <a:pt x="959" y="7350"/>
                    <a:pt x="871" y="7350"/>
                  </a:cubicBezTo>
                  <a:cubicBezTo>
                    <a:pt x="749" y="7350"/>
                    <a:pt x="637" y="7334"/>
                    <a:pt x="533" y="7302"/>
                  </a:cubicBezTo>
                  <a:cubicBezTo>
                    <a:pt x="509" y="7293"/>
                    <a:pt x="488" y="7287"/>
                    <a:pt x="469" y="7287"/>
                  </a:cubicBezTo>
                  <a:cubicBezTo>
                    <a:pt x="453" y="7287"/>
                    <a:pt x="438" y="7291"/>
                    <a:pt x="424" y="7299"/>
                  </a:cubicBezTo>
                  <a:cubicBezTo>
                    <a:pt x="390" y="7319"/>
                    <a:pt x="360" y="7374"/>
                    <a:pt x="333" y="7466"/>
                  </a:cubicBezTo>
                  <a:lnTo>
                    <a:pt x="35" y="8357"/>
                  </a:lnTo>
                  <a:cubicBezTo>
                    <a:pt x="11" y="8432"/>
                    <a:pt x="1" y="8490"/>
                    <a:pt x="1" y="8534"/>
                  </a:cubicBezTo>
                  <a:cubicBezTo>
                    <a:pt x="1" y="8600"/>
                    <a:pt x="35" y="8654"/>
                    <a:pt x="107" y="8695"/>
                  </a:cubicBezTo>
                  <a:cubicBezTo>
                    <a:pt x="227" y="8751"/>
                    <a:pt x="368" y="8778"/>
                    <a:pt x="530" y="8778"/>
                  </a:cubicBezTo>
                  <a:cubicBezTo>
                    <a:pt x="654" y="8778"/>
                    <a:pt x="791" y="8762"/>
                    <a:pt x="940" y="8729"/>
                  </a:cubicBezTo>
                  <a:cubicBezTo>
                    <a:pt x="1284" y="8654"/>
                    <a:pt x="1643" y="8507"/>
                    <a:pt x="2018" y="8288"/>
                  </a:cubicBezTo>
                  <a:cubicBezTo>
                    <a:pt x="2615" y="7944"/>
                    <a:pt x="3069" y="7490"/>
                    <a:pt x="3387" y="6927"/>
                  </a:cubicBezTo>
                  <a:cubicBezTo>
                    <a:pt x="3701" y="6367"/>
                    <a:pt x="3858" y="5763"/>
                    <a:pt x="3858" y="5118"/>
                  </a:cubicBezTo>
                  <a:cubicBezTo>
                    <a:pt x="3858" y="4688"/>
                    <a:pt x="3803" y="4367"/>
                    <a:pt x="3698" y="4156"/>
                  </a:cubicBezTo>
                  <a:cubicBezTo>
                    <a:pt x="3589" y="3944"/>
                    <a:pt x="3431" y="3804"/>
                    <a:pt x="3230" y="3732"/>
                  </a:cubicBezTo>
                  <a:cubicBezTo>
                    <a:pt x="3028" y="3657"/>
                    <a:pt x="2752" y="3616"/>
                    <a:pt x="2401" y="3606"/>
                  </a:cubicBezTo>
                  <a:lnTo>
                    <a:pt x="2199" y="3599"/>
                  </a:lnTo>
                  <a:cubicBezTo>
                    <a:pt x="1974" y="3596"/>
                    <a:pt x="1807" y="3582"/>
                    <a:pt x="1701" y="3558"/>
                  </a:cubicBezTo>
                  <a:cubicBezTo>
                    <a:pt x="1595" y="3534"/>
                    <a:pt x="1513" y="3480"/>
                    <a:pt x="1451" y="3391"/>
                  </a:cubicBezTo>
                  <a:cubicBezTo>
                    <a:pt x="1393" y="3306"/>
                    <a:pt x="1363" y="3166"/>
                    <a:pt x="1363" y="2971"/>
                  </a:cubicBezTo>
                  <a:cubicBezTo>
                    <a:pt x="1363" y="2395"/>
                    <a:pt x="1623" y="1954"/>
                    <a:pt x="2141" y="1658"/>
                  </a:cubicBezTo>
                  <a:cubicBezTo>
                    <a:pt x="2417" y="1498"/>
                    <a:pt x="2665" y="1418"/>
                    <a:pt x="2886" y="1418"/>
                  </a:cubicBezTo>
                  <a:cubicBezTo>
                    <a:pt x="3001" y="1418"/>
                    <a:pt x="3109" y="1440"/>
                    <a:pt x="3209" y="1483"/>
                  </a:cubicBezTo>
                  <a:cubicBezTo>
                    <a:pt x="3232" y="1494"/>
                    <a:pt x="3253" y="1499"/>
                    <a:pt x="3271" y="1499"/>
                  </a:cubicBezTo>
                  <a:cubicBezTo>
                    <a:pt x="3288" y="1499"/>
                    <a:pt x="3304" y="1495"/>
                    <a:pt x="3318" y="1486"/>
                  </a:cubicBezTo>
                  <a:cubicBezTo>
                    <a:pt x="3349" y="1469"/>
                    <a:pt x="3384" y="1415"/>
                    <a:pt x="3411" y="1323"/>
                  </a:cubicBezTo>
                  <a:lnTo>
                    <a:pt x="3707" y="429"/>
                  </a:lnTo>
                  <a:cubicBezTo>
                    <a:pt x="3732" y="357"/>
                    <a:pt x="3742" y="299"/>
                    <a:pt x="3742" y="254"/>
                  </a:cubicBezTo>
                  <a:cubicBezTo>
                    <a:pt x="3742" y="196"/>
                    <a:pt x="3707" y="142"/>
                    <a:pt x="3636" y="94"/>
                  </a:cubicBezTo>
                  <a:cubicBezTo>
                    <a:pt x="3514" y="32"/>
                    <a:pt x="3374" y="1"/>
                    <a:pt x="3218"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227;p23"/>
            <p:cNvSpPr/>
            <p:nvPr/>
          </p:nvSpPr>
          <p:spPr>
            <a:xfrm>
              <a:off x="3092368" y="751331"/>
              <a:ext cx="710165" cy="1752620"/>
            </a:xfrm>
            <a:custGeom>
              <a:avLst/>
              <a:gdLst/>
              <a:ahLst/>
              <a:cxnLst/>
              <a:rect l="l" t="t" r="r" b="b"/>
              <a:pathLst>
                <a:path w="14629" h="36103" extrusionOk="0">
                  <a:moveTo>
                    <a:pt x="13307" y="0"/>
                  </a:moveTo>
                  <a:cubicBezTo>
                    <a:pt x="13224" y="0"/>
                    <a:pt x="13130" y="28"/>
                    <a:pt x="13031" y="87"/>
                  </a:cubicBezTo>
                  <a:lnTo>
                    <a:pt x="625" y="7265"/>
                  </a:lnTo>
                  <a:cubicBezTo>
                    <a:pt x="280" y="7462"/>
                    <a:pt x="1" y="7950"/>
                    <a:pt x="1" y="8346"/>
                  </a:cubicBezTo>
                  <a:lnTo>
                    <a:pt x="1" y="33916"/>
                  </a:lnTo>
                  <a:cubicBezTo>
                    <a:pt x="1" y="34115"/>
                    <a:pt x="72" y="34255"/>
                    <a:pt x="185" y="34319"/>
                  </a:cubicBezTo>
                  <a:lnTo>
                    <a:pt x="1158" y="34882"/>
                  </a:lnTo>
                  <a:cubicBezTo>
                    <a:pt x="1158" y="34882"/>
                    <a:pt x="1161" y="34882"/>
                    <a:pt x="1165" y="34885"/>
                  </a:cubicBezTo>
                  <a:lnTo>
                    <a:pt x="1178" y="34893"/>
                  </a:lnTo>
                  <a:lnTo>
                    <a:pt x="1178" y="34889"/>
                  </a:lnTo>
                  <a:cubicBezTo>
                    <a:pt x="1222" y="34913"/>
                    <a:pt x="1273" y="34925"/>
                    <a:pt x="1329" y="34925"/>
                  </a:cubicBezTo>
                  <a:cubicBezTo>
                    <a:pt x="1411" y="34925"/>
                    <a:pt x="1504" y="34898"/>
                    <a:pt x="1601" y="34841"/>
                  </a:cubicBezTo>
                  <a:lnTo>
                    <a:pt x="4878" y="32947"/>
                  </a:lnTo>
                  <a:lnTo>
                    <a:pt x="4878" y="34916"/>
                  </a:lnTo>
                  <a:cubicBezTo>
                    <a:pt x="4878" y="35268"/>
                    <a:pt x="4933" y="35469"/>
                    <a:pt x="5025" y="35524"/>
                  </a:cubicBezTo>
                  <a:lnTo>
                    <a:pt x="5021" y="35524"/>
                  </a:lnTo>
                  <a:lnTo>
                    <a:pt x="5990" y="36084"/>
                  </a:lnTo>
                  <a:lnTo>
                    <a:pt x="5994" y="36087"/>
                  </a:lnTo>
                  <a:lnTo>
                    <a:pt x="6004" y="36093"/>
                  </a:lnTo>
                  <a:lnTo>
                    <a:pt x="6004" y="36090"/>
                  </a:lnTo>
                  <a:cubicBezTo>
                    <a:pt x="6019" y="36098"/>
                    <a:pt x="6035" y="36102"/>
                    <a:pt x="6052" y="36102"/>
                  </a:cubicBezTo>
                  <a:cubicBezTo>
                    <a:pt x="6158" y="36102"/>
                    <a:pt x="6299" y="35943"/>
                    <a:pt x="6455" y="35616"/>
                  </a:cubicBezTo>
                  <a:lnTo>
                    <a:pt x="8779" y="30695"/>
                  </a:lnTo>
                  <a:lnTo>
                    <a:pt x="14008" y="27661"/>
                  </a:lnTo>
                  <a:cubicBezTo>
                    <a:pt x="14349" y="27462"/>
                    <a:pt x="14629" y="26974"/>
                    <a:pt x="14629" y="26579"/>
                  </a:cubicBezTo>
                  <a:lnTo>
                    <a:pt x="14629" y="1008"/>
                  </a:lnTo>
                  <a:cubicBezTo>
                    <a:pt x="14629" y="814"/>
                    <a:pt x="14561" y="674"/>
                    <a:pt x="14451" y="609"/>
                  </a:cubicBezTo>
                  <a:lnTo>
                    <a:pt x="14448" y="605"/>
                  </a:lnTo>
                  <a:lnTo>
                    <a:pt x="13472" y="42"/>
                  </a:lnTo>
                  <a:cubicBezTo>
                    <a:pt x="13424" y="15"/>
                    <a:pt x="13369" y="0"/>
                    <a:pt x="1330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228;p23"/>
            <p:cNvSpPr/>
            <p:nvPr/>
          </p:nvSpPr>
          <p:spPr>
            <a:xfrm>
              <a:off x="3108921" y="752544"/>
              <a:ext cx="683659" cy="363214"/>
            </a:xfrm>
            <a:custGeom>
              <a:avLst/>
              <a:gdLst/>
              <a:ahLst/>
              <a:cxnLst/>
              <a:rect l="l" t="t" r="r" b="b"/>
              <a:pathLst>
                <a:path w="14083" h="7482" extrusionOk="0">
                  <a:moveTo>
                    <a:pt x="251" y="7260"/>
                  </a:moveTo>
                  <a:cubicBezTo>
                    <a:pt x="161" y="7317"/>
                    <a:pt x="76" y="7393"/>
                    <a:pt x="1" y="7481"/>
                  </a:cubicBezTo>
                  <a:cubicBezTo>
                    <a:pt x="76" y="7393"/>
                    <a:pt x="161" y="7317"/>
                    <a:pt x="251" y="7260"/>
                  </a:cubicBezTo>
                  <a:close/>
                  <a:moveTo>
                    <a:pt x="13097" y="0"/>
                  </a:moveTo>
                  <a:cubicBezTo>
                    <a:pt x="13111" y="7"/>
                    <a:pt x="13120" y="11"/>
                    <a:pt x="13131" y="17"/>
                  </a:cubicBezTo>
                  <a:lnTo>
                    <a:pt x="13131" y="17"/>
                  </a:lnTo>
                  <a:lnTo>
                    <a:pt x="14083" y="570"/>
                  </a:lnTo>
                  <a:lnTo>
                    <a:pt x="14083" y="570"/>
                  </a:lnTo>
                  <a:lnTo>
                    <a:pt x="13131" y="17"/>
                  </a:lnTo>
                  <a:cubicBezTo>
                    <a:pt x="13120" y="11"/>
                    <a:pt x="13111" y="7"/>
                    <a:pt x="1309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229;p23"/>
            <p:cNvSpPr/>
            <p:nvPr/>
          </p:nvSpPr>
          <p:spPr>
            <a:xfrm>
              <a:off x="3101640" y="751379"/>
              <a:ext cx="690941" cy="402147"/>
            </a:xfrm>
            <a:custGeom>
              <a:avLst/>
              <a:gdLst/>
              <a:ahLst/>
              <a:cxnLst/>
              <a:rect l="l" t="t" r="r" b="b"/>
              <a:pathLst>
                <a:path w="14233" h="8284" extrusionOk="0">
                  <a:moveTo>
                    <a:pt x="13117" y="1"/>
                  </a:moveTo>
                  <a:cubicBezTo>
                    <a:pt x="13035" y="1"/>
                    <a:pt x="12940" y="28"/>
                    <a:pt x="12840" y="86"/>
                  </a:cubicBezTo>
                  <a:lnTo>
                    <a:pt x="434" y="7267"/>
                  </a:lnTo>
                  <a:cubicBezTo>
                    <a:pt x="421" y="7270"/>
                    <a:pt x="410" y="7277"/>
                    <a:pt x="401" y="7284"/>
                  </a:cubicBezTo>
                  <a:cubicBezTo>
                    <a:pt x="311" y="7341"/>
                    <a:pt x="226" y="7417"/>
                    <a:pt x="151" y="7505"/>
                  </a:cubicBezTo>
                  <a:cubicBezTo>
                    <a:pt x="97" y="7571"/>
                    <a:pt x="45" y="7642"/>
                    <a:pt x="1" y="7721"/>
                  </a:cubicBezTo>
                  <a:lnTo>
                    <a:pt x="977" y="8283"/>
                  </a:lnTo>
                  <a:cubicBezTo>
                    <a:pt x="1089" y="8093"/>
                    <a:pt x="1240" y="7925"/>
                    <a:pt x="1407" y="7830"/>
                  </a:cubicBezTo>
                  <a:lnTo>
                    <a:pt x="13817" y="649"/>
                  </a:lnTo>
                  <a:cubicBezTo>
                    <a:pt x="13916" y="591"/>
                    <a:pt x="14011" y="563"/>
                    <a:pt x="14096" y="563"/>
                  </a:cubicBezTo>
                  <a:cubicBezTo>
                    <a:pt x="14144" y="563"/>
                    <a:pt x="14192" y="574"/>
                    <a:pt x="14233" y="594"/>
                  </a:cubicBezTo>
                  <a:lnTo>
                    <a:pt x="13281" y="41"/>
                  </a:lnTo>
                  <a:cubicBezTo>
                    <a:pt x="13270" y="35"/>
                    <a:pt x="13261" y="31"/>
                    <a:pt x="13247" y="24"/>
                  </a:cubicBezTo>
                  <a:cubicBezTo>
                    <a:pt x="13209" y="7"/>
                    <a:pt x="13165" y="1"/>
                    <a:pt x="1311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230;p23"/>
            <p:cNvSpPr/>
            <p:nvPr/>
          </p:nvSpPr>
          <p:spPr>
            <a:xfrm>
              <a:off x="3336103" y="2475755"/>
              <a:ext cx="46943" cy="27185"/>
            </a:xfrm>
            <a:custGeom>
              <a:avLst/>
              <a:gdLst/>
              <a:ahLst/>
              <a:cxnLst/>
              <a:rect l="l" t="t" r="r" b="b"/>
              <a:pathLst>
                <a:path w="967" h="560" extrusionOk="0">
                  <a:moveTo>
                    <a:pt x="0" y="0"/>
                  </a:moveTo>
                  <a:lnTo>
                    <a:pt x="966" y="560"/>
                  </a:lnTo>
                  <a:lnTo>
                    <a:pt x="963" y="556"/>
                  </a:lnTo>
                  <a:lnTo>
                    <a:pt x="0" y="0"/>
                  </a:lnTo>
                  <a:close/>
                </a:path>
              </a:pathLst>
            </a:custGeom>
            <a:solidFill>
              <a:srgbClr val="BCB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231;p23"/>
            <p:cNvSpPr/>
            <p:nvPr/>
          </p:nvSpPr>
          <p:spPr>
            <a:xfrm>
              <a:off x="3329113" y="2323283"/>
              <a:ext cx="53739" cy="179519"/>
            </a:xfrm>
            <a:custGeom>
              <a:avLst/>
              <a:gdLst/>
              <a:ahLst/>
              <a:cxnLst/>
              <a:rect l="l" t="t" r="r" b="b"/>
              <a:pathLst>
                <a:path w="1107" h="3698" extrusionOk="0">
                  <a:moveTo>
                    <a:pt x="977" y="1"/>
                  </a:moveTo>
                  <a:lnTo>
                    <a:pt x="1" y="568"/>
                  </a:lnTo>
                  <a:lnTo>
                    <a:pt x="1" y="2533"/>
                  </a:lnTo>
                  <a:cubicBezTo>
                    <a:pt x="1" y="2882"/>
                    <a:pt x="56" y="3086"/>
                    <a:pt x="144" y="3141"/>
                  </a:cubicBezTo>
                  <a:lnTo>
                    <a:pt x="1107" y="3697"/>
                  </a:lnTo>
                  <a:cubicBezTo>
                    <a:pt x="1025" y="3625"/>
                    <a:pt x="977" y="3428"/>
                    <a:pt x="977" y="3100"/>
                  </a:cubicBezTo>
                  <a:lnTo>
                    <a:pt x="97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232;p23"/>
            <p:cNvSpPr/>
            <p:nvPr/>
          </p:nvSpPr>
          <p:spPr>
            <a:xfrm>
              <a:off x="3098388" y="2414931"/>
              <a:ext cx="3010" cy="2379"/>
            </a:xfrm>
            <a:custGeom>
              <a:avLst/>
              <a:gdLst/>
              <a:ahLst/>
              <a:cxnLst/>
              <a:rect l="l" t="t" r="r" b="b"/>
              <a:pathLst>
                <a:path w="62" h="49" extrusionOk="0">
                  <a:moveTo>
                    <a:pt x="1" y="1"/>
                  </a:moveTo>
                  <a:cubicBezTo>
                    <a:pt x="18" y="18"/>
                    <a:pt x="38" y="35"/>
                    <a:pt x="58" y="48"/>
                  </a:cubicBezTo>
                  <a:lnTo>
                    <a:pt x="61" y="48"/>
                  </a:lnTo>
                  <a:cubicBezTo>
                    <a:pt x="38" y="35"/>
                    <a:pt x="18" y="18"/>
                    <a:pt x="1"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233;p23"/>
            <p:cNvSpPr/>
            <p:nvPr/>
          </p:nvSpPr>
          <p:spPr>
            <a:xfrm>
              <a:off x="3092368" y="1126127"/>
              <a:ext cx="56749" cy="1318725"/>
            </a:xfrm>
            <a:custGeom>
              <a:avLst/>
              <a:gdLst/>
              <a:ahLst/>
              <a:cxnLst/>
              <a:rect l="l" t="t" r="r" b="b"/>
              <a:pathLst>
                <a:path w="1169" h="27165" extrusionOk="0">
                  <a:moveTo>
                    <a:pt x="192" y="1"/>
                  </a:moveTo>
                  <a:cubicBezTo>
                    <a:pt x="75" y="199"/>
                    <a:pt x="1" y="424"/>
                    <a:pt x="1" y="625"/>
                  </a:cubicBezTo>
                  <a:lnTo>
                    <a:pt x="1" y="26195"/>
                  </a:lnTo>
                  <a:cubicBezTo>
                    <a:pt x="1" y="26353"/>
                    <a:pt x="48" y="26475"/>
                    <a:pt x="124" y="26550"/>
                  </a:cubicBezTo>
                  <a:cubicBezTo>
                    <a:pt x="141" y="26567"/>
                    <a:pt x="161" y="26584"/>
                    <a:pt x="185" y="26598"/>
                  </a:cubicBezTo>
                  <a:lnTo>
                    <a:pt x="1158" y="27161"/>
                  </a:lnTo>
                  <a:cubicBezTo>
                    <a:pt x="1161" y="27161"/>
                    <a:pt x="1161" y="27164"/>
                    <a:pt x="1165" y="27164"/>
                  </a:cubicBezTo>
                  <a:cubicBezTo>
                    <a:pt x="1049" y="27100"/>
                    <a:pt x="977" y="26960"/>
                    <a:pt x="977" y="26759"/>
                  </a:cubicBezTo>
                  <a:lnTo>
                    <a:pt x="977" y="1188"/>
                  </a:lnTo>
                  <a:cubicBezTo>
                    <a:pt x="977" y="987"/>
                    <a:pt x="1049" y="762"/>
                    <a:pt x="1168" y="563"/>
                  </a:cubicBezTo>
                  <a:lnTo>
                    <a:pt x="19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234;p23"/>
            <p:cNvSpPr/>
            <p:nvPr/>
          </p:nvSpPr>
          <p:spPr>
            <a:xfrm>
              <a:off x="3234405" y="940501"/>
              <a:ext cx="473556" cy="579870"/>
            </a:xfrm>
            <a:custGeom>
              <a:avLst/>
              <a:gdLst/>
              <a:ahLst/>
              <a:cxnLst/>
              <a:rect l="l" t="t" r="r" b="b"/>
              <a:pathLst>
                <a:path w="9755" h="11945" extrusionOk="0">
                  <a:moveTo>
                    <a:pt x="9467" y="1"/>
                  </a:moveTo>
                  <a:cubicBezTo>
                    <a:pt x="9397" y="1"/>
                    <a:pt x="9319" y="23"/>
                    <a:pt x="9236" y="71"/>
                  </a:cubicBezTo>
                  <a:lnTo>
                    <a:pt x="522" y="5118"/>
                  </a:lnTo>
                  <a:cubicBezTo>
                    <a:pt x="235" y="5285"/>
                    <a:pt x="0" y="5688"/>
                    <a:pt x="0" y="6019"/>
                  </a:cubicBezTo>
                  <a:lnTo>
                    <a:pt x="0" y="11575"/>
                  </a:lnTo>
                  <a:cubicBezTo>
                    <a:pt x="0" y="11810"/>
                    <a:pt x="117" y="11945"/>
                    <a:pt x="288" y="11945"/>
                  </a:cubicBezTo>
                  <a:cubicBezTo>
                    <a:pt x="358" y="11945"/>
                    <a:pt x="438" y="11922"/>
                    <a:pt x="522" y="11873"/>
                  </a:cubicBezTo>
                  <a:lnTo>
                    <a:pt x="9236" y="6828"/>
                  </a:lnTo>
                  <a:cubicBezTo>
                    <a:pt x="9522" y="6660"/>
                    <a:pt x="9754" y="6258"/>
                    <a:pt x="9754" y="5927"/>
                  </a:cubicBezTo>
                  <a:lnTo>
                    <a:pt x="9754" y="370"/>
                  </a:lnTo>
                  <a:cubicBezTo>
                    <a:pt x="9754" y="136"/>
                    <a:pt x="9637" y="1"/>
                    <a:pt x="94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235;p23"/>
            <p:cNvSpPr/>
            <p:nvPr/>
          </p:nvSpPr>
          <p:spPr>
            <a:xfrm>
              <a:off x="3234405" y="1323016"/>
              <a:ext cx="473556" cy="306173"/>
            </a:xfrm>
            <a:custGeom>
              <a:avLst/>
              <a:gdLst/>
              <a:ahLst/>
              <a:cxnLst/>
              <a:rect l="l" t="t" r="r" b="b"/>
              <a:pathLst>
                <a:path w="9755" h="6307" extrusionOk="0">
                  <a:moveTo>
                    <a:pt x="9478" y="0"/>
                  </a:moveTo>
                  <a:cubicBezTo>
                    <a:pt x="9405" y="0"/>
                    <a:pt x="9321" y="24"/>
                    <a:pt x="9231" y="75"/>
                  </a:cubicBezTo>
                  <a:lnTo>
                    <a:pt x="522" y="5105"/>
                  </a:lnTo>
                  <a:cubicBezTo>
                    <a:pt x="235" y="5272"/>
                    <a:pt x="0" y="5658"/>
                    <a:pt x="0" y="5968"/>
                  </a:cubicBezTo>
                  <a:cubicBezTo>
                    <a:pt x="0" y="6184"/>
                    <a:pt x="113" y="6307"/>
                    <a:pt x="277" y="6307"/>
                  </a:cubicBezTo>
                  <a:cubicBezTo>
                    <a:pt x="350" y="6307"/>
                    <a:pt x="434" y="6283"/>
                    <a:pt x="522" y="6231"/>
                  </a:cubicBezTo>
                  <a:lnTo>
                    <a:pt x="9231" y="1201"/>
                  </a:lnTo>
                  <a:cubicBezTo>
                    <a:pt x="9522" y="1037"/>
                    <a:pt x="9754" y="648"/>
                    <a:pt x="9754" y="337"/>
                  </a:cubicBezTo>
                  <a:cubicBezTo>
                    <a:pt x="9754" y="122"/>
                    <a:pt x="9643" y="0"/>
                    <a:pt x="947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236;p23"/>
            <p:cNvSpPr/>
            <p:nvPr/>
          </p:nvSpPr>
          <p:spPr>
            <a:xfrm>
              <a:off x="3234405" y="1432285"/>
              <a:ext cx="473556" cy="306222"/>
            </a:xfrm>
            <a:custGeom>
              <a:avLst/>
              <a:gdLst/>
              <a:ahLst/>
              <a:cxnLst/>
              <a:rect l="l" t="t" r="r" b="b"/>
              <a:pathLst>
                <a:path w="9755" h="6308" extrusionOk="0">
                  <a:moveTo>
                    <a:pt x="9478" y="0"/>
                  </a:moveTo>
                  <a:cubicBezTo>
                    <a:pt x="9405" y="0"/>
                    <a:pt x="9321" y="25"/>
                    <a:pt x="9231" y="76"/>
                  </a:cubicBezTo>
                  <a:lnTo>
                    <a:pt x="522" y="5106"/>
                  </a:lnTo>
                  <a:cubicBezTo>
                    <a:pt x="235" y="5270"/>
                    <a:pt x="0" y="5659"/>
                    <a:pt x="0" y="5970"/>
                  </a:cubicBezTo>
                  <a:cubicBezTo>
                    <a:pt x="0" y="6185"/>
                    <a:pt x="113" y="6307"/>
                    <a:pt x="277" y="6307"/>
                  </a:cubicBezTo>
                  <a:cubicBezTo>
                    <a:pt x="350" y="6307"/>
                    <a:pt x="434" y="6283"/>
                    <a:pt x="522" y="6233"/>
                  </a:cubicBezTo>
                  <a:lnTo>
                    <a:pt x="9231" y="1203"/>
                  </a:lnTo>
                  <a:cubicBezTo>
                    <a:pt x="9522" y="1035"/>
                    <a:pt x="9754" y="650"/>
                    <a:pt x="9754" y="338"/>
                  </a:cubicBezTo>
                  <a:cubicBezTo>
                    <a:pt x="9754" y="124"/>
                    <a:pt x="9643" y="0"/>
                    <a:pt x="947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237;p23"/>
            <p:cNvSpPr/>
            <p:nvPr/>
          </p:nvSpPr>
          <p:spPr>
            <a:xfrm>
              <a:off x="3234405" y="1541603"/>
              <a:ext cx="473556" cy="306222"/>
            </a:xfrm>
            <a:custGeom>
              <a:avLst/>
              <a:gdLst/>
              <a:ahLst/>
              <a:cxnLst/>
              <a:rect l="l" t="t" r="r" b="b"/>
              <a:pathLst>
                <a:path w="9755" h="6308" extrusionOk="0">
                  <a:moveTo>
                    <a:pt x="9478" y="1"/>
                  </a:moveTo>
                  <a:cubicBezTo>
                    <a:pt x="9405" y="1"/>
                    <a:pt x="9321" y="25"/>
                    <a:pt x="9231" y="77"/>
                  </a:cubicBezTo>
                  <a:lnTo>
                    <a:pt x="522" y="5107"/>
                  </a:lnTo>
                  <a:cubicBezTo>
                    <a:pt x="235" y="5271"/>
                    <a:pt x="0" y="5660"/>
                    <a:pt x="0" y="5970"/>
                  </a:cubicBezTo>
                  <a:cubicBezTo>
                    <a:pt x="0" y="6186"/>
                    <a:pt x="113" y="6308"/>
                    <a:pt x="277" y="6308"/>
                  </a:cubicBezTo>
                  <a:cubicBezTo>
                    <a:pt x="350" y="6308"/>
                    <a:pt x="434" y="6284"/>
                    <a:pt x="522" y="6233"/>
                  </a:cubicBezTo>
                  <a:lnTo>
                    <a:pt x="9231" y="1203"/>
                  </a:lnTo>
                  <a:cubicBezTo>
                    <a:pt x="9522" y="1035"/>
                    <a:pt x="9754" y="650"/>
                    <a:pt x="9754" y="339"/>
                  </a:cubicBezTo>
                  <a:cubicBezTo>
                    <a:pt x="9754" y="124"/>
                    <a:pt x="9643" y="1"/>
                    <a:pt x="947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238;p23"/>
            <p:cNvSpPr/>
            <p:nvPr/>
          </p:nvSpPr>
          <p:spPr>
            <a:xfrm>
              <a:off x="3234405" y="1650969"/>
              <a:ext cx="473556" cy="306222"/>
            </a:xfrm>
            <a:custGeom>
              <a:avLst/>
              <a:gdLst/>
              <a:ahLst/>
              <a:cxnLst/>
              <a:rect l="l" t="t" r="r" b="b"/>
              <a:pathLst>
                <a:path w="9755" h="6308" extrusionOk="0">
                  <a:moveTo>
                    <a:pt x="9478" y="0"/>
                  </a:moveTo>
                  <a:cubicBezTo>
                    <a:pt x="9405" y="0"/>
                    <a:pt x="9321" y="25"/>
                    <a:pt x="9231" y="76"/>
                  </a:cubicBezTo>
                  <a:lnTo>
                    <a:pt x="522" y="5107"/>
                  </a:lnTo>
                  <a:cubicBezTo>
                    <a:pt x="235" y="5270"/>
                    <a:pt x="0" y="5656"/>
                    <a:pt x="0" y="5970"/>
                  </a:cubicBezTo>
                  <a:cubicBezTo>
                    <a:pt x="0" y="6186"/>
                    <a:pt x="113" y="6307"/>
                    <a:pt x="277" y="6307"/>
                  </a:cubicBezTo>
                  <a:cubicBezTo>
                    <a:pt x="350" y="6307"/>
                    <a:pt x="434" y="6283"/>
                    <a:pt x="522" y="6233"/>
                  </a:cubicBezTo>
                  <a:lnTo>
                    <a:pt x="9231" y="1203"/>
                  </a:lnTo>
                  <a:cubicBezTo>
                    <a:pt x="9522" y="1035"/>
                    <a:pt x="9754" y="650"/>
                    <a:pt x="9754" y="339"/>
                  </a:cubicBezTo>
                  <a:cubicBezTo>
                    <a:pt x="9754" y="124"/>
                    <a:pt x="9643" y="0"/>
                    <a:pt x="947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239;p23"/>
            <p:cNvSpPr/>
            <p:nvPr/>
          </p:nvSpPr>
          <p:spPr>
            <a:xfrm>
              <a:off x="3234405" y="1978971"/>
              <a:ext cx="94760" cy="87527"/>
            </a:xfrm>
            <a:custGeom>
              <a:avLst/>
              <a:gdLst/>
              <a:ahLst/>
              <a:cxnLst/>
              <a:rect l="l" t="t" r="r" b="b"/>
              <a:pathLst>
                <a:path w="1952" h="1803" extrusionOk="0">
                  <a:moveTo>
                    <a:pt x="1678" y="1"/>
                  </a:moveTo>
                  <a:cubicBezTo>
                    <a:pt x="1605" y="1"/>
                    <a:pt x="1522" y="25"/>
                    <a:pt x="1433" y="77"/>
                  </a:cubicBezTo>
                  <a:lnTo>
                    <a:pt x="522" y="602"/>
                  </a:lnTo>
                  <a:cubicBezTo>
                    <a:pt x="235" y="766"/>
                    <a:pt x="0" y="1155"/>
                    <a:pt x="0" y="1466"/>
                  </a:cubicBezTo>
                  <a:cubicBezTo>
                    <a:pt x="0" y="1681"/>
                    <a:pt x="113" y="1803"/>
                    <a:pt x="277" y="1803"/>
                  </a:cubicBezTo>
                  <a:cubicBezTo>
                    <a:pt x="350" y="1803"/>
                    <a:pt x="434" y="1779"/>
                    <a:pt x="522" y="1728"/>
                  </a:cubicBezTo>
                  <a:lnTo>
                    <a:pt x="1433" y="1203"/>
                  </a:lnTo>
                  <a:cubicBezTo>
                    <a:pt x="1720" y="1036"/>
                    <a:pt x="1952" y="651"/>
                    <a:pt x="1952" y="339"/>
                  </a:cubicBezTo>
                  <a:cubicBezTo>
                    <a:pt x="1952" y="124"/>
                    <a:pt x="1841" y="1"/>
                    <a:pt x="167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240;p23"/>
            <p:cNvSpPr/>
            <p:nvPr/>
          </p:nvSpPr>
          <p:spPr>
            <a:xfrm>
              <a:off x="3393238" y="1760287"/>
              <a:ext cx="314717" cy="214763"/>
            </a:xfrm>
            <a:custGeom>
              <a:avLst/>
              <a:gdLst/>
              <a:ahLst/>
              <a:cxnLst/>
              <a:rect l="l" t="t" r="r" b="b"/>
              <a:pathLst>
                <a:path w="6483" h="4424" extrusionOk="0">
                  <a:moveTo>
                    <a:pt x="6206" y="1"/>
                  </a:moveTo>
                  <a:cubicBezTo>
                    <a:pt x="6133" y="1"/>
                    <a:pt x="6049" y="25"/>
                    <a:pt x="5959" y="77"/>
                  </a:cubicBezTo>
                  <a:lnTo>
                    <a:pt x="520" y="3223"/>
                  </a:lnTo>
                  <a:cubicBezTo>
                    <a:pt x="233" y="3387"/>
                    <a:pt x="0" y="3773"/>
                    <a:pt x="0" y="4083"/>
                  </a:cubicBezTo>
                  <a:cubicBezTo>
                    <a:pt x="0" y="4301"/>
                    <a:pt x="112" y="4424"/>
                    <a:pt x="276" y="4424"/>
                  </a:cubicBezTo>
                  <a:cubicBezTo>
                    <a:pt x="349" y="4424"/>
                    <a:pt x="432" y="4400"/>
                    <a:pt x="520" y="4350"/>
                  </a:cubicBezTo>
                  <a:lnTo>
                    <a:pt x="5959" y="1203"/>
                  </a:lnTo>
                  <a:cubicBezTo>
                    <a:pt x="6250" y="1035"/>
                    <a:pt x="6482" y="650"/>
                    <a:pt x="6482" y="339"/>
                  </a:cubicBezTo>
                  <a:cubicBezTo>
                    <a:pt x="6482" y="124"/>
                    <a:pt x="6371" y="1"/>
                    <a:pt x="62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241;p23"/>
            <p:cNvSpPr/>
            <p:nvPr/>
          </p:nvSpPr>
          <p:spPr>
            <a:xfrm>
              <a:off x="3234405" y="2088288"/>
              <a:ext cx="94760" cy="87575"/>
            </a:xfrm>
            <a:custGeom>
              <a:avLst/>
              <a:gdLst/>
              <a:ahLst/>
              <a:cxnLst/>
              <a:rect l="l" t="t" r="r" b="b"/>
              <a:pathLst>
                <a:path w="1952" h="1804" extrusionOk="0">
                  <a:moveTo>
                    <a:pt x="1679" y="1"/>
                  </a:moveTo>
                  <a:cubicBezTo>
                    <a:pt x="1606" y="1"/>
                    <a:pt x="1522" y="26"/>
                    <a:pt x="1433" y="78"/>
                  </a:cubicBezTo>
                  <a:lnTo>
                    <a:pt x="522" y="603"/>
                  </a:lnTo>
                  <a:cubicBezTo>
                    <a:pt x="235" y="767"/>
                    <a:pt x="0" y="1152"/>
                    <a:pt x="0" y="1466"/>
                  </a:cubicBezTo>
                  <a:cubicBezTo>
                    <a:pt x="0" y="1682"/>
                    <a:pt x="113" y="1803"/>
                    <a:pt x="277" y="1803"/>
                  </a:cubicBezTo>
                  <a:cubicBezTo>
                    <a:pt x="350" y="1803"/>
                    <a:pt x="434" y="1779"/>
                    <a:pt x="522" y="1729"/>
                  </a:cubicBezTo>
                  <a:lnTo>
                    <a:pt x="1433" y="1200"/>
                  </a:lnTo>
                  <a:cubicBezTo>
                    <a:pt x="1720" y="1036"/>
                    <a:pt x="1952" y="651"/>
                    <a:pt x="1952" y="340"/>
                  </a:cubicBezTo>
                  <a:cubicBezTo>
                    <a:pt x="1952" y="123"/>
                    <a:pt x="1842" y="1"/>
                    <a:pt x="167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242;p23"/>
            <p:cNvSpPr/>
            <p:nvPr/>
          </p:nvSpPr>
          <p:spPr>
            <a:xfrm>
              <a:off x="3393238" y="1869653"/>
              <a:ext cx="314717" cy="214715"/>
            </a:xfrm>
            <a:custGeom>
              <a:avLst/>
              <a:gdLst/>
              <a:ahLst/>
              <a:cxnLst/>
              <a:rect l="l" t="t" r="r" b="b"/>
              <a:pathLst>
                <a:path w="6483" h="4423" extrusionOk="0">
                  <a:moveTo>
                    <a:pt x="6206" y="0"/>
                  </a:moveTo>
                  <a:cubicBezTo>
                    <a:pt x="6133" y="0"/>
                    <a:pt x="6049" y="25"/>
                    <a:pt x="5959" y="77"/>
                  </a:cubicBezTo>
                  <a:lnTo>
                    <a:pt x="520" y="3223"/>
                  </a:lnTo>
                  <a:cubicBezTo>
                    <a:pt x="233" y="3387"/>
                    <a:pt x="0" y="3772"/>
                    <a:pt x="0" y="4083"/>
                  </a:cubicBezTo>
                  <a:cubicBezTo>
                    <a:pt x="0" y="4300"/>
                    <a:pt x="111" y="4422"/>
                    <a:pt x="274" y="4422"/>
                  </a:cubicBezTo>
                  <a:cubicBezTo>
                    <a:pt x="347" y="4422"/>
                    <a:pt x="431" y="4398"/>
                    <a:pt x="520" y="4346"/>
                  </a:cubicBezTo>
                  <a:lnTo>
                    <a:pt x="5959" y="1203"/>
                  </a:lnTo>
                  <a:cubicBezTo>
                    <a:pt x="6250" y="1035"/>
                    <a:pt x="6482" y="650"/>
                    <a:pt x="6482" y="339"/>
                  </a:cubicBezTo>
                  <a:cubicBezTo>
                    <a:pt x="6482" y="124"/>
                    <a:pt x="6371" y="0"/>
                    <a:pt x="620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243;p23"/>
            <p:cNvSpPr/>
            <p:nvPr/>
          </p:nvSpPr>
          <p:spPr>
            <a:xfrm>
              <a:off x="3234405" y="2197606"/>
              <a:ext cx="94760" cy="87527"/>
            </a:xfrm>
            <a:custGeom>
              <a:avLst/>
              <a:gdLst/>
              <a:ahLst/>
              <a:cxnLst/>
              <a:rect l="l" t="t" r="r" b="b"/>
              <a:pathLst>
                <a:path w="1952" h="1803" extrusionOk="0">
                  <a:moveTo>
                    <a:pt x="1677" y="0"/>
                  </a:moveTo>
                  <a:cubicBezTo>
                    <a:pt x="1604" y="0"/>
                    <a:pt x="1521" y="24"/>
                    <a:pt x="1433" y="74"/>
                  </a:cubicBezTo>
                  <a:lnTo>
                    <a:pt x="522" y="603"/>
                  </a:lnTo>
                  <a:cubicBezTo>
                    <a:pt x="235" y="767"/>
                    <a:pt x="0" y="1153"/>
                    <a:pt x="0" y="1463"/>
                  </a:cubicBezTo>
                  <a:cubicBezTo>
                    <a:pt x="0" y="1681"/>
                    <a:pt x="112" y="1803"/>
                    <a:pt x="276" y="1803"/>
                  </a:cubicBezTo>
                  <a:cubicBezTo>
                    <a:pt x="349" y="1803"/>
                    <a:pt x="433" y="1778"/>
                    <a:pt x="522" y="1726"/>
                  </a:cubicBezTo>
                  <a:lnTo>
                    <a:pt x="1433" y="1200"/>
                  </a:lnTo>
                  <a:cubicBezTo>
                    <a:pt x="1720" y="1037"/>
                    <a:pt x="1952" y="652"/>
                    <a:pt x="1952" y="337"/>
                  </a:cubicBezTo>
                  <a:cubicBezTo>
                    <a:pt x="1952" y="122"/>
                    <a:pt x="1841" y="0"/>
                    <a:pt x="167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244;p23"/>
            <p:cNvSpPr/>
            <p:nvPr/>
          </p:nvSpPr>
          <p:spPr>
            <a:xfrm>
              <a:off x="3393238" y="1978971"/>
              <a:ext cx="314717" cy="214666"/>
            </a:xfrm>
            <a:custGeom>
              <a:avLst/>
              <a:gdLst/>
              <a:ahLst/>
              <a:cxnLst/>
              <a:rect l="l" t="t" r="r" b="b"/>
              <a:pathLst>
                <a:path w="6483" h="4422" extrusionOk="0">
                  <a:moveTo>
                    <a:pt x="6206" y="1"/>
                  </a:moveTo>
                  <a:cubicBezTo>
                    <a:pt x="6133" y="1"/>
                    <a:pt x="6049" y="25"/>
                    <a:pt x="5959" y="77"/>
                  </a:cubicBezTo>
                  <a:lnTo>
                    <a:pt x="520" y="3220"/>
                  </a:lnTo>
                  <a:cubicBezTo>
                    <a:pt x="233" y="3387"/>
                    <a:pt x="0" y="3773"/>
                    <a:pt x="0" y="4083"/>
                  </a:cubicBezTo>
                  <a:cubicBezTo>
                    <a:pt x="0" y="4299"/>
                    <a:pt x="112" y="4422"/>
                    <a:pt x="276" y="4422"/>
                  </a:cubicBezTo>
                  <a:cubicBezTo>
                    <a:pt x="349" y="4422"/>
                    <a:pt x="432" y="4398"/>
                    <a:pt x="520" y="4346"/>
                  </a:cubicBezTo>
                  <a:lnTo>
                    <a:pt x="5959" y="1203"/>
                  </a:lnTo>
                  <a:cubicBezTo>
                    <a:pt x="6250" y="1036"/>
                    <a:pt x="6482" y="651"/>
                    <a:pt x="6482" y="339"/>
                  </a:cubicBezTo>
                  <a:cubicBezTo>
                    <a:pt x="6482" y="124"/>
                    <a:pt x="6371" y="1"/>
                    <a:pt x="62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245;p23"/>
            <p:cNvSpPr/>
            <p:nvPr/>
          </p:nvSpPr>
          <p:spPr>
            <a:xfrm>
              <a:off x="3660856" y="1078556"/>
              <a:ext cx="710116" cy="1752620"/>
            </a:xfrm>
            <a:custGeom>
              <a:avLst/>
              <a:gdLst/>
              <a:ahLst/>
              <a:cxnLst/>
              <a:rect l="l" t="t" r="r" b="b"/>
              <a:pathLst>
                <a:path w="14628" h="36103" extrusionOk="0">
                  <a:moveTo>
                    <a:pt x="13309" y="1"/>
                  </a:moveTo>
                  <a:cubicBezTo>
                    <a:pt x="13224" y="1"/>
                    <a:pt x="13129" y="28"/>
                    <a:pt x="13027" y="86"/>
                  </a:cubicBezTo>
                  <a:lnTo>
                    <a:pt x="621" y="7267"/>
                  </a:lnTo>
                  <a:cubicBezTo>
                    <a:pt x="279" y="7466"/>
                    <a:pt x="0" y="7950"/>
                    <a:pt x="0" y="8346"/>
                  </a:cubicBezTo>
                  <a:lnTo>
                    <a:pt x="0" y="33916"/>
                  </a:lnTo>
                  <a:cubicBezTo>
                    <a:pt x="0" y="34114"/>
                    <a:pt x="68" y="34254"/>
                    <a:pt x="180" y="34319"/>
                  </a:cubicBezTo>
                  <a:lnTo>
                    <a:pt x="1153" y="34882"/>
                  </a:lnTo>
                  <a:cubicBezTo>
                    <a:pt x="1157" y="34882"/>
                    <a:pt x="1160" y="34886"/>
                    <a:pt x="1160" y="34886"/>
                  </a:cubicBezTo>
                  <a:lnTo>
                    <a:pt x="1174" y="34892"/>
                  </a:lnTo>
                  <a:cubicBezTo>
                    <a:pt x="1218" y="34914"/>
                    <a:pt x="1268" y="34925"/>
                    <a:pt x="1322" y="34925"/>
                  </a:cubicBezTo>
                  <a:cubicBezTo>
                    <a:pt x="1405" y="34925"/>
                    <a:pt x="1498" y="34899"/>
                    <a:pt x="1597" y="34841"/>
                  </a:cubicBezTo>
                  <a:lnTo>
                    <a:pt x="4877" y="32950"/>
                  </a:lnTo>
                  <a:lnTo>
                    <a:pt x="4877" y="34919"/>
                  </a:lnTo>
                  <a:cubicBezTo>
                    <a:pt x="4877" y="35267"/>
                    <a:pt x="4931" y="35469"/>
                    <a:pt x="5020" y="35524"/>
                  </a:cubicBezTo>
                  <a:lnTo>
                    <a:pt x="5020" y="35527"/>
                  </a:lnTo>
                  <a:lnTo>
                    <a:pt x="5986" y="36083"/>
                  </a:lnTo>
                  <a:lnTo>
                    <a:pt x="5989" y="36086"/>
                  </a:lnTo>
                  <a:lnTo>
                    <a:pt x="6003" y="36094"/>
                  </a:lnTo>
                  <a:lnTo>
                    <a:pt x="6003" y="36090"/>
                  </a:lnTo>
                  <a:cubicBezTo>
                    <a:pt x="6019" y="36098"/>
                    <a:pt x="6035" y="36103"/>
                    <a:pt x="6053" y="36103"/>
                  </a:cubicBezTo>
                  <a:cubicBezTo>
                    <a:pt x="6158" y="36103"/>
                    <a:pt x="6298" y="35944"/>
                    <a:pt x="6451" y="35619"/>
                  </a:cubicBezTo>
                  <a:lnTo>
                    <a:pt x="8774" y="30697"/>
                  </a:lnTo>
                  <a:lnTo>
                    <a:pt x="14003" y="27660"/>
                  </a:lnTo>
                  <a:cubicBezTo>
                    <a:pt x="14348" y="27462"/>
                    <a:pt x="14628" y="26977"/>
                    <a:pt x="14628" y="26581"/>
                  </a:cubicBezTo>
                  <a:lnTo>
                    <a:pt x="14628" y="1011"/>
                  </a:lnTo>
                  <a:cubicBezTo>
                    <a:pt x="14628" y="814"/>
                    <a:pt x="14560" y="677"/>
                    <a:pt x="14447" y="609"/>
                  </a:cubicBezTo>
                  <a:lnTo>
                    <a:pt x="14444" y="609"/>
                  </a:lnTo>
                  <a:lnTo>
                    <a:pt x="13470" y="42"/>
                  </a:lnTo>
                  <a:cubicBezTo>
                    <a:pt x="13424" y="15"/>
                    <a:pt x="13369" y="1"/>
                    <a:pt x="133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46;p23"/>
            <p:cNvSpPr/>
            <p:nvPr/>
          </p:nvSpPr>
          <p:spPr>
            <a:xfrm>
              <a:off x="4312935" y="1079721"/>
              <a:ext cx="48108" cy="27719"/>
            </a:xfrm>
            <a:custGeom>
              <a:avLst/>
              <a:gdLst/>
              <a:ahLst/>
              <a:cxnLst/>
              <a:rect l="l" t="t" r="r" b="b"/>
              <a:pathLst>
                <a:path w="991" h="571" extrusionOk="0">
                  <a:moveTo>
                    <a:pt x="1" y="1"/>
                  </a:moveTo>
                  <a:lnTo>
                    <a:pt x="1" y="1"/>
                  </a:lnTo>
                  <a:cubicBezTo>
                    <a:pt x="12" y="7"/>
                    <a:pt x="21" y="13"/>
                    <a:pt x="31" y="16"/>
                  </a:cubicBezTo>
                  <a:lnTo>
                    <a:pt x="31" y="16"/>
                  </a:lnTo>
                  <a:cubicBezTo>
                    <a:pt x="22" y="11"/>
                    <a:pt x="12" y="7"/>
                    <a:pt x="1" y="1"/>
                  </a:cubicBezTo>
                  <a:close/>
                  <a:moveTo>
                    <a:pt x="31" y="16"/>
                  </a:moveTo>
                  <a:cubicBezTo>
                    <a:pt x="32" y="17"/>
                    <a:pt x="33" y="17"/>
                    <a:pt x="34" y="18"/>
                  </a:cubicBezTo>
                  <a:lnTo>
                    <a:pt x="990" y="571"/>
                  </a:lnTo>
                  <a:lnTo>
                    <a:pt x="37" y="18"/>
                  </a:lnTo>
                  <a:cubicBezTo>
                    <a:pt x="35" y="17"/>
                    <a:pt x="33" y="17"/>
                    <a:pt x="31" y="16"/>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47;p23"/>
            <p:cNvSpPr/>
            <p:nvPr/>
          </p:nvSpPr>
          <p:spPr>
            <a:xfrm>
              <a:off x="3687166" y="1432188"/>
              <a:ext cx="2330" cy="1651"/>
            </a:xfrm>
            <a:custGeom>
              <a:avLst/>
              <a:gdLst/>
              <a:ahLst/>
              <a:cxnLst/>
              <a:rect l="l" t="t" r="r" b="b"/>
              <a:pathLst>
                <a:path w="48" h="34" extrusionOk="0">
                  <a:moveTo>
                    <a:pt x="47" y="0"/>
                  </a:moveTo>
                  <a:cubicBezTo>
                    <a:pt x="34" y="10"/>
                    <a:pt x="17" y="20"/>
                    <a:pt x="0" y="33"/>
                  </a:cubicBezTo>
                  <a:lnTo>
                    <a:pt x="4" y="33"/>
                  </a:lnTo>
                  <a:cubicBezTo>
                    <a:pt x="17" y="20"/>
                    <a:pt x="34" y="10"/>
                    <a:pt x="47" y="0"/>
                  </a:cubicBezTo>
                  <a:close/>
                </a:path>
              </a:pathLst>
            </a:custGeom>
            <a:solidFill>
              <a:srgbClr val="7DEB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48;p23"/>
            <p:cNvSpPr/>
            <p:nvPr/>
          </p:nvSpPr>
          <p:spPr>
            <a:xfrm>
              <a:off x="3677361" y="1433790"/>
              <a:ext cx="10000" cy="9175"/>
            </a:xfrm>
            <a:custGeom>
              <a:avLst/>
              <a:gdLst/>
              <a:ahLst/>
              <a:cxnLst/>
              <a:rect l="l" t="t" r="r" b="b"/>
              <a:pathLst>
                <a:path w="206" h="189" extrusionOk="0">
                  <a:moveTo>
                    <a:pt x="202" y="0"/>
                  </a:moveTo>
                  <a:cubicBezTo>
                    <a:pt x="131" y="52"/>
                    <a:pt x="62" y="117"/>
                    <a:pt x="1" y="189"/>
                  </a:cubicBezTo>
                  <a:cubicBezTo>
                    <a:pt x="62" y="117"/>
                    <a:pt x="131" y="52"/>
                    <a:pt x="206" y="0"/>
                  </a:cubicBezTo>
                  <a:close/>
                </a:path>
              </a:pathLst>
            </a:custGeom>
            <a:solidFill>
              <a:srgbClr val="8F9C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49;p23"/>
            <p:cNvSpPr/>
            <p:nvPr/>
          </p:nvSpPr>
          <p:spPr>
            <a:xfrm>
              <a:off x="3670079" y="1078604"/>
              <a:ext cx="690990" cy="402147"/>
            </a:xfrm>
            <a:custGeom>
              <a:avLst/>
              <a:gdLst/>
              <a:ahLst/>
              <a:cxnLst/>
              <a:rect l="l" t="t" r="r" b="b"/>
              <a:pathLst>
                <a:path w="14234" h="8284" extrusionOk="0">
                  <a:moveTo>
                    <a:pt x="13117" y="0"/>
                  </a:moveTo>
                  <a:cubicBezTo>
                    <a:pt x="13035" y="0"/>
                    <a:pt x="12940" y="27"/>
                    <a:pt x="12841" y="85"/>
                  </a:cubicBezTo>
                  <a:lnTo>
                    <a:pt x="431" y="7266"/>
                  </a:lnTo>
                  <a:cubicBezTo>
                    <a:pt x="420" y="7273"/>
                    <a:pt x="410" y="7276"/>
                    <a:pt x="400" y="7284"/>
                  </a:cubicBezTo>
                  <a:cubicBezTo>
                    <a:pt x="387" y="7293"/>
                    <a:pt x="369" y="7304"/>
                    <a:pt x="356" y="7317"/>
                  </a:cubicBezTo>
                  <a:cubicBezTo>
                    <a:pt x="281" y="7369"/>
                    <a:pt x="212" y="7434"/>
                    <a:pt x="151" y="7506"/>
                  </a:cubicBezTo>
                  <a:cubicBezTo>
                    <a:pt x="97" y="7570"/>
                    <a:pt x="45" y="7645"/>
                    <a:pt x="1" y="7720"/>
                  </a:cubicBezTo>
                  <a:lnTo>
                    <a:pt x="973" y="8284"/>
                  </a:lnTo>
                  <a:cubicBezTo>
                    <a:pt x="1086" y="8092"/>
                    <a:pt x="1239" y="7925"/>
                    <a:pt x="1407" y="7829"/>
                  </a:cubicBezTo>
                  <a:lnTo>
                    <a:pt x="13813" y="649"/>
                  </a:lnTo>
                  <a:cubicBezTo>
                    <a:pt x="13915" y="591"/>
                    <a:pt x="14011" y="567"/>
                    <a:pt x="14093" y="567"/>
                  </a:cubicBezTo>
                  <a:cubicBezTo>
                    <a:pt x="14145" y="567"/>
                    <a:pt x="14189" y="573"/>
                    <a:pt x="14233" y="594"/>
                  </a:cubicBezTo>
                  <a:lnTo>
                    <a:pt x="13280" y="41"/>
                  </a:lnTo>
                  <a:cubicBezTo>
                    <a:pt x="13267" y="38"/>
                    <a:pt x="13257" y="31"/>
                    <a:pt x="13244" y="24"/>
                  </a:cubicBezTo>
                  <a:cubicBezTo>
                    <a:pt x="13206" y="11"/>
                    <a:pt x="13165" y="0"/>
                    <a:pt x="1311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50;p23"/>
            <p:cNvSpPr/>
            <p:nvPr/>
          </p:nvSpPr>
          <p:spPr>
            <a:xfrm>
              <a:off x="3904542" y="2803125"/>
              <a:ext cx="46749" cy="27040"/>
            </a:xfrm>
            <a:custGeom>
              <a:avLst/>
              <a:gdLst/>
              <a:ahLst/>
              <a:cxnLst/>
              <a:rect l="l" t="t" r="r" b="b"/>
              <a:pathLst>
                <a:path w="963" h="557" extrusionOk="0">
                  <a:moveTo>
                    <a:pt x="0" y="0"/>
                  </a:moveTo>
                  <a:lnTo>
                    <a:pt x="963" y="556"/>
                  </a:lnTo>
                  <a:lnTo>
                    <a:pt x="960" y="553"/>
                  </a:lnTo>
                  <a:lnTo>
                    <a:pt x="0" y="0"/>
                  </a:lnTo>
                  <a:close/>
                </a:path>
              </a:pathLst>
            </a:custGeom>
            <a:solidFill>
              <a:srgbClr val="BCB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51;p23"/>
            <p:cNvSpPr/>
            <p:nvPr/>
          </p:nvSpPr>
          <p:spPr>
            <a:xfrm>
              <a:off x="3897601" y="2650702"/>
              <a:ext cx="53545" cy="179277"/>
            </a:xfrm>
            <a:custGeom>
              <a:avLst/>
              <a:gdLst/>
              <a:ahLst/>
              <a:cxnLst/>
              <a:rect l="l" t="t" r="r" b="b"/>
              <a:pathLst>
                <a:path w="1103" h="3693" extrusionOk="0">
                  <a:moveTo>
                    <a:pt x="972" y="0"/>
                  </a:moveTo>
                  <a:lnTo>
                    <a:pt x="0" y="563"/>
                  </a:lnTo>
                  <a:lnTo>
                    <a:pt x="0" y="2532"/>
                  </a:lnTo>
                  <a:cubicBezTo>
                    <a:pt x="0" y="2880"/>
                    <a:pt x="54" y="3082"/>
                    <a:pt x="143" y="3137"/>
                  </a:cubicBezTo>
                  <a:lnTo>
                    <a:pt x="143" y="3140"/>
                  </a:lnTo>
                  <a:lnTo>
                    <a:pt x="1103" y="3693"/>
                  </a:lnTo>
                  <a:cubicBezTo>
                    <a:pt x="1024" y="3625"/>
                    <a:pt x="972" y="3423"/>
                    <a:pt x="972" y="3096"/>
                  </a:cubicBezTo>
                  <a:lnTo>
                    <a:pt x="97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52;p23"/>
            <p:cNvSpPr/>
            <p:nvPr/>
          </p:nvSpPr>
          <p:spPr>
            <a:xfrm>
              <a:off x="3669594" y="2744437"/>
              <a:ext cx="47283" cy="27379"/>
            </a:xfrm>
            <a:custGeom>
              <a:avLst/>
              <a:gdLst/>
              <a:ahLst/>
              <a:cxnLst/>
              <a:rect l="l" t="t" r="r" b="b"/>
              <a:pathLst>
                <a:path w="974" h="564" extrusionOk="0">
                  <a:moveTo>
                    <a:pt x="0" y="1"/>
                  </a:moveTo>
                  <a:lnTo>
                    <a:pt x="4" y="4"/>
                  </a:lnTo>
                  <a:lnTo>
                    <a:pt x="973" y="564"/>
                  </a:lnTo>
                  <a:lnTo>
                    <a:pt x="0" y="1"/>
                  </a:ln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53;p23"/>
            <p:cNvSpPr/>
            <p:nvPr/>
          </p:nvSpPr>
          <p:spPr>
            <a:xfrm>
              <a:off x="3660856" y="1453352"/>
              <a:ext cx="56506" cy="1318725"/>
            </a:xfrm>
            <a:custGeom>
              <a:avLst/>
              <a:gdLst/>
              <a:ahLst/>
              <a:cxnLst/>
              <a:rect l="l" t="t" r="r" b="b"/>
              <a:pathLst>
                <a:path w="1164" h="27165" extrusionOk="0">
                  <a:moveTo>
                    <a:pt x="191" y="0"/>
                  </a:moveTo>
                  <a:cubicBezTo>
                    <a:pt x="71" y="198"/>
                    <a:pt x="0" y="424"/>
                    <a:pt x="0" y="628"/>
                  </a:cubicBezTo>
                  <a:lnTo>
                    <a:pt x="0" y="26195"/>
                  </a:lnTo>
                  <a:cubicBezTo>
                    <a:pt x="0" y="26355"/>
                    <a:pt x="44" y="26478"/>
                    <a:pt x="123" y="26554"/>
                  </a:cubicBezTo>
                  <a:cubicBezTo>
                    <a:pt x="139" y="26571"/>
                    <a:pt x="160" y="26584"/>
                    <a:pt x="180" y="26598"/>
                  </a:cubicBezTo>
                  <a:lnTo>
                    <a:pt x="1153" y="27161"/>
                  </a:lnTo>
                  <a:lnTo>
                    <a:pt x="1156" y="27161"/>
                  </a:lnTo>
                  <a:cubicBezTo>
                    <a:pt x="1045" y="27093"/>
                    <a:pt x="976" y="26956"/>
                    <a:pt x="976" y="26762"/>
                  </a:cubicBezTo>
                  <a:lnTo>
                    <a:pt x="976" y="1191"/>
                  </a:lnTo>
                  <a:cubicBezTo>
                    <a:pt x="976" y="990"/>
                    <a:pt x="1048" y="764"/>
                    <a:pt x="1163" y="564"/>
                  </a:cubicBezTo>
                  <a:lnTo>
                    <a:pt x="191" y="0"/>
                  </a:lnTo>
                  <a:close/>
                  <a:moveTo>
                    <a:pt x="1156" y="27161"/>
                  </a:moveTo>
                  <a:cubicBezTo>
                    <a:pt x="1156" y="27161"/>
                    <a:pt x="1157" y="27161"/>
                    <a:pt x="1157" y="27161"/>
                  </a:cubicBezTo>
                  <a:lnTo>
                    <a:pt x="1157" y="27161"/>
                  </a:lnTo>
                  <a:cubicBezTo>
                    <a:pt x="1157" y="27161"/>
                    <a:pt x="1157" y="27161"/>
                    <a:pt x="1157" y="27161"/>
                  </a:cubicBezTo>
                  <a:close/>
                  <a:moveTo>
                    <a:pt x="1157" y="27161"/>
                  </a:moveTo>
                  <a:cubicBezTo>
                    <a:pt x="1158" y="27162"/>
                    <a:pt x="1161" y="27165"/>
                    <a:pt x="1163" y="27165"/>
                  </a:cubicBezTo>
                  <a:cubicBezTo>
                    <a:pt x="1161" y="27163"/>
                    <a:pt x="1159" y="27162"/>
                    <a:pt x="1157" y="2716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54;p23"/>
            <p:cNvSpPr/>
            <p:nvPr/>
          </p:nvSpPr>
          <p:spPr>
            <a:xfrm>
              <a:off x="3802796" y="1267774"/>
              <a:ext cx="473411" cy="579870"/>
            </a:xfrm>
            <a:custGeom>
              <a:avLst/>
              <a:gdLst/>
              <a:ahLst/>
              <a:cxnLst/>
              <a:rect l="l" t="t" r="r" b="b"/>
              <a:pathLst>
                <a:path w="9752" h="11945" extrusionOk="0">
                  <a:moveTo>
                    <a:pt x="9466" y="0"/>
                  </a:moveTo>
                  <a:cubicBezTo>
                    <a:pt x="9396" y="0"/>
                    <a:pt x="9316" y="24"/>
                    <a:pt x="9233" y="72"/>
                  </a:cubicBezTo>
                  <a:lnTo>
                    <a:pt x="520" y="5117"/>
                  </a:lnTo>
                  <a:cubicBezTo>
                    <a:pt x="233" y="5284"/>
                    <a:pt x="0" y="5687"/>
                    <a:pt x="0" y="6018"/>
                  </a:cubicBezTo>
                  <a:lnTo>
                    <a:pt x="0" y="11575"/>
                  </a:lnTo>
                  <a:cubicBezTo>
                    <a:pt x="0" y="11809"/>
                    <a:pt x="117" y="11944"/>
                    <a:pt x="288" y="11944"/>
                  </a:cubicBezTo>
                  <a:cubicBezTo>
                    <a:pt x="358" y="11944"/>
                    <a:pt x="436" y="11922"/>
                    <a:pt x="520" y="11874"/>
                  </a:cubicBezTo>
                  <a:lnTo>
                    <a:pt x="9233" y="6827"/>
                  </a:lnTo>
                  <a:cubicBezTo>
                    <a:pt x="9519" y="6660"/>
                    <a:pt x="9752" y="6257"/>
                    <a:pt x="9752" y="5926"/>
                  </a:cubicBezTo>
                  <a:lnTo>
                    <a:pt x="9752" y="373"/>
                  </a:lnTo>
                  <a:cubicBezTo>
                    <a:pt x="9752" y="136"/>
                    <a:pt x="9635" y="0"/>
                    <a:pt x="94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55;p23"/>
            <p:cNvSpPr/>
            <p:nvPr/>
          </p:nvSpPr>
          <p:spPr>
            <a:xfrm>
              <a:off x="3802796" y="1650289"/>
              <a:ext cx="473411" cy="306125"/>
            </a:xfrm>
            <a:custGeom>
              <a:avLst/>
              <a:gdLst/>
              <a:ahLst/>
              <a:cxnLst/>
              <a:rect l="l" t="t" r="r" b="b"/>
              <a:pathLst>
                <a:path w="9752" h="6306" extrusionOk="0">
                  <a:moveTo>
                    <a:pt x="9478" y="0"/>
                  </a:moveTo>
                  <a:cubicBezTo>
                    <a:pt x="9405" y="0"/>
                    <a:pt x="9321" y="25"/>
                    <a:pt x="9233" y="76"/>
                  </a:cubicBezTo>
                  <a:lnTo>
                    <a:pt x="520" y="5103"/>
                  </a:lnTo>
                  <a:cubicBezTo>
                    <a:pt x="233" y="5271"/>
                    <a:pt x="0" y="5656"/>
                    <a:pt x="0" y="5968"/>
                  </a:cubicBezTo>
                  <a:cubicBezTo>
                    <a:pt x="0" y="6182"/>
                    <a:pt x="112" y="6306"/>
                    <a:pt x="275" y="6306"/>
                  </a:cubicBezTo>
                  <a:cubicBezTo>
                    <a:pt x="348" y="6306"/>
                    <a:pt x="431" y="6281"/>
                    <a:pt x="520" y="6230"/>
                  </a:cubicBezTo>
                  <a:lnTo>
                    <a:pt x="9233" y="1200"/>
                  </a:lnTo>
                  <a:cubicBezTo>
                    <a:pt x="9519" y="1036"/>
                    <a:pt x="9752" y="650"/>
                    <a:pt x="9752" y="339"/>
                  </a:cubicBezTo>
                  <a:cubicBezTo>
                    <a:pt x="9752" y="122"/>
                    <a:pt x="9641" y="0"/>
                    <a:pt x="947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56;p23"/>
            <p:cNvSpPr/>
            <p:nvPr/>
          </p:nvSpPr>
          <p:spPr>
            <a:xfrm>
              <a:off x="3802796" y="1759558"/>
              <a:ext cx="473411" cy="306222"/>
            </a:xfrm>
            <a:custGeom>
              <a:avLst/>
              <a:gdLst/>
              <a:ahLst/>
              <a:cxnLst/>
              <a:rect l="l" t="t" r="r" b="b"/>
              <a:pathLst>
                <a:path w="9752" h="6308" extrusionOk="0">
                  <a:moveTo>
                    <a:pt x="9476" y="0"/>
                  </a:moveTo>
                  <a:cubicBezTo>
                    <a:pt x="9404" y="0"/>
                    <a:pt x="9321" y="24"/>
                    <a:pt x="9233" y="75"/>
                  </a:cubicBezTo>
                  <a:lnTo>
                    <a:pt x="520" y="5105"/>
                  </a:lnTo>
                  <a:cubicBezTo>
                    <a:pt x="233" y="5273"/>
                    <a:pt x="0" y="5658"/>
                    <a:pt x="0" y="5969"/>
                  </a:cubicBezTo>
                  <a:cubicBezTo>
                    <a:pt x="0" y="6184"/>
                    <a:pt x="112" y="6307"/>
                    <a:pt x="275" y="6307"/>
                  </a:cubicBezTo>
                  <a:cubicBezTo>
                    <a:pt x="348" y="6307"/>
                    <a:pt x="431" y="6283"/>
                    <a:pt x="520" y="6231"/>
                  </a:cubicBezTo>
                  <a:lnTo>
                    <a:pt x="9233" y="1201"/>
                  </a:lnTo>
                  <a:cubicBezTo>
                    <a:pt x="9519" y="1037"/>
                    <a:pt x="9752" y="651"/>
                    <a:pt x="9752" y="338"/>
                  </a:cubicBezTo>
                  <a:cubicBezTo>
                    <a:pt x="9752" y="122"/>
                    <a:pt x="9640" y="0"/>
                    <a:pt x="947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57;p23"/>
            <p:cNvSpPr/>
            <p:nvPr/>
          </p:nvSpPr>
          <p:spPr>
            <a:xfrm>
              <a:off x="3802796" y="1868925"/>
              <a:ext cx="473411" cy="306222"/>
            </a:xfrm>
            <a:custGeom>
              <a:avLst/>
              <a:gdLst/>
              <a:ahLst/>
              <a:cxnLst/>
              <a:rect l="l" t="t" r="r" b="b"/>
              <a:pathLst>
                <a:path w="9752" h="6308" extrusionOk="0">
                  <a:moveTo>
                    <a:pt x="9476" y="0"/>
                  </a:moveTo>
                  <a:cubicBezTo>
                    <a:pt x="9404" y="0"/>
                    <a:pt x="9321" y="24"/>
                    <a:pt x="9233" y="74"/>
                  </a:cubicBezTo>
                  <a:lnTo>
                    <a:pt x="520" y="5105"/>
                  </a:lnTo>
                  <a:cubicBezTo>
                    <a:pt x="233" y="5272"/>
                    <a:pt x="0" y="5657"/>
                    <a:pt x="0" y="5969"/>
                  </a:cubicBezTo>
                  <a:cubicBezTo>
                    <a:pt x="0" y="6184"/>
                    <a:pt x="112" y="6307"/>
                    <a:pt x="275" y="6307"/>
                  </a:cubicBezTo>
                  <a:cubicBezTo>
                    <a:pt x="348" y="6307"/>
                    <a:pt x="431" y="6283"/>
                    <a:pt x="520" y="6231"/>
                  </a:cubicBezTo>
                  <a:lnTo>
                    <a:pt x="9233" y="1201"/>
                  </a:lnTo>
                  <a:cubicBezTo>
                    <a:pt x="9519" y="1037"/>
                    <a:pt x="9752" y="648"/>
                    <a:pt x="9752" y="337"/>
                  </a:cubicBezTo>
                  <a:cubicBezTo>
                    <a:pt x="9752" y="122"/>
                    <a:pt x="9640" y="0"/>
                    <a:pt x="947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58;p23"/>
            <p:cNvSpPr/>
            <p:nvPr/>
          </p:nvSpPr>
          <p:spPr>
            <a:xfrm>
              <a:off x="3802796" y="1978242"/>
              <a:ext cx="473411" cy="306222"/>
            </a:xfrm>
            <a:custGeom>
              <a:avLst/>
              <a:gdLst/>
              <a:ahLst/>
              <a:cxnLst/>
              <a:rect l="l" t="t" r="r" b="b"/>
              <a:pathLst>
                <a:path w="9752" h="6308" extrusionOk="0">
                  <a:moveTo>
                    <a:pt x="9476" y="1"/>
                  </a:moveTo>
                  <a:cubicBezTo>
                    <a:pt x="9404" y="1"/>
                    <a:pt x="9321" y="25"/>
                    <a:pt x="9233" y="75"/>
                  </a:cubicBezTo>
                  <a:lnTo>
                    <a:pt x="520" y="5105"/>
                  </a:lnTo>
                  <a:cubicBezTo>
                    <a:pt x="233" y="5273"/>
                    <a:pt x="0" y="5658"/>
                    <a:pt x="0" y="5969"/>
                  </a:cubicBezTo>
                  <a:cubicBezTo>
                    <a:pt x="0" y="6184"/>
                    <a:pt x="112" y="6308"/>
                    <a:pt x="275" y="6308"/>
                  </a:cubicBezTo>
                  <a:cubicBezTo>
                    <a:pt x="348" y="6308"/>
                    <a:pt x="431" y="6283"/>
                    <a:pt x="520" y="6231"/>
                  </a:cubicBezTo>
                  <a:lnTo>
                    <a:pt x="9233" y="1201"/>
                  </a:lnTo>
                  <a:cubicBezTo>
                    <a:pt x="9519" y="1034"/>
                    <a:pt x="9752" y="648"/>
                    <a:pt x="9752" y="338"/>
                  </a:cubicBezTo>
                  <a:cubicBezTo>
                    <a:pt x="9752" y="122"/>
                    <a:pt x="9640" y="1"/>
                    <a:pt x="947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59;p23"/>
            <p:cNvSpPr/>
            <p:nvPr/>
          </p:nvSpPr>
          <p:spPr>
            <a:xfrm>
              <a:off x="3802796" y="2306196"/>
              <a:ext cx="94663" cy="87624"/>
            </a:xfrm>
            <a:custGeom>
              <a:avLst/>
              <a:gdLst/>
              <a:ahLst/>
              <a:cxnLst/>
              <a:rect l="l" t="t" r="r" b="b"/>
              <a:pathLst>
                <a:path w="1950" h="1805" extrusionOk="0">
                  <a:moveTo>
                    <a:pt x="1675" y="1"/>
                  </a:moveTo>
                  <a:cubicBezTo>
                    <a:pt x="1602" y="1"/>
                    <a:pt x="1519" y="25"/>
                    <a:pt x="1430" y="77"/>
                  </a:cubicBezTo>
                  <a:lnTo>
                    <a:pt x="520" y="602"/>
                  </a:lnTo>
                  <a:cubicBezTo>
                    <a:pt x="233" y="770"/>
                    <a:pt x="0" y="1155"/>
                    <a:pt x="0" y="1466"/>
                  </a:cubicBezTo>
                  <a:cubicBezTo>
                    <a:pt x="0" y="1681"/>
                    <a:pt x="112" y="1804"/>
                    <a:pt x="275" y="1804"/>
                  </a:cubicBezTo>
                  <a:cubicBezTo>
                    <a:pt x="348" y="1804"/>
                    <a:pt x="431" y="1780"/>
                    <a:pt x="520" y="1728"/>
                  </a:cubicBezTo>
                  <a:lnTo>
                    <a:pt x="1430" y="1203"/>
                  </a:lnTo>
                  <a:cubicBezTo>
                    <a:pt x="1717" y="1036"/>
                    <a:pt x="1950" y="650"/>
                    <a:pt x="1950" y="340"/>
                  </a:cubicBezTo>
                  <a:cubicBezTo>
                    <a:pt x="1950" y="124"/>
                    <a:pt x="1838" y="1"/>
                    <a:pt x="16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60;p23"/>
            <p:cNvSpPr/>
            <p:nvPr/>
          </p:nvSpPr>
          <p:spPr>
            <a:xfrm>
              <a:off x="3961677" y="2087609"/>
              <a:ext cx="314523" cy="214666"/>
            </a:xfrm>
            <a:custGeom>
              <a:avLst/>
              <a:gdLst/>
              <a:ahLst/>
              <a:cxnLst/>
              <a:rect l="l" t="t" r="r" b="b"/>
              <a:pathLst>
                <a:path w="6479" h="4422" extrusionOk="0">
                  <a:moveTo>
                    <a:pt x="6203" y="0"/>
                  </a:moveTo>
                  <a:cubicBezTo>
                    <a:pt x="6131" y="0"/>
                    <a:pt x="6048" y="24"/>
                    <a:pt x="5960" y="75"/>
                  </a:cubicBezTo>
                  <a:lnTo>
                    <a:pt x="520" y="3221"/>
                  </a:lnTo>
                  <a:cubicBezTo>
                    <a:pt x="233" y="3389"/>
                    <a:pt x="0" y="3774"/>
                    <a:pt x="0" y="4085"/>
                  </a:cubicBezTo>
                  <a:cubicBezTo>
                    <a:pt x="0" y="4300"/>
                    <a:pt x="112" y="4421"/>
                    <a:pt x="276" y="4421"/>
                  </a:cubicBezTo>
                  <a:cubicBezTo>
                    <a:pt x="349" y="4421"/>
                    <a:pt x="432" y="4397"/>
                    <a:pt x="520" y="4347"/>
                  </a:cubicBezTo>
                  <a:lnTo>
                    <a:pt x="5960" y="1201"/>
                  </a:lnTo>
                  <a:cubicBezTo>
                    <a:pt x="6246" y="1037"/>
                    <a:pt x="6479" y="648"/>
                    <a:pt x="6479" y="337"/>
                  </a:cubicBezTo>
                  <a:cubicBezTo>
                    <a:pt x="6479" y="122"/>
                    <a:pt x="6367" y="0"/>
                    <a:pt x="620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61;p23"/>
            <p:cNvSpPr/>
            <p:nvPr/>
          </p:nvSpPr>
          <p:spPr>
            <a:xfrm>
              <a:off x="3802796" y="2415562"/>
              <a:ext cx="94663" cy="87478"/>
            </a:xfrm>
            <a:custGeom>
              <a:avLst/>
              <a:gdLst/>
              <a:ahLst/>
              <a:cxnLst/>
              <a:rect l="l" t="t" r="r" b="b"/>
              <a:pathLst>
                <a:path w="1950" h="1802" extrusionOk="0">
                  <a:moveTo>
                    <a:pt x="1675" y="0"/>
                  </a:moveTo>
                  <a:cubicBezTo>
                    <a:pt x="1602" y="0"/>
                    <a:pt x="1519" y="25"/>
                    <a:pt x="1430" y="76"/>
                  </a:cubicBezTo>
                  <a:lnTo>
                    <a:pt x="520" y="601"/>
                  </a:lnTo>
                  <a:cubicBezTo>
                    <a:pt x="233" y="769"/>
                    <a:pt x="0" y="1154"/>
                    <a:pt x="0" y="1465"/>
                  </a:cubicBezTo>
                  <a:cubicBezTo>
                    <a:pt x="0" y="1680"/>
                    <a:pt x="112" y="1802"/>
                    <a:pt x="276" y="1802"/>
                  </a:cubicBezTo>
                  <a:cubicBezTo>
                    <a:pt x="348" y="1802"/>
                    <a:pt x="431" y="1778"/>
                    <a:pt x="520" y="1728"/>
                  </a:cubicBezTo>
                  <a:lnTo>
                    <a:pt x="1430" y="1203"/>
                  </a:lnTo>
                  <a:cubicBezTo>
                    <a:pt x="1717" y="1035"/>
                    <a:pt x="1950" y="650"/>
                    <a:pt x="1950" y="339"/>
                  </a:cubicBezTo>
                  <a:cubicBezTo>
                    <a:pt x="1950" y="124"/>
                    <a:pt x="1838" y="0"/>
                    <a:pt x="16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62;p23"/>
            <p:cNvSpPr/>
            <p:nvPr/>
          </p:nvSpPr>
          <p:spPr>
            <a:xfrm>
              <a:off x="3961677" y="2196878"/>
              <a:ext cx="314523" cy="214715"/>
            </a:xfrm>
            <a:custGeom>
              <a:avLst/>
              <a:gdLst/>
              <a:ahLst/>
              <a:cxnLst/>
              <a:rect l="l" t="t" r="r" b="b"/>
              <a:pathLst>
                <a:path w="6479" h="4423" extrusionOk="0">
                  <a:moveTo>
                    <a:pt x="6204" y="0"/>
                  </a:moveTo>
                  <a:cubicBezTo>
                    <a:pt x="6131" y="0"/>
                    <a:pt x="6048" y="25"/>
                    <a:pt x="5960" y="76"/>
                  </a:cubicBezTo>
                  <a:lnTo>
                    <a:pt x="520" y="3222"/>
                  </a:lnTo>
                  <a:cubicBezTo>
                    <a:pt x="233" y="3386"/>
                    <a:pt x="0" y="3775"/>
                    <a:pt x="0" y="4086"/>
                  </a:cubicBezTo>
                  <a:cubicBezTo>
                    <a:pt x="0" y="4301"/>
                    <a:pt x="112" y="4423"/>
                    <a:pt x="276" y="4423"/>
                  </a:cubicBezTo>
                  <a:cubicBezTo>
                    <a:pt x="349" y="4423"/>
                    <a:pt x="432" y="4399"/>
                    <a:pt x="520" y="4349"/>
                  </a:cubicBezTo>
                  <a:lnTo>
                    <a:pt x="5960" y="1202"/>
                  </a:lnTo>
                  <a:cubicBezTo>
                    <a:pt x="6246" y="1035"/>
                    <a:pt x="6479" y="649"/>
                    <a:pt x="6479" y="339"/>
                  </a:cubicBezTo>
                  <a:cubicBezTo>
                    <a:pt x="6479" y="124"/>
                    <a:pt x="6367" y="0"/>
                    <a:pt x="620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63;p23"/>
            <p:cNvSpPr/>
            <p:nvPr/>
          </p:nvSpPr>
          <p:spPr>
            <a:xfrm>
              <a:off x="3802796" y="2524928"/>
              <a:ext cx="94663" cy="87478"/>
            </a:xfrm>
            <a:custGeom>
              <a:avLst/>
              <a:gdLst/>
              <a:ahLst/>
              <a:cxnLst/>
              <a:rect l="l" t="t" r="r" b="b"/>
              <a:pathLst>
                <a:path w="1950" h="1802" extrusionOk="0">
                  <a:moveTo>
                    <a:pt x="1675" y="0"/>
                  </a:moveTo>
                  <a:cubicBezTo>
                    <a:pt x="1602" y="0"/>
                    <a:pt x="1519" y="24"/>
                    <a:pt x="1430" y="76"/>
                  </a:cubicBezTo>
                  <a:lnTo>
                    <a:pt x="520" y="601"/>
                  </a:lnTo>
                  <a:cubicBezTo>
                    <a:pt x="233" y="765"/>
                    <a:pt x="0" y="1154"/>
                    <a:pt x="0" y="1465"/>
                  </a:cubicBezTo>
                  <a:cubicBezTo>
                    <a:pt x="0" y="1680"/>
                    <a:pt x="112" y="1801"/>
                    <a:pt x="276" y="1801"/>
                  </a:cubicBezTo>
                  <a:cubicBezTo>
                    <a:pt x="348" y="1801"/>
                    <a:pt x="431" y="1778"/>
                    <a:pt x="520" y="1727"/>
                  </a:cubicBezTo>
                  <a:lnTo>
                    <a:pt x="1430" y="1202"/>
                  </a:lnTo>
                  <a:cubicBezTo>
                    <a:pt x="1717" y="1035"/>
                    <a:pt x="1950" y="649"/>
                    <a:pt x="1950" y="339"/>
                  </a:cubicBezTo>
                  <a:cubicBezTo>
                    <a:pt x="1950" y="123"/>
                    <a:pt x="1838" y="0"/>
                    <a:pt x="16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64;p23"/>
            <p:cNvSpPr/>
            <p:nvPr/>
          </p:nvSpPr>
          <p:spPr>
            <a:xfrm>
              <a:off x="3961677" y="2306196"/>
              <a:ext cx="314523" cy="214763"/>
            </a:xfrm>
            <a:custGeom>
              <a:avLst/>
              <a:gdLst/>
              <a:ahLst/>
              <a:cxnLst/>
              <a:rect l="l" t="t" r="r" b="b"/>
              <a:pathLst>
                <a:path w="6479" h="4424" extrusionOk="0">
                  <a:moveTo>
                    <a:pt x="6204" y="1"/>
                  </a:moveTo>
                  <a:cubicBezTo>
                    <a:pt x="6131" y="1"/>
                    <a:pt x="6048" y="25"/>
                    <a:pt x="5960" y="77"/>
                  </a:cubicBezTo>
                  <a:lnTo>
                    <a:pt x="520" y="3223"/>
                  </a:lnTo>
                  <a:cubicBezTo>
                    <a:pt x="233" y="3387"/>
                    <a:pt x="0" y="3776"/>
                    <a:pt x="0" y="4087"/>
                  </a:cubicBezTo>
                  <a:cubicBezTo>
                    <a:pt x="0" y="4302"/>
                    <a:pt x="112" y="4424"/>
                    <a:pt x="276" y="4424"/>
                  </a:cubicBezTo>
                  <a:cubicBezTo>
                    <a:pt x="349" y="4424"/>
                    <a:pt x="432" y="4400"/>
                    <a:pt x="520" y="4349"/>
                  </a:cubicBezTo>
                  <a:lnTo>
                    <a:pt x="5960" y="1203"/>
                  </a:lnTo>
                  <a:cubicBezTo>
                    <a:pt x="6246" y="1036"/>
                    <a:pt x="6479" y="650"/>
                    <a:pt x="6479" y="340"/>
                  </a:cubicBezTo>
                  <a:cubicBezTo>
                    <a:pt x="6479" y="124"/>
                    <a:pt x="6367" y="1"/>
                    <a:pt x="620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75;p23"/>
            <p:cNvSpPr/>
            <p:nvPr/>
          </p:nvSpPr>
          <p:spPr>
            <a:xfrm>
              <a:off x="4832831" y="1839362"/>
              <a:ext cx="67963" cy="72284"/>
            </a:xfrm>
            <a:custGeom>
              <a:avLst/>
              <a:gdLst/>
              <a:ahLst/>
              <a:cxnLst/>
              <a:rect l="l" t="t" r="r" b="b"/>
              <a:pathLst>
                <a:path w="1400" h="1489" extrusionOk="0">
                  <a:moveTo>
                    <a:pt x="1355" y="1"/>
                  </a:moveTo>
                  <a:cubicBezTo>
                    <a:pt x="1348" y="1"/>
                    <a:pt x="1340" y="3"/>
                    <a:pt x="1332" y="8"/>
                  </a:cubicBezTo>
                  <a:lnTo>
                    <a:pt x="69" y="737"/>
                  </a:lnTo>
                  <a:cubicBezTo>
                    <a:pt x="31" y="758"/>
                    <a:pt x="1" y="823"/>
                    <a:pt x="1" y="881"/>
                  </a:cubicBezTo>
                  <a:lnTo>
                    <a:pt x="1" y="1417"/>
                  </a:lnTo>
                  <a:cubicBezTo>
                    <a:pt x="1" y="1462"/>
                    <a:pt x="19" y="1489"/>
                    <a:pt x="45" y="1489"/>
                  </a:cubicBezTo>
                  <a:cubicBezTo>
                    <a:pt x="52" y="1489"/>
                    <a:pt x="60" y="1487"/>
                    <a:pt x="69" y="1482"/>
                  </a:cubicBezTo>
                  <a:cubicBezTo>
                    <a:pt x="106" y="1462"/>
                    <a:pt x="136" y="1397"/>
                    <a:pt x="136" y="1339"/>
                  </a:cubicBezTo>
                  <a:lnTo>
                    <a:pt x="136" y="905"/>
                  </a:lnTo>
                  <a:lnTo>
                    <a:pt x="1263" y="257"/>
                  </a:lnTo>
                  <a:lnTo>
                    <a:pt x="1263" y="687"/>
                  </a:lnTo>
                  <a:cubicBezTo>
                    <a:pt x="1263" y="731"/>
                    <a:pt x="1281" y="759"/>
                    <a:pt x="1307" y="759"/>
                  </a:cubicBezTo>
                  <a:cubicBezTo>
                    <a:pt x="1314" y="759"/>
                    <a:pt x="1323" y="757"/>
                    <a:pt x="1332" y="751"/>
                  </a:cubicBezTo>
                  <a:cubicBezTo>
                    <a:pt x="1368" y="731"/>
                    <a:pt x="1400" y="666"/>
                    <a:pt x="1400" y="611"/>
                  </a:cubicBezTo>
                  <a:lnTo>
                    <a:pt x="1400" y="72"/>
                  </a:lnTo>
                  <a:cubicBezTo>
                    <a:pt x="1400" y="27"/>
                    <a:pt x="1381" y="1"/>
                    <a:pt x="1355"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76;p23"/>
            <p:cNvSpPr/>
            <p:nvPr/>
          </p:nvSpPr>
          <p:spPr>
            <a:xfrm>
              <a:off x="4832831" y="1827761"/>
              <a:ext cx="67963" cy="57866"/>
            </a:xfrm>
            <a:custGeom>
              <a:avLst/>
              <a:gdLst/>
              <a:ahLst/>
              <a:cxnLst/>
              <a:rect l="l" t="t" r="r" b="b"/>
              <a:pathLst>
                <a:path w="1400" h="1192" extrusionOk="0">
                  <a:moveTo>
                    <a:pt x="1355" y="1"/>
                  </a:moveTo>
                  <a:cubicBezTo>
                    <a:pt x="1348" y="1"/>
                    <a:pt x="1340" y="3"/>
                    <a:pt x="1332" y="7"/>
                  </a:cubicBezTo>
                  <a:lnTo>
                    <a:pt x="69" y="738"/>
                  </a:lnTo>
                  <a:cubicBezTo>
                    <a:pt x="31" y="759"/>
                    <a:pt x="1" y="823"/>
                    <a:pt x="1" y="881"/>
                  </a:cubicBezTo>
                  <a:lnTo>
                    <a:pt x="1" y="1120"/>
                  </a:lnTo>
                  <a:cubicBezTo>
                    <a:pt x="1" y="1163"/>
                    <a:pt x="19" y="1192"/>
                    <a:pt x="46" y="1192"/>
                  </a:cubicBezTo>
                  <a:cubicBezTo>
                    <a:pt x="53" y="1192"/>
                    <a:pt x="61" y="1190"/>
                    <a:pt x="69" y="1185"/>
                  </a:cubicBezTo>
                  <a:lnTo>
                    <a:pt x="1332" y="455"/>
                  </a:lnTo>
                  <a:cubicBezTo>
                    <a:pt x="1368" y="434"/>
                    <a:pt x="1400" y="369"/>
                    <a:pt x="1400" y="311"/>
                  </a:cubicBezTo>
                  <a:lnTo>
                    <a:pt x="1400" y="72"/>
                  </a:lnTo>
                  <a:cubicBezTo>
                    <a:pt x="1400" y="27"/>
                    <a:pt x="1381" y="1"/>
                    <a:pt x="135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86;p23"/>
            <p:cNvSpPr/>
            <p:nvPr/>
          </p:nvSpPr>
          <p:spPr>
            <a:xfrm>
              <a:off x="2404125" y="3297385"/>
              <a:ext cx="978619" cy="698077"/>
            </a:xfrm>
            <a:custGeom>
              <a:avLst/>
              <a:gdLst/>
              <a:ahLst/>
              <a:cxnLst/>
              <a:rect l="l" t="t" r="r" b="b"/>
              <a:pathLst>
                <a:path w="20159" h="14380" extrusionOk="0">
                  <a:moveTo>
                    <a:pt x="10080" y="975"/>
                  </a:moveTo>
                  <a:cubicBezTo>
                    <a:pt x="12605" y="975"/>
                    <a:pt x="14964" y="1535"/>
                    <a:pt x="16721" y="2549"/>
                  </a:cubicBezTo>
                  <a:cubicBezTo>
                    <a:pt x="18308" y="3466"/>
                    <a:pt x="19185" y="4627"/>
                    <a:pt x="19185" y="5818"/>
                  </a:cubicBezTo>
                  <a:cubicBezTo>
                    <a:pt x="19185" y="7009"/>
                    <a:pt x="18308" y="8170"/>
                    <a:pt x="16721" y="9088"/>
                  </a:cubicBezTo>
                  <a:cubicBezTo>
                    <a:pt x="14964" y="10105"/>
                    <a:pt x="12605" y="10661"/>
                    <a:pt x="10080" y="10661"/>
                  </a:cubicBezTo>
                  <a:cubicBezTo>
                    <a:pt x="7557" y="10661"/>
                    <a:pt x="5199" y="10105"/>
                    <a:pt x="3441" y="9088"/>
                  </a:cubicBezTo>
                  <a:cubicBezTo>
                    <a:pt x="1851" y="8170"/>
                    <a:pt x="977" y="7009"/>
                    <a:pt x="977" y="5818"/>
                  </a:cubicBezTo>
                  <a:cubicBezTo>
                    <a:pt x="977" y="4627"/>
                    <a:pt x="1851" y="3466"/>
                    <a:pt x="3441" y="2549"/>
                  </a:cubicBezTo>
                  <a:cubicBezTo>
                    <a:pt x="5199" y="1535"/>
                    <a:pt x="7557" y="975"/>
                    <a:pt x="10080" y="975"/>
                  </a:cubicBezTo>
                  <a:close/>
                  <a:moveTo>
                    <a:pt x="10080" y="0"/>
                  </a:moveTo>
                  <a:cubicBezTo>
                    <a:pt x="7500" y="0"/>
                    <a:pt x="4921" y="569"/>
                    <a:pt x="2954" y="1705"/>
                  </a:cubicBezTo>
                  <a:cubicBezTo>
                    <a:pt x="988" y="2839"/>
                    <a:pt x="1" y="4330"/>
                    <a:pt x="1" y="5818"/>
                  </a:cubicBezTo>
                  <a:lnTo>
                    <a:pt x="1" y="8562"/>
                  </a:lnTo>
                  <a:cubicBezTo>
                    <a:pt x="1" y="10050"/>
                    <a:pt x="988" y="11539"/>
                    <a:pt x="2954" y="12675"/>
                  </a:cubicBezTo>
                  <a:cubicBezTo>
                    <a:pt x="4921" y="13811"/>
                    <a:pt x="7500" y="14379"/>
                    <a:pt x="10080" y="14379"/>
                  </a:cubicBezTo>
                  <a:cubicBezTo>
                    <a:pt x="12659" y="14379"/>
                    <a:pt x="15238" y="13811"/>
                    <a:pt x="17206" y="12675"/>
                  </a:cubicBezTo>
                  <a:cubicBezTo>
                    <a:pt x="19176" y="11539"/>
                    <a:pt x="20158" y="10050"/>
                    <a:pt x="20158" y="8562"/>
                  </a:cubicBezTo>
                  <a:lnTo>
                    <a:pt x="20158" y="5818"/>
                  </a:lnTo>
                  <a:cubicBezTo>
                    <a:pt x="20158" y="4330"/>
                    <a:pt x="19176" y="2839"/>
                    <a:pt x="17206" y="1705"/>
                  </a:cubicBezTo>
                  <a:cubicBezTo>
                    <a:pt x="15238" y="569"/>
                    <a:pt x="12659" y="0"/>
                    <a:pt x="1008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87;p23"/>
            <p:cNvSpPr/>
            <p:nvPr/>
          </p:nvSpPr>
          <p:spPr>
            <a:xfrm>
              <a:off x="2404319" y="3380150"/>
              <a:ext cx="143208" cy="192578"/>
            </a:xfrm>
            <a:custGeom>
              <a:avLst/>
              <a:gdLst/>
              <a:ahLst/>
              <a:cxnLst/>
              <a:rect l="l" t="t" r="r" b="b"/>
              <a:pathLst>
                <a:path w="2950" h="3967" extrusionOk="0">
                  <a:moveTo>
                    <a:pt x="2950" y="0"/>
                  </a:moveTo>
                  <a:cubicBezTo>
                    <a:pt x="1619" y="766"/>
                    <a:pt x="738" y="1695"/>
                    <a:pt x="307" y="2677"/>
                  </a:cubicBezTo>
                  <a:lnTo>
                    <a:pt x="307" y="2677"/>
                  </a:lnTo>
                  <a:cubicBezTo>
                    <a:pt x="739" y="1695"/>
                    <a:pt x="1621" y="766"/>
                    <a:pt x="2950" y="0"/>
                  </a:cubicBezTo>
                  <a:close/>
                  <a:moveTo>
                    <a:pt x="307" y="2677"/>
                  </a:moveTo>
                  <a:lnTo>
                    <a:pt x="307" y="2677"/>
                  </a:lnTo>
                  <a:cubicBezTo>
                    <a:pt x="229" y="2855"/>
                    <a:pt x="165" y="3034"/>
                    <a:pt x="116" y="3215"/>
                  </a:cubicBezTo>
                  <a:cubicBezTo>
                    <a:pt x="114" y="3226"/>
                    <a:pt x="111" y="3237"/>
                    <a:pt x="109" y="3248"/>
                  </a:cubicBezTo>
                  <a:lnTo>
                    <a:pt x="109" y="3248"/>
                  </a:lnTo>
                  <a:cubicBezTo>
                    <a:pt x="158" y="3056"/>
                    <a:pt x="224" y="2865"/>
                    <a:pt x="307" y="2677"/>
                  </a:cubicBezTo>
                  <a:close/>
                  <a:moveTo>
                    <a:pt x="109" y="3248"/>
                  </a:moveTo>
                  <a:cubicBezTo>
                    <a:pt x="93" y="3309"/>
                    <a:pt x="79" y="3371"/>
                    <a:pt x="66" y="3433"/>
                  </a:cubicBezTo>
                  <a:lnTo>
                    <a:pt x="66" y="3433"/>
                  </a:lnTo>
                  <a:cubicBezTo>
                    <a:pt x="78" y="3374"/>
                    <a:pt x="92" y="3315"/>
                    <a:pt x="107" y="3256"/>
                  </a:cubicBezTo>
                  <a:cubicBezTo>
                    <a:pt x="107" y="3253"/>
                    <a:pt x="108" y="3250"/>
                    <a:pt x="109" y="3248"/>
                  </a:cubicBezTo>
                  <a:close/>
                  <a:moveTo>
                    <a:pt x="66" y="3433"/>
                  </a:moveTo>
                  <a:lnTo>
                    <a:pt x="66" y="3433"/>
                  </a:lnTo>
                  <a:cubicBezTo>
                    <a:pt x="63" y="3446"/>
                    <a:pt x="61" y="3459"/>
                    <a:pt x="58" y="3471"/>
                  </a:cubicBezTo>
                  <a:cubicBezTo>
                    <a:pt x="56" y="3486"/>
                    <a:pt x="53" y="3500"/>
                    <a:pt x="50" y="3515"/>
                  </a:cubicBezTo>
                  <a:lnTo>
                    <a:pt x="50" y="3515"/>
                  </a:lnTo>
                  <a:cubicBezTo>
                    <a:pt x="55" y="3488"/>
                    <a:pt x="61" y="3460"/>
                    <a:pt x="66" y="3433"/>
                  </a:cubicBezTo>
                  <a:close/>
                  <a:moveTo>
                    <a:pt x="50" y="3515"/>
                  </a:moveTo>
                  <a:lnTo>
                    <a:pt x="50" y="3515"/>
                  </a:lnTo>
                  <a:cubicBezTo>
                    <a:pt x="34" y="3609"/>
                    <a:pt x="21" y="3704"/>
                    <a:pt x="12" y="3798"/>
                  </a:cubicBezTo>
                  <a:lnTo>
                    <a:pt x="12" y="3798"/>
                  </a:lnTo>
                  <a:cubicBezTo>
                    <a:pt x="21" y="3704"/>
                    <a:pt x="34" y="3609"/>
                    <a:pt x="50" y="3515"/>
                  </a:cubicBezTo>
                  <a:close/>
                  <a:moveTo>
                    <a:pt x="12" y="3798"/>
                  </a:moveTo>
                  <a:lnTo>
                    <a:pt x="12" y="3798"/>
                  </a:lnTo>
                  <a:cubicBezTo>
                    <a:pt x="7" y="3855"/>
                    <a:pt x="3" y="3911"/>
                    <a:pt x="1" y="3966"/>
                  </a:cubicBezTo>
                  <a:cubicBezTo>
                    <a:pt x="3" y="3910"/>
                    <a:pt x="7" y="3854"/>
                    <a:pt x="12" y="3798"/>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88;p23"/>
            <p:cNvSpPr/>
            <p:nvPr/>
          </p:nvSpPr>
          <p:spPr>
            <a:xfrm>
              <a:off x="2893439" y="3646357"/>
              <a:ext cx="422973" cy="168597"/>
            </a:xfrm>
            <a:custGeom>
              <a:avLst/>
              <a:gdLst/>
              <a:ahLst/>
              <a:cxnLst/>
              <a:rect l="l" t="t" r="r" b="b"/>
              <a:pathLst>
                <a:path w="8713" h="3473" extrusionOk="0">
                  <a:moveTo>
                    <a:pt x="8713" y="1"/>
                  </a:moveTo>
                  <a:cubicBezTo>
                    <a:pt x="8688" y="44"/>
                    <a:pt x="8662" y="87"/>
                    <a:pt x="8634" y="129"/>
                  </a:cubicBezTo>
                  <a:lnTo>
                    <a:pt x="8634" y="129"/>
                  </a:lnTo>
                  <a:cubicBezTo>
                    <a:pt x="8662" y="87"/>
                    <a:pt x="8688" y="44"/>
                    <a:pt x="8713" y="1"/>
                  </a:cubicBezTo>
                  <a:close/>
                  <a:moveTo>
                    <a:pt x="8634" y="129"/>
                  </a:moveTo>
                  <a:lnTo>
                    <a:pt x="8634" y="129"/>
                  </a:lnTo>
                  <a:cubicBezTo>
                    <a:pt x="8252" y="724"/>
                    <a:pt x="7645" y="1286"/>
                    <a:pt x="6836" y="1782"/>
                  </a:cubicBezTo>
                  <a:cubicBezTo>
                    <a:pt x="6832" y="1786"/>
                    <a:pt x="6829" y="1786"/>
                    <a:pt x="6829" y="1786"/>
                  </a:cubicBezTo>
                  <a:cubicBezTo>
                    <a:pt x="6829" y="1787"/>
                    <a:pt x="6829" y="1787"/>
                    <a:pt x="6829" y="1788"/>
                  </a:cubicBezTo>
                  <a:lnTo>
                    <a:pt x="6829" y="1788"/>
                  </a:lnTo>
                  <a:cubicBezTo>
                    <a:pt x="7640" y="1292"/>
                    <a:pt x="8250" y="726"/>
                    <a:pt x="8634" y="129"/>
                  </a:cubicBezTo>
                  <a:close/>
                  <a:moveTo>
                    <a:pt x="6829" y="1788"/>
                  </a:moveTo>
                  <a:cubicBezTo>
                    <a:pt x="6828" y="1788"/>
                    <a:pt x="6826" y="1789"/>
                    <a:pt x="6825" y="1790"/>
                  </a:cubicBezTo>
                  <a:lnTo>
                    <a:pt x="6825" y="1790"/>
                  </a:lnTo>
                  <a:cubicBezTo>
                    <a:pt x="6826" y="1790"/>
                    <a:pt x="6826" y="1790"/>
                    <a:pt x="6826" y="1790"/>
                  </a:cubicBezTo>
                  <a:cubicBezTo>
                    <a:pt x="6826" y="1790"/>
                    <a:pt x="6828" y="1790"/>
                    <a:pt x="6829" y="1788"/>
                  </a:cubicBezTo>
                  <a:close/>
                  <a:moveTo>
                    <a:pt x="6825" y="1790"/>
                  </a:moveTo>
                  <a:cubicBezTo>
                    <a:pt x="6825" y="1790"/>
                    <a:pt x="6824" y="1790"/>
                    <a:pt x="6823" y="1791"/>
                  </a:cubicBezTo>
                  <a:lnTo>
                    <a:pt x="6823" y="1791"/>
                  </a:lnTo>
                  <a:cubicBezTo>
                    <a:pt x="6824" y="1791"/>
                    <a:pt x="6824" y="1790"/>
                    <a:pt x="6825" y="1790"/>
                  </a:cubicBezTo>
                  <a:close/>
                  <a:moveTo>
                    <a:pt x="6823" y="1791"/>
                  </a:moveTo>
                  <a:lnTo>
                    <a:pt x="6823" y="1791"/>
                  </a:lnTo>
                  <a:cubicBezTo>
                    <a:pt x="6822" y="1792"/>
                    <a:pt x="6821" y="1793"/>
                    <a:pt x="6819" y="1793"/>
                  </a:cubicBezTo>
                  <a:lnTo>
                    <a:pt x="6819" y="1793"/>
                  </a:lnTo>
                  <a:cubicBezTo>
                    <a:pt x="6820" y="1793"/>
                    <a:pt x="6821" y="1793"/>
                    <a:pt x="6823" y="1793"/>
                  </a:cubicBezTo>
                  <a:cubicBezTo>
                    <a:pt x="6823" y="1792"/>
                    <a:pt x="6823" y="1792"/>
                    <a:pt x="6823" y="1791"/>
                  </a:cubicBezTo>
                  <a:close/>
                  <a:moveTo>
                    <a:pt x="6819" y="1793"/>
                  </a:moveTo>
                  <a:lnTo>
                    <a:pt x="6819" y="1793"/>
                  </a:lnTo>
                  <a:cubicBezTo>
                    <a:pt x="6819" y="1794"/>
                    <a:pt x="6818" y="1794"/>
                    <a:pt x="6817" y="1795"/>
                  </a:cubicBezTo>
                  <a:lnTo>
                    <a:pt x="6817" y="1795"/>
                  </a:lnTo>
                  <a:cubicBezTo>
                    <a:pt x="6818" y="1794"/>
                    <a:pt x="6819" y="1794"/>
                    <a:pt x="6819" y="1793"/>
                  </a:cubicBezTo>
                  <a:close/>
                  <a:moveTo>
                    <a:pt x="6817" y="1795"/>
                  </a:moveTo>
                  <a:cubicBezTo>
                    <a:pt x="6816" y="1795"/>
                    <a:pt x="6815" y="1796"/>
                    <a:pt x="6815" y="1796"/>
                  </a:cubicBezTo>
                  <a:lnTo>
                    <a:pt x="6815" y="1796"/>
                  </a:lnTo>
                  <a:cubicBezTo>
                    <a:pt x="6816" y="1796"/>
                    <a:pt x="6817" y="1795"/>
                    <a:pt x="6817" y="1795"/>
                  </a:cubicBezTo>
                  <a:close/>
                  <a:moveTo>
                    <a:pt x="6812" y="1796"/>
                  </a:moveTo>
                  <a:lnTo>
                    <a:pt x="6808" y="1800"/>
                  </a:lnTo>
                  <a:lnTo>
                    <a:pt x="6808" y="1800"/>
                  </a:lnTo>
                  <a:cubicBezTo>
                    <a:pt x="6810" y="1799"/>
                    <a:pt x="6812" y="1798"/>
                    <a:pt x="6815" y="1796"/>
                  </a:cubicBezTo>
                  <a:close/>
                  <a:moveTo>
                    <a:pt x="6808" y="1800"/>
                  </a:moveTo>
                  <a:cubicBezTo>
                    <a:pt x="6806" y="1801"/>
                    <a:pt x="6805" y="1802"/>
                    <a:pt x="6804" y="1803"/>
                  </a:cubicBezTo>
                  <a:lnTo>
                    <a:pt x="6805" y="1803"/>
                  </a:lnTo>
                  <a:lnTo>
                    <a:pt x="6808" y="1800"/>
                  </a:lnTo>
                  <a:close/>
                  <a:moveTo>
                    <a:pt x="6802" y="1803"/>
                  </a:moveTo>
                  <a:cubicBezTo>
                    <a:pt x="6802" y="1803"/>
                    <a:pt x="6799" y="1806"/>
                    <a:pt x="6795" y="1806"/>
                  </a:cubicBezTo>
                  <a:lnTo>
                    <a:pt x="6795" y="1808"/>
                  </a:lnTo>
                  <a:lnTo>
                    <a:pt x="6795" y="1808"/>
                  </a:lnTo>
                  <a:cubicBezTo>
                    <a:pt x="6798" y="1807"/>
                    <a:pt x="6801" y="1805"/>
                    <a:pt x="6804" y="1803"/>
                  </a:cubicBezTo>
                  <a:close/>
                  <a:moveTo>
                    <a:pt x="6795" y="1808"/>
                  </a:moveTo>
                  <a:cubicBezTo>
                    <a:pt x="6794" y="1809"/>
                    <a:pt x="6792" y="1810"/>
                    <a:pt x="6791" y="1810"/>
                  </a:cubicBezTo>
                  <a:lnTo>
                    <a:pt x="6791" y="1810"/>
                  </a:lnTo>
                  <a:cubicBezTo>
                    <a:pt x="6792" y="1810"/>
                    <a:pt x="6793" y="1810"/>
                    <a:pt x="6795" y="1810"/>
                  </a:cubicBezTo>
                  <a:lnTo>
                    <a:pt x="6795" y="1808"/>
                  </a:lnTo>
                  <a:close/>
                  <a:moveTo>
                    <a:pt x="6791" y="1810"/>
                  </a:moveTo>
                  <a:lnTo>
                    <a:pt x="6791" y="1810"/>
                  </a:lnTo>
                  <a:cubicBezTo>
                    <a:pt x="6790" y="1811"/>
                    <a:pt x="6789" y="1811"/>
                    <a:pt x="6788" y="1812"/>
                  </a:cubicBezTo>
                  <a:lnTo>
                    <a:pt x="6788" y="1812"/>
                  </a:lnTo>
                  <a:cubicBezTo>
                    <a:pt x="6789" y="1812"/>
                    <a:pt x="6790" y="1811"/>
                    <a:pt x="6791" y="1810"/>
                  </a:cubicBezTo>
                  <a:close/>
                  <a:moveTo>
                    <a:pt x="6788" y="1812"/>
                  </a:moveTo>
                  <a:lnTo>
                    <a:pt x="6788" y="1812"/>
                  </a:lnTo>
                  <a:cubicBezTo>
                    <a:pt x="6788" y="1813"/>
                    <a:pt x="6787" y="1813"/>
                    <a:pt x="6786" y="1814"/>
                  </a:cubicBezTo>
                  <a:lnTo>
                    <a:pt x="6788" y="1814"/>
                  </a:lnTo>
                  <a:cubicBezTo>
                    <a:pt x="6788" y="1813"/>
                    <a:pt x="6788" y="1813"/>
                    <a:pt x="6788" y="1812"/>
                  </a:cubicBezTo>
                  <a:close/>
                  <a:moveTo>
                    <a:pt x="6785" y="1814"/>
                  </a:moveTo>
                  <a:cubicBezTo>
                    <a:pt x="6770" y="1823"/>
                    <a:pt x="6755" y="1832"/>
                    <a:pt x="6740" y="1841"/>
                  </a:cubicBezTo>
                  <a:lnTo>
                    <a:pt x="6740" y="1841"/>
                  </a:lnTo>
                  <a:cubicBezTo>
                    <a:pt x="6755" y="1832"/>
                    <a:pt x="6771" y="1823"/>
                    <a:pt x="6786" y="1814"/>
                  </a:cubicBezTo>
                  <a:close/>
                  <a:moveTo>
                    <a:pt x="6740" y="1841"/>
                  </a:moveTo>
                  <a:lnTo>
                    <a:pt x="6740" y="1841"/>
                  </a:lnTo>
                  <a:cubicBezTo>
                    <a:pt x="6715" y="1856"/>
                    <a:pt x="6690" y="1870"/>
                    <a:pt x="6666" y="1885"/>
                  </a:cubicBezTo>
                  <a:lnTo>
                    <a:pt x="6669" y="1885"/>
                  </a:lnTo>
                  <a:cubicBezTo>
                    <a:pt x="6691" y="1870"/>
                    <a:pt x="6716" y="1856"/>
                    <a:pt x="6740" y="1841"/>
                  </a:cubicBezTo>
                  <a:close/>
                  <a:moveTo>
                    <a:pt x="6665" y="1885"/>
                  </a:moveTo>
                  <a:cubicBezTo>
                    <a:pt x="6665" y="1885"/>
                    <a:pt x="6665" y="1885"/>
                    <a:pt x="6665" y="1885"/>
                  </a:cubicBezTo>
                  <a:lnTo>
                    <a:pt x="6665" y="1885"/>
                  </a:lnTo>
                  <a:cubicBezTo>
                    <a:pt x="6665" y="1885"/>
                    <a:pt x="6665" y="1885"/>
                    <a:pt x="6666" y="1885"/>
                  </a:cubicBezTo>
                  <a:close/>
                  <a:moveTo>
                    <a:pt x="6665" y="1885"/>
                  </a:moveTo>
                  <a:cubicBezTo>
                    <a:pt x="6663" y="1886"/>
                    <a:pt x="6662" y="1887"/>
                    <a:pt x="6660" y="1888"/>
                  </a:cubicBezTo>
                  <a:lnTo>
                    <a:pt x="6660" y="1888"/>
                  </a:lnTo>
                  <a:cubicBezTo>
                    <a:pt x="6662" y="1887"/>
                    <a:pt x="6664" y="1886"/>
                    <a:pt x="6665" y="1885"/>
                  </a:cubicBezTo>
                  <a:close/>
                  <a:moveTo>
                    <a:pt x="6660" y="1888"/>
                  </a:moveTo>
                  <a:cubicBezTo>
                    <a:pt x="6660" y="1888"/>
                    <a:pt x="6659" y="1888"/>
                    <a:pt x="6659" y="1888"/>
                  </a:cubicBezTo>
                  <a:cubicBezTo>
                    <a:pt x="6658" y="1889"/>
                    <a:pt x="6658" y="1889"/>
                    <a:pt x="6657" y="1890"/>
                  </a:cubicBezTo>
                  <a:lnTo>
                    <a:pt x="6657" y="1890"/>
                  </a:lnTo>
                  <a:cubicBezTo>
                    <a:pt x="6658" y="1889"/>
                    <a:pt x="6659" y="1888"/>
                    <a:pt x="6660" y="1888"/>
                  </a:cubicBezTo>
                  <a:close/>
                  <a:moveTo>
                    <a:pt x="6657" y="1890"/>
                  </a:moveTo>
                  <a:lnTo>
                    <a:pt x="6657" y="1890"/>
                  </a:lnTo>
                  <a:cubicBezTo>
                    <a:pt x="6654" y="1892"/>
                    <a:pt x="6650" y="1894"/>
                    <a:pt x="6647" y="1896"/>
                  </a:cubicBezTo>
                  <a:lnTo>
                    <a:pt x="6647" y="1896"/>
                  </a:lnTo>
                  <a:cubicBezTo>
                    <a:pt x="6647" y="1896"/>
                    <a:pt x="6648" y="1895"/>
                    <a:pt x="6648" y="1895"/>
                  </a:cubicBezTo>
                  <a:lnTo>
                    <a:pt x="6651" y="1895"/>
                  </a:lnTo>
                  <a:cubicBezTo>
                    <a:pt x="6651" y="1893"/>
                    <a:pt x="6654" y="1892"/>
                    <a:pt x="6657" y="1890"/>
                  </a:cubicBezTo>
                  <a:close/>
                  <a:moveTo>
                    <a:pt x="6647" y="1896"/>
                  </a:moveTo>
                  <a:cubicBezTo>
                    <a:pt x="6644" y="1896"/>
                    <a:pt x="6641" y="1899"/>
                    <a:pt x="6638" y="1899"/>
                  </a:cubicBezTo>
                  <a:cubicBezTo>
                    <a:pt x="4880" y="2916"/>
                    <a:pt x="2522" y="3472"/>
                    <a:pt x="0" y="3472"/>
                  </a:cubicBezTo>
                  <a:cubicBezTo>
                    <a:pt x="2525" y="3472"/>
                    <a:pt x="4884" y="2916"/>
                    <a:pt x="6641" y="1899"/>
                  </a:cubicBezTo>
                  <a:cubicBezTo>
                    <a:pt x="6643" y="1898"/>
                    <a:pt x="6645" y="1897"/>
                    <a:pt x="6647" y="1896"/>
                  </a:cubicBezTo>
                  <a:close/>
                </a:path>
              </a:pathLst>
            </a:custGeom>
            <a:solidFill>
              <a:srgbClr val="EEE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89;p23"/>
            <p:cNvSpPr/>
            <p:nvPr/>
          </p:nvSpPr>
          <p:spPr>
            <a:xfrm>
              <a:off x="2386940" y="3297288"/>
              <a:ext cx="1043523" cy="565015"/>
            </a:xfrm>
            <a:custGeom>
              <a:avLst/>
              <a:gdLst/>
              <a:ahLst/>
              <a:cxnLst/>
              <a:rect l="l" t="t" r="r" b="b"/>
              <a:pathLst>
                <a:path w="21496" h="11639" extrusionOk="0">
                  <a:moveTo>
                    <a:pt x="10434" y="977"/>
                  </a:moveTo>
                  <a:cubicBezTo>
                    <a:pt x="11359" y="977"/>
                    <a:pt x="12263" y="1052"/>
                    <a:pt x="13120" y="1195"/>
                  </a:cubicBezTo>
                  <a:cubicBezTo>
                    <a:pt x="14386" y="1411"/>
                    <a:pt x="15554" y="1776"/>
                    <a:pt x="16560" y="2274"/>
                  </a:cubicBezTo>
                  <a:lnTo>
                    <a:pt x="16564" y="2277"/>
                  </a:lnTo>
                  <a:lnTo>
                    <a:pt x="16567" y="2277"/>
                  </a:lnTo>
                  <a:cubicBezTo>
                    <a:pt x="16741" y="2362"/>
                    <a:pt x="16908" y="2455"/>
                    <a:pt x="17072" y="2551"/>
                  </a:cubicBezTo>
                  <a:cubicBezTo>
                    <a:pt x="17178" y="2612"/>
                    <a:pt x="17280" y="2674"/>
                    <a:pt x="17383" y="2735"/>
                  </a:cubicBezTo>
                  <a:cubicBezTo>
                    <a:pt x="17383" y="2738"/>
                    <a:pt x="17386" y="2738"/>
                    <a:pt x="17389" y="2742"/>
                  </a:cubicBezTo>
                  <a:cubicBezTo>
                    <a:pt x="17392" y="2742"/>
                    <a:pt x="17392" y="2745"/>
                    <a:pt x="17397" y="2745"/>
                  </a:cubicBezTo>
                  <a:cubicBezTo>
                    <a:pt x="17963" y="3107"/>
                    <a:pt x="18424" y="3503"/>
                    <a:pt x="18772" y="3919"/>
                  </a:cubicBezTo>
                  <a:cubicBezTo>
                    <a:pt x="18772" y="3919"/>
                    <a:pt x="18775" y="3919"/>
                    <a:pt x="18775" y="3923"/>
                  </a:cubicBezTo>
                  <a:cubicBezTo>
                    <a:pt x="19276" y="4523"/>
                    <a:pt x="19539" y="5168"/>
                    <a:pt x="19539" y="5820"/>
                  </a:cubicBezTo>
                  <a:cubicBezTo>
                    <a:pt x="19539" y="6288"/>
                    <a:pt x="19403" y="6749"/>
                    <a:pt x="19147" y="7192"/>
                  </a:cubicBezTo>
                  <a:cubicBezTo>
                    <a:pt x="18744" y="7882"/>
                    <a:pt x="18041" y="8534"/>
                    <a:pt x="17075" y="9090"/>
                  </a:cubicBezTo>
                  <a:cubicBezTo>
                    <a:pt x="15318" y="10107"/>
                    <a:pt x="12959" y="10663"/>
                    <a:pt x="10434" y="10663"/>
                  </a:cubicBezTo>
                  <a:cubicBezTo>
                    <a:pt x="7911" y="10663"/>
                    <a:pt x="5553" y="10107"/>
                    <a:pt x="3795" y="9090"/>
                  </a:cubicBezTo>
                  <a:cubicBezTo>
                    <a:pt x="3792" y="9090"/>
                    <a:pt x="3789" y="9086"/>
                    <a:pt x="3785" y="9086"/>
                  </a:cubicBezTo>
                  <a:cubicBezTo>
                    <a:pt x="3782" y="9083"/>
                    <a:pt x="3779" y="9083"/>
                    <a:pt x="3775" y="9079"/>
                  </a:cubicBezTo>
                  <a:cubicBezTo>
                    <a:pt x="3771" y="9079"/>
                    <a:pt x="3768" y="9076"/>
                    <a:pt x="3768" y="9076"/>
                  </a:cubicBezTo>
                  <a:cubicBezTo>
                    <a:pt x="3710" y="9042"/>
                    <a:pt x="3656" y="9011"/>
                    <a:pt x="3604" y="8977"/>
                  </a:cubicBezTo>
                  <a:lnTo>
                    <a:pt x="3601" y="8977"/>
                  </a:lnTo>
                  <a:cubicBezTo>
                    <a:pt x="3601" y="8973"/>
                    <a:pt x="3598" y="8973"/>
                    <a:pt x="3594" y="8970"/>
                  </a:cubicBezTo>
                  <a:cubicBezTo>
                    <a:pt x="3590" y="8970"/>
                    <a:pt x="3587" y="8967"/>
                    <a:pt x="3587" y="8967"/>
                  </a:cubicBezTo>
                  <a:lnTo>
                    <a:pt x="3584" y="8967"/>
                  </a:lnTo>
                  <a:cubicBezTo>
                    <a:pt x="3581" y="8964"/>
                    <a:pt x="3581" y="8964"/>
                    <a:pt x="3577" y="8960"/>
                  </a:cubicBezTo>
                  <a:lnTo>
                    <a:pt x="3574" y="8960"/>
                  </a:lnTo>
                  <a:cubicBezTo>
                    <a:pt x="3570" y="8956"/>
                    <a:pt x="3570" y="8956"/>
                    <a:pt x="3567" y="8956"/>
                  </a:cubicBezTo>
                  <a:cubicBezTo>
                    <a:pt x="3567" y="8953"/>
                    <a:pt x="3563" y="8953"/>
                    <a:pt x="3563" y="8953"/>
                  </a:cubicBezTo>
                  <a:lnTo>
                    <a:pt x="3560" y="8950"/>
                  </a:lnTo>
                  <a:cubicBezTo>
                    <a:pt x="3560" y="8950"/>
                    <a:pt x="3557" y="8950"/>
                    <a:pt x="3553" y="8946"/>
                  </a:cubicBezTo>
                  <a:cubicBezTo>
                    <a:pt x="2577" y="8339"/>
                    <a:pt x="1901" y="7636"/>
                    <a:pt x="1570" y="6895"/>
                  </a:cubicBezTo>
                  <a:cubicBezTo>
                    <a:pt x="1410" y="6544"/>
                    <a:pt x="1328" y="6185"/>
                    <a:pt x="1328" y="5820"/>
                  </a:cubicBezTo>
                  <a:cubicBezTo>
                    <a:pt x="1328" y="4629"/>
                    <a:pt x="2205" y="3468"/>
                    <a:pt x="3795" y="2551"/>
                  </a:cubicBezTo>
                  <a:cubicBezTo>
                    <a:pt x="5553" y="1537"/>
                    <a:pt x="7911" y="977"/>
                    <a:pt x="10434" y="977"/>
                  </a:cubicBezTo>
                  <a:close/>
                  <a:moveTo>
                    <a:pt x="10434" y="1"/>
                  </a:moveTo>
                  <a:cubicBezTo>
                    <a:pt x="7854" y="1"/>
                    <a:pt x="5277" y="571"/>
                    <a:pt x="3308" y="1707"/>
                  </a:cubicBezTo>
                  <a:cubicBezTo>
                    <a:pt x="1738" y="2612"/>
                    <a:pt x="792" y="3745"/>
                    <a:pt x="474" y="4922"/>
                  </a:cubicBezTo>
                  <a:lnTo>
                    <a:pt x="478" y="4922"/>
                  </a:lnTo>
                  <a:cubicBezTo>
                    <a:pt x="0" y="6694"/>
                    <a:pt x="945" y="8567"/>
                    <a:pt x="3308" y="9936"/>
                  </a:cubicBezTo>
                  <a:cubicBezTo>
                    <a:pt x="3481" y="10035"/>
                    <a:pt x="3662" y="10131"/>
                    <a:pt x="3843" y="10223"/>
                  </a:cubicBezTo>
                  <a:cubicBezTo>
                    <a:pt x="5731" y="11168"/>
                    <a:pt x="8082" y="11639"/>
                    <a:pt x="10434" y="11639"/>
                  </a:cubicBezTo>
                  <a:cubicBezTo>
                    <a:pt x="13014" y="11639"/>
                    <a:pt x="15595" y="11073"/>
                    <a:pt x="17560" y="9936"/>
                  </a:cubicBezTo>
                  <a:cubicBezTo>
                    <a:pt x="21495" y="7663"/>
                    <a:pt x="21495" y="3977"/>
                    <a:pt x="17560" y="1707"/>
                  </a:cubicBezTo>
                  <a:cubicBezTo>
                    <a:pt x="15595" y="571"/>
                    <a:pt x="13014" y="1"/>
                    <a:pt x="1043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90;p23"/>
            <p:cNvSpPr/>
            <p:nvPr/>
          </p:nvSpPr>
          <p:spPr>
            <a:xfrm>
              <a:off x="2451357" y="3344714"/>
              <a:ext cx="884150" cy="301707"/>
            </a:xfrm>
            <a:custGeom>
              <a:avLst/>
              <a:gdLst/>
              <a:ahLst/>
              <a:cxnLst/>
              <a:rect l="l" t="t" r="r" b="b"/>
              <a:pathLst>
                <a:path w="18213" h="6215" extrusionOk="0">
                  <a:moveTo>
                    <a:pt x="9107" y="0"/>
                  </a:moveTo>
                  <a:cubicBezTo>
                    <a:pt x="6584" y="0"/>
                    <a:pt x="4226" y="560"/>
                    <a:pt x="2468" y="1574"/>
                  </a:cubicBezTo>
                  <a:cubicBezTo>
                    <a:pt x="878" y="2491"/>
                    <a:pt x="1" y="3652"/>
                    <a:pt x="1" y="4843"/>
                  </a:cubicBezTo>
                  <a:cubicBezTo>
                    <a:pt x="1" y="5311"/>
                    <a:pt x="138" y="5772"/>
                    <a:pt x="397" y="6215"/>
                  </a:cubicBezTo>
                  <a:cubicBezTo>
                    <a:pt x="796" y="5522"/>
                    <a:pt x="1499" y="4874"/>
                    <a:pt x="2468" y="4318"/>
                  </a:cubicBezTo>
                  <a:cubicBezTo>
                    <a:pt x="4226" y="3300"/>
                    <a:pt x="6584" y="2741"/>
                    <a:pt x="9107" y="2741"/>
                  </a:cubicBezTo>
                  <a:cubicBezTo>
                    <a:pt x="11629" y="2741"/>
                    <a:pt x="13991" y="3300"/>
                    <a:pt x="15745" y="4318"/>
                  </a:cubicBezTo>
                  <a:cubicBezTo>
                    <a:pt x="16714" y="4874"/>
                    <a:pt x="17417" y="5522"/>
                    <a:pt x="17820" y="6215"/>
                  </a:cubicBezTo>
                  <a:cubicBezTo>
                    <a:pt x="18076" y="5772"/>
                    <a:pt x="18212" y="5311"/>
                    <a:pt x="18212" y="4843"/>
                  </a:cubicBezTo>
                  <a:cubicBezTo>
                    <a:pt x="18212" y="3652"/>
                    <a:pt x="17335" y="2491"/>
                    <a:pt x="15745" y="1574"/>
                  </a:cubicBezTo>
                  <a:cubicBezTo>
                    <a:pt x="13991" y="560"/>
                    <a:pt x="11629" y="0"/>
                    <a:pt x="9107" y="0"/>
                  </a:cubicBezTo>
                  <a:close/>
                </a:path>
              </a:pathLst>
            </a:custGeom>
            <a:solidFill>
              <a:srgbClr val="27DE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91;p23"/>
            <p:cNvSpPr/>
            <p:nvPr/>
          </p:nvSpPr>
          <p:spPr>
            <a:xfrm>
              <a:off x="2451357" y="3344714"/>
              <a:ext cx="884150" cy="301707"/>
            </a:xfrm>
            <a:custGeom>
              <a:avLst/>
              <a:gdLst/>
              <a:ahLst/>
              <a:cxnLst/>
              <a:rect l="l" t="t" r="r" b="b"/>
              <a:pathLst>
                <a:path w="18213" h="6215" extrusionOk="0">
                  <a:moveTo>
                    <a:pt x="9107" y="0"/>
                  </a:moveTo>
                  <a:cubicBezTo>
                    <a:pt x="6584" y="0"/>
                    <a:pt x="4226" y="560"/>
                    <a:pt x="2468" y="1574"/>
                  </a:cubicBezTo>
                  <a:cubicBezTo>
                    <a:pt x="878" y="2491"/>
                    <a:pt x="1" y="3652"/>
                    <a:pt x="1" y="4843"/>
                  </a:cubicBezTo>
                  <a:cubicBezTo>
                    <a:pt x="1" y="5311"/>
                    <a:pt x="138" y="5772"/>
                    <a:pt x="397" y="6215"/>
                  </a:cubicBezTo>
                  <a:cubicBezTo>
                    <a:pt x="253" y="5969"/>
                    <a:pt x="148" y="5717"/>
                    <a:pt x="83" y="5465"/>
                  </a:cubicBezTo>
                  <a:cubicBezTo>
                    <a:pt x="332" y="4495"/>
                    <a:pt x="1154" y="3573"/>
                    <a:pt x="2468" y="2816"/>
                  </a:cubicBezTo>
                  <a:cubicBezTo>
                    <a:pt x="4226" y="1799"/>
                    <a:pt x="6584" y="1242"/>
                    <a:pt x="9107" y="1242"/>
                  </a:cubicBezTo>
                  <a:cubicBezTo>
                    <a:pt x="11632" y="1242"/>
                    <a:pt x="13987" y="1799"/>
                    <a:pt x="15745" y="2816"/>
                  </a:cubicBezTo>
                  <a:cubicBezTo>
                    <a:pt x="17059" y="3573"/>
                    <a:pt x="17881" y="4495"/>
                    <a:pt x="18130" y="5465"/>
                  </a:cubicBezTo>
                  <a:cubicBezTo>
                    <a:pt x="18066" y="5717"/>
                    <a:pt x="17960" y="5969"/>
                    <a:pt x="17817" y="6212"/>
                  </a:cubicBezTo>
                  <a:lnTo>
                    <a:pt x="17820" y="6215"/>
                  </a:lnTo>
                  <a:cubicBezTo>
                    <a:pt x="18076" y="5772"/>
                    <a:pt x="18212" y="5311"/>
                    <a:pt x="18212" y="4843"/>
                  </a:cubicBezTo>
                  <a:cubicBezTo>
                    <a:pt x="18212" y="4191"/>
                    <a:pt x="17949" y="3546"/>
                    <a:pt x="17448" y="2946"/>
                  </a:cubicBezTo>
                  <a:cubicBezTo>
                    <a:pt x="17448" y="2942"/>
                    <a:pt x="17445" y="2942"/>
                    <a:pt x="17445" y="2942"/>
                  </a:cubicBezTo>
                  <a:cubicBezTo>
                    <a:pt x="17097" y="2526"/>
                    <a:pt x="16636" y="2130"/>
                    <a:pt x="16070" y="1768"/>
                  </a:cubicBezTo>
                  <a:cubicBezTo>
                    <a:pt x="16065" y="1768"/>
                    <a:pt x="16065" y="1765"/>
                    <a:pt x="16062" y="1765"/>
                  </a:cubicBezTo>
                  <a:cubicBezTo>
                    <a:pt x="16059" y="1761"/>
                    <a:pt x="16056" y="1761"/>
                    <a:pt x="16056" y="1758"/>
                  </a:cubicBezTo>
                  <a:cubicBezTo>
                    <a:pt x="15953" y="1697"/>
                    <a:pt x="15851" y="1635"/>
                    <a:pt x="15745" y="1574"/>
                  </a:cubicBezTo>
                  <a:cubicBezTo>
                    <a:pt x="15581" y="1478"/>
                    <a:pt x="15414" y="1385"/>
                    <a:pt x="15240" y="1300"/>
                  </a:cubicBezTo>
                  <a:lnTo>
                    <a:pt x="15237" y="1300"/>
                  </a:lnTo>
                  <a:lnTo>
                    <a:pt x="15233" y="1297"/>
                  </a:lnTo>
                  <a:cubicBezTo>
                    <a:pt x="13543" y="457"/>
                    <a:pt x="11393" y="0"/>
                    <a:pt x="910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92;p23"/>
            <p:cNvSpPr/>
            <p:nvPr/>
          </p:nvSpPr>
          <p:spPr>
            <a:xfrm>
              <a:off x="2470580" y="3477720"/>
              <a:ext cx="845702" cy="337242"/>
            </a:xfrm>
            <a:custGeom>
              <a:avLst/>
              <a:gdLst/>
              <a:ahLst/>
              <a:cxnLst/>
              <a:rect l="l" t="t" r="r" b="b"/>
              <a:pathLst>
                <a:path w="17421" h="6947" extrusionOk="0">
                  <a:moveTo>
                    <a:pt x="8711" y="1"/>
                  </a:moveTo>
                  <a:cubicBezTo>
                    <a:pt x="6188" y="1"/>
                    <a:pt x="3830" y="560"/>
                    <a:pt x="2072" y="1578"/>
                  </a:cubicBezTo>
                  <a:cubicBezTo>
                    <a:pt x="1103" y="2134"/>
                    <a:pt x="400" y="2782"/>
                    <a:pt x="1" y="3475"/>
                  </a:cubicBezTo>
                  <a:cubicBezTo>
                    <a:pt x="175" y="3772"/>
                    <a:pt x="404" y="4062"/>
                    <a:pt x="684" y="4342"/>
                  </a:cubicBezTo>
                  <a:lnTo>
                    <a:pt x="687" y="4342"/>
                  </a:lnTo>
                  <a:lnTo>
                    <a:pt x="687" y="4346"/>
                  </a:lnTo>
                  <a:cubicBezTo>
                    <a:pt x="1059" y="4711"/>
                    <a:pt x="1523" y="5055"/>
                    <a:pt x="2072" y="5373"/>
                  </a:cubicBezTo>
                  <a:cubicBezTo>
                    <a:pt x="3830" y="6390"/>
                    <a:pt x="6188" y="6946"/>
                    <a:pt x="8711" y="6946"/>
                  </a:cubicBezTo>
                  <a:cubicBezTo>
                    <a:pt x="11233" y="6946"/>
                    <a:pt x="13591" y="6390"/>
                    <a:pt x="15349" y="5373"/>
                  </a:cubicBezTo>
                  <a:cubicBezTo>
                    <a:pt x="15352" y="5373"/>
                    <a:pt x="15356" y="5369"/>
                    <a:pt x="15359" y="5369"/>
                  </a:cubicBezTo>
                  <a:lnTo>
                    <a:pt x="15362" y="5369"/>
                  </a:lnTo>
                  <a:cubicBezTo>
                    <a:pt x="15362" y="5366"/>
                    <a:pt x="15366" y="5366"/>
                    <a:pt x="15370" y="5362"/>
                  </a:cubicBezTo>
                  <a:cubicBezTo>
                    <a:pt x="15373" y="5362"/>
                    <a:pt x="15376" y="5359"/>
                    <a:pt x="15376" y="5359"/>
                  </a:cubicBezTo>
                  <a:lnTo>
                    <a:pt x="15380" y="5359"/>
                  </a:lnTo>
                  <a:cubicBezTo>
                    <a:pt x="15417" y="5335"/>
                    <a:pt x="15458" y="5311"/>
                    <a:pt x="15496" y="5288"/>
                  </a:cubicBezTo>
                  <a:lnTo>
                    <a:pt x="15499" y="5288"/>
                  </a:lnTo>
                  <a:cubicBezTo>
                    <a:pt x="15499" y="5284"/>
                    <a:pt x="15502" y="5284"/>
                    <a:pt x="15506" y="5284"/>
                  </a:cubicBezTo>
                  <a:lnTo>
                    <a:pt x="15506" y="5280"/>
                  </a:lnTo>
                  <a:cubicBezTo>
                    <a:pt x="15510" y="5280"/>
                    <a:pt x="15513" y="5277"/>
                    <a:pt x="15513" y="5277"/>
                  </a:cubicBezTo>
                  <a:lnTo>
                    <a:pt x="15516" y="5277"/>
                  </a:lnTo>
                  <a:lnTo>
                    <a:pt x="15523" y="5270"/>
                  </a:lnTo>
                  <a:lnTo>
                    <a:pt x="15526" y="5270"/>
                  </a:lnTo>
                  <a:cubicBezTo>
                    <a:pt x="15530" y="5267"/>
                    <a:pt x="15530" y="5267"/>
                    <a:pt x="15534" y="5267"/>
                  </a:cubicBezTo>
                  <a:cubicBezTo>
                    <a:pt x="15534" y="5264"/>
                    <a:pt x="15537" y="5264"/>
                    <a:pt x="15537" y="5264"/>
                  </a:cubicBezTo>
                  <a:cubicBezTo>
                    <a:pt x="15537" y="5264"/>
                    <a:pt x="15540" y="5264"/>
                    <a:pt x="15540" y="5260"/>
                  </a:cubicBezTo>
                  <a:cubicBezTo>
                    <a:pt x="15540" y="5260"/>
                    <a:pt x="15543" y="5260"/>
                    <a:pt x="15547" y="5256"/>
                  </a:cubicBezTo>
                  <a:cubicBezTo>
                    <a:pt x="16414" y="4724"/>
                    <a:pt x="17049" y="4117"/>
                    <a:pt x="17421" y="3472"/>
                  </a:cubicBezTo>
                  <a:cubicBezTo>
                    <a:pt x="17021" y="2782"/>
                    <a:pt x="16318" y="2134"/>
                    <a:pt x="15349" y="1578"/>
                  </a:cubicBezTo>
                  <a:cubicBezTo>
                    <a:pt x="13595" y="560"/>
                    <a:pt x="11233" y="1"/>
                    <a:pt x="87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93;p23"/>
            <p:cNvSpPr/>
            <p:nvPr/>
          </p:nvSpPr>
          <p:spPr>
            <a:xfrm>
              <a:off x="2503929" y="3688637"/>
              <a:ext cx="67283" cy="49904"/>
            </a:xfrm>
            <a:custGeom>
              <a:avLst/>
              <a:gdLst/>
              <a:ahLst/>
              <a:cxnLst/>
              <a:rect l="l" t="t" r="r" b="b"/>
              <a:pathLst>
                <a:path w="1386" h="1028" extrusionOk="0">
                  <a:moveTo>
                    <a:pt x="0" y="1"/>
                  </a:moveTo>
                  <a:cubicBezTo>
                    <a:pt x="122" y="121"/>
                    <a:pt x="254" y="238"/>
                    <a:pt x="396" y="354"/>
                  </a:cubicBezTo>
                  <a:lnTo>
                    <a:pt x="396" y="354"/>
                  </a:lnTo>
                  <a:cubicBezTo>
                    <a:pt x="255" y="238"/>
                    <a:pt x="122" y="120"/>
                    <a:pt x="0" y="1"/>
                  </a:cubicBezTo>
                  <a:close/>
                  <a:moveTo>
                    <a:pt x="396" y="354"/>
                  </a:moveTo>
                  <a:cubicBezTo>
                    <a:pt x="622" y="537"/>
                    <a:pt x="871" y="714"/>
                    <a:pt x="1143" y="884"/>
                  </a:cubicBezTo>
                  <a:cubicBezTo>
                    <a:pt x="1147" y="888"/>
                    <a:pt x="1150" y="888"/>
                    <a:pt x="1150" y="888"/>
                  </a:cubicBezTo>
                  <a:lnTo>
                    <a:pt x="1153" y="891"/>
                  </a:lnTo>
                  <a:cubicBezTo>
                    <a:pt x="1153" y="891"/>
                    <a:pt x="1157" y="891"/>
                    <a:pt x="1157" y="894"/>
                  </a:cubicBezTo>
                  <a:cubicBezTo>
                    <a:pt x="1160" y="894"/>
                    <a:pt x="1160" y="894"/>
                    <a:pt x="1164" y="898"/>
                  </a:cubicBezTo>
                  <a:lnTo>
                    <a:pt x="1167" y="898"/>
                  </a:lnTo>
                  <a:cubicBezTo>
                    <a:pt x="1171" y="902"/>
                    <a:pt x="1171" y="902"/>
                    <a:pt x="1174" y="905"/>
                  </a:cubicBezTo>
                  <a:lnTo>
                    <a:pt x="1177" y="905"/>
                  </a:lnTo>
                  <a:cubicBezTo>
                    <a:pt x="1177" y="905"/>
                    <a:pt x="1180" y="908"/>
                    <a:pt x="1184" y="908"/>
                  </a:cubicBezTo>
                  <a:cubicBezTo>
                    <a:pt x="1188" y="911"/>
                    <a:pt x="1191" y="911"/>
                    <a:pt x="1191" y="915"/>
                  </a:cubicBezTo>
                  <a:lnTo>
                    <a:pt x="1194" y="915"/>
                  </a:lnTo>
                  <a:cubicBezTo>
                    <a:pt x="1246" y="949"/>
                    <a:pt x="1300" y="980"/>
                    <a:pt x="1358" y="1014"/>
                  </a:cubicBezTo>
                  <a:cubicBezTo>
                    <a:pt x="1358" y="1014"/>
                    <a:pt x="1361" y="1017"/>
                    <a:pt x="1365" y="1017"/>
                  </a:cubicBezTo>
                  <a:cubicBezTo>
                    <a:pt x="1369" y="1021"/>
                    <a:pt x="1372" y="1021"/>
                    <a:pt x="1375" y="1024"/>
                  </a:cubicBezTo>
                  <a:cubicBezTo>
                    <a:pt x="1379" y="1024"/>
                    <a:pt x="1382" y="1028"/>
                    <a:pt x="1385" y="1028"/>
                  </a:cubicBezTo>
                  <a:cubicBezTo>
                    <a:pt x="1017" y="814"/>
                    <a:pt x="686" y="589"/>
                    <a:pt x="396" y="354"/>
                  </a:cubicBezTo>
                  <a:close/>
                </a:path>
              </a:pathLst>
            </a:custGeom>
            <a:solidFill>
              <a:srgbClr val="7DEB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94;p23"/>
            <p:cNvSpPr/>
            <p:nvPr/>
          </p:nvSpPr>
          <p:spPr>
            <a:xfrm>
              <a:off x="2559414" y="3731549"/>
              <a:ext cx="2379" cy="1505"/>
            </a:xfrm>
            <a:custGeom>
              <a:avLst/>
              <a:gdLst/>
              <a:ahLst/>
              <a:cxnLst/>
              <a:rect l="l" t="t" r="r" b="b"/>
              <a:pathLst>
                <a:path w="49" h="31" extrusionOk="0">
                  <a:moveTo>
                    <a:pt x="41" y="24"/>
                  </a:moveTo>
                  <a:cubicBezTo>
                    <a:pt x="45" y="27"/>
                    <a:pt x="48" y="27"/>
                    <a:pt x="48" y="31"/>
                  </a:cubicBezTo>
                  <a:cubicBezTo>
                    <a:pt x="48" y="27"/>
                    <a:pt x="45" y="27"/>
                    <a:pt x="41" y="24"/>
                  </a:cubicBezTo>
                  <a:close/>
                  <a:moveTo>
                    <a:pt x="34" y="21"/>
                  </a:moveTo>
                  <a:cubicBezTo>
                    <a:pt x="34" y="21"/>
                    <a:pt x="37" y="24"/>
                    <a:pt x="41" y="24"/>
                  </a:cubicBezTo>
                  <a:cubicBezTo>
                    <a:pt x="37" y="24"/>
                    <a:pt x="34" y="21"/>
                    <a:pt x="34" y="21"/>
                  </a:cubicBezTo>
                  <a:close/>
                  <a:moveTo>
                    <a:pt x="24" y="14"/>
                  </a:moveTo>
                  <a:cubicBezTo>
                    <a:pt x="28" y="18"/>
                    <a:pt x="28" y="18"/>
                    <a:pt x="31" y="21"/>
                  </a:cubicBezTo>
                  <a:cubicBezTo>
                    <a:pt x="28" y="18"/>
                    <a:pt x="28" y="18"/>
                    <a:pt x="24" y="14"/>
                  </a:cubicBezTo>
                  <a:close/>
                  <a:moveTo>
                    <a:pt x="14" y="10"/>
                  </a:moveTo>
                  <a:cubicBezTo>
                    <a:pt x="17" y="10"/>
                    <a:pt x="17" y="10"/>
                    <a:pt x="21" y="14"/>
                  </a:cubicBezTo>
                  <a:cubicBezTo>
                    <a:pt x="17" y="10"/>
                    <a:pt x="17" y="10"/>
                    <a:pt x="14" y="10"/>
                  </a:cubicBezTo>
                  <a:close/>
                  <a:moveTo>
                    <a:pt x="7" y="4"/>
                  </a:moveTo>
                  <a:lnTo>
                    <a:pt x="10" y="7"/>
                  </a:lnTo>
                  <a:lnTo>
                    <a:pt x="7" y="4"/>
                  </a:lnTo>
                  <a:close/>
                  <a:moveTo>
                    <a:pt x="0" y="0"/>
                  </a:moveTo>
                  <a:lnTo>
                    <a:pt x="0" y="0"/>
                  </a:lnTo>
                  <a:close/>
                </a:path>
              </a:pathLst>
            </a:custGeom>
            <a:solidFill>
              <a:srgbClr val="A4F1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95;p23"/>
            <p:cNvSpPr/>
            <p:nvPr/>
          </p:nvSpPr>
          <p:spPr>
            <a:xfrm>
              <a:off x="3225231" y="3732860"/>
              <a:ext cx="49" cy="49"/>
            </a:xfrm>
            <a:custGeom>
              <a:avLst/>
              <a:gdLst/>
              <a:ahLst/>
              <a:cxnLst/>
              <a:rect l="l" t="t" r="r" b="b"/>
              <a:pathLst>
                <a:path w="1" h="1" extrusionOk="0">
                  <a:moveTo>
                    <a:pt x="1" y="0"/>
                  </a:moveTo>
                  <a:lnTo>
                    <a:pt x="1"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96;p23"/>
            <p:cNvSpPr/>
            <p:nvPr/>
          </p:nvSpPr>
          <p:spPr>
            <a:xfrm>
              <a:off x="2561890" y="3733005"/>
              <a:ext cx="8010" cy="4854"/>
            </a:xfrm>
            <a:custGeom>
              <a:avLst/>
              <a:gdLst/>
              <a:ahLst/>
              <a:cxnLst/>
              <a:rect l="l" t="t" r="r" b="b"/>
              <a:pathLst>
                <a:path w="165" h="100" extrusionOk="0">
                  <a:moveTo>
                    <a:pt x="0" y="1"/>
                  </a:moveTo>
                  <a:cubicBezTo>
                    <a:pt x="52" y="35"/>
                    <a:pt x="106" y="66"/>
                    <a:pt x="164" y="100"/>
                  </a:cubicBezTo>
                  <a:cubicBezTo>
                    <a:pt x="106" y="66"/>
                    <a:pt x="52" y="35"/>
                    <a:pt x="0" y="1"/>
                  </a:cubicBezTo>
                  <a:close/>
                </a:path>
              </a:pathLst>
            </a:custGeom>
            <a:solidFill>
              <a:srgbClr val="A4F1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97;p23"/>
            <p:cNvSpPr/>
            <p:nvPr/>
          </p:nvSpPr>
          <p:spPr>
            <a:xfrm>
              <a:off x="3217124" y="3733005"/>
              <a:ext cx="7864" cy="4854"/>
            </a:xfrm>
            <a:custGeom>
              <a:avLst/>
              <a:gdLst/>
              <a:ahLst/>
              <a:cxnLst/>
              <a:rect l="l" t="t" r="r" b="b"/>
              <a:pathLst>
                <a:path w="162" h="100" extrusionOk="0">
                  <a:moveTo>
                    <a:pt x="117" y="29"/>
                  </a:moveTo>
                  <a:cubicBezTo>
                    <a:pt x="79" y="52"/>
                    <a:pt x="38" y="76"/>
                    <a:pt x="1" y="100"/>
                  </a:cubicBezTo>
                  <a:cubicBezTo>
                    <a:pt x="38" y="76"/>
                    <a:pt x="79" y="52"/>
                    <a:pt x="117" y="29"/>
                  </a:cubicBezTo>
                  <a:close/>
                  <a:moveTo>
                    <a:pt x="127" y="25"/>
                  </a:moveTo>
                  <a:cubicBezTo>
                    <a:pt x="123" y="25"/>
                    <a:pt x="120" y="25"/>
                    <a:pt x="120" y="29"/>
                  </a:cubicBezTo>
                  <a:cubicBezTo>
                    <a:pt x="120" y="25"/>
                    <a:pt x="123" y="25"/>
                    <a:pt x="127" y="25"/>
                  </a:cubicBezTo>
                  <a:close/>
                  <a:moveTo>
                    <a:pt x="134" y="18"/>
                  </a:moveTo>
                  <a:cubicBezTo>
                    <a:pt x="134" y="18"/>
                    <a:pt x="131" y="21"/>
                    <a:pt x="127" y="21"/>
                  </a:cubicBezTo>
                  <a:cubicBezTo>
                    <a:pt x="131" y="21"/>
                    <a:pt x="134" y="18"/>
                    <a:pt x="134" y="18"/>
                  </a:cubicBezTo>
                  <a:close/>
                  <a:moveTo>
                    <a:pt x="144" y="11"/>
                  </a:moveTo>
                  <a:lnTo>
                    <a:pt x="137" y="18"/>
                  </a:lnTo>
                  <a:lnTo>
                    <a:pt x="144" y="11"/>
                  </a:lnTo>
                  <a:close/>
                  <a:moveTo>
                    <a:pt x="155" y="8"/>
                  </a:moveTo>
                  <a:cubicBezTo>
                    <a:pt x="151" y="8"/>
                    <a:pt x="151" y="8"/>
                    <a:pt x="147" y="11"/>
                  </a:cubicBezTo>
                  <a:cubicBezTo>
                    <a:pt x="151" y="8"/>
                    <a:pt x="151" y="8"/>
                    <a:pt x="155" y="8"/>
                  </a:cubicBezTo>
                  <a:close/>
                  <a:moveTo>
                    <a:pt x="161" y="1"/>
                  </a:moveTo>
                  <a:cubicBezTo>
                    <a:pt x="161" y="5"/>
                    <a:pt x="158" y="5"/>
                    <a:pt x="158" y="5"/>
                  </a:cubicBezTo>
                  <a:cubicBezTo>
                    <a:pt x="158" y="5"/>
                    <a:pt x="161" y="5"/>
                    <a:pt x="161" y="1"/>
                  </a:cubicBez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98;p23"/>
            <p:cNvSpPr/>
            <p:nvPr/>
          </p:nvSpPr>
          <p:spPr>
            <a:xfrm>
              <a:off x="2569851" y="3737811"/>
              <a:ext cx="340" cy="243"/>
            </a:xfrm>
            <a:custGeom>
              <a:avLst/>
              <a:gdLst/>
              <a:ahLst/>
              <a:cxnLst/>
              <a:rect l="l" t="t" r="r" b="b"/>
              <a:pathLst>
                <a:path w="7" h="5" extrusionOk="0">
                  <a:moveTo>
                    <a:pt x="0" y="1"/>
                  </a:moveTo>
                  <a:cubicBezTo>
                    <a:pt x="0" y="1"/>
                    <a:pt x="3" y="4"/>
                    <a:pt x="7" y="4"/>
                  </a:cubicBezTo>
                  <a:cubicBezTo>
                    <a:pt x="3" y="4"/>
                    <a:pt x="0" y="1"/>
                    <a:pt x="0" y="1"/>
                  </a:cubicBezTo>
                  <a:close/>
                </a:path>
              </a:pathLst>
            </a:custGeom>
            <a:solidFill>
              <a:srgbClr val="A4F1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99;p23"/>
            <p:cNvSpPr/>
            <p:nvPr/>
          </p:nvSpPr>
          <p:spPr>
            <a:xfrm>
              <a:off x="3216638" y="3737811"/>
              <a:ext cx="388" cy="243"/>
            </a:xfrm>
            <a:custGeom>
              <a:avLst/>
              <a:gdLst/>
              <a:ahLst/>
              <a:cxnLst/>
              <a:rect l="l" t="t" r="r" b="b"/>
              <a:pathLst>
                <a:path w="8" h="5" extrusionOk="0">
                  <a:moveTo>
                    <a:pt x="7" y="1"/>
                  </a:moveTo>
                  <a:cubicBezTo>
                    <a:pt x="7" y="1"/>
                    <a:pt x="4" y="4"/>
                    <a:pt x="1" y="4"/>
                  </a:cubicBezTo>
                  <a:cubicBezTo>
                    <a:pt x="4" y="4"/>
                    <a:pt x="7" y="1"/>
                    <a:pt x="7" y="1"/>
                  </a:cubicBez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300;p23"/>
            <p:cNvSpPr/>
            <p:nvPr/>
          </p:nvSpPr>
          <p:spPr>
            <a:xfrm>
              <a:off x="2570142" y="3738005"/>
              <a:ext cx="583" cy="388"/>
            </a:xfrm>
            <a:custGeom>
              <a:avLst/>
              <a:gdLst/>
              <a:ahLst/>
              <a:cxnLst/>
              <a:rect l="l" t="t" r="r" b="b"/>
              <a:pathLst>
                <a:path w="12" h="8" extrusionOk="0">
                  <a:moveTo>
                    <a:pt x="1" y="0"/>
                  </a:moveTo>
                  <a:cubicBezTo>
                    <a:pt x="5" y="4"/>
                    <a:pt x="8" y="4"/>
                    <a:pt x="11" y="7"/>
                  </a:cubicBezTo>
                  <a:cubicBezTo>
                    <a:pt x="8" y="4"/>
                    <a:pt x="5" y="4"/>
                    <a:pt x="1" y="0"/>
                  </a:cubicBezTo>
                  <a:close/>
                </a:path>
              </a:pathLst>
            </a:custGeom>
            <a:solidFill>
              <a:srgbClr val="A4F1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301;p23"/>
            <p:cNvSpPr/>
            <p:nvPr/>
          </p:nvSpPr>
          <p:spPr>
            <a:xfrm>
              <a:off x="3216299" y="3738005"/>
              <a:ext cx="388" cy="388"/>
            </a:xfrm>
            <a:custGeom>
              <a:avLst/>
              <a:gdLst/>
              <a:ahLst/>
              <a:cxnLst/>
              <a:rect l="l" t="t" r="r" b="b"/>
              <a:pathLst>
                <a:path w="8" h="8" extrusionOk="0">
                  <a:moveTo>
                    <a:pt x="8" y="0"/>
                  </a:moveTo>
                  <a:cubicBezTo>
                    <a:pt x="4" y="4"/>
                    <a:pt x="0" y="4"/>
                    <a:pt x="0" y="7"/>
                  </a:cubicBezTo>
                  <a:cubicBezTo>
                    <a:pt x="0" y="4"/>
                    <a:pt x="4" y="4"/>
                    <a:pt x="8" y="0"/>
                  </a:cubicBez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302;p23"/>
            <p:cNvSpPr/>
            <p:nvPr/>
          </p:nvSpPr>
          <p:spPr>
            <a:xfrm>
              <a:off x="2570676" y="3738345"/>
              <a:ext cx="534" cy="194"/>
            </a:xfrm>
            <a:custGeom>
              <a:avLst/>
              <a:gdLst/>
              <a:ahLst/>
              <a:cxnLst/>
              <a:rect l="l" t="t" r="r" b="b"/>
              <a:pathLst>
                <a:path w="11" h="4" extrusionOk="0">
                  <a:moveTo>
                    <a:pt x="0" y="0"/>
                  </a:moveTo>
                  <a:cubicBezTo>
                    <a:pt x="4" y="0"/>
                    <a:pt x="7" y="4"/>
                    <a:pt x="10" y="4"/>
                  </a:cubicBezTo>
                  <a:cubicBezTo>
                    <a:pt x="7" y="4"/>
                    <a:pt x="4" y="0"/>
                    <a:pt x="0" y="0"/>
                  </a:cubicBezTo>
                  <a:close/>
                </a:path>
              </a:pathLst>
            </a:custGeom>
            <a:solidFill>
              <a:srgbClr val="A4F1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303;p23"/>
            <p:cNvSpPr/>
            <p:nvPr/>
          </p:nvSpPr>
          <p:spPr>
            <a:xfrm>
              <a:off x="3215668" y="3738345"/>
              <a:ext cx="534" cy="194"/>
            </a:xfrm>
            <a:custGeom>
              <a:avLst/>
              <a:gdLst/>
              <a:ahLst/>
              <a:cxnLst/>
              <a:rect l="l" t="t" r="r" b="b"/>
              <a:pathLst>
                <a:path w="11" h="4" extrusionOk="0">
                  <a:moveTo>
                    <a:pt x="10" y="0"/>
                  </a:moveTo>
                  <a:cubicBezTo>
                    <a:pt x="7" y="0"/>
                    <a:pt x="3" y="4"/>
                    <a:pt x="0" y="4"/>
                  </a:cubicBezTo>
                  <a:cubicBezTo>
                    <a:pt x="3" y="4"/>
                    <a:pt x="7" y="0"/>
                    <a:pt x="10" y="0"/>
                  </a:cubicBez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304;p23"/>
            <p:cNvSpPr/>
            <p:nvPr/>
          </p:nvSpPr>
          <p:spPr>
            <a:xfrm>
              <a:off x="2455338" y="3404955"/>
              <a:ext cx="876189" cy="241463"/>
            </a:xfrm>
            <a:custGeom>
              <a:avLst/>
              <a:gdLst/>
              <a:ahLst/>
              <a:cxnLst/>
              <a:rect l="l" t="t" r="r" b="b"/>
              <a:pathLst>
                <a:path w="18049" h="4974" extrusionOk="0">
                  <a:moveTo>
                    <a:pt x="9025" y="1"/>
                  </a:moveTo>
                  <a:cubicBezTo>
                    <a:pt x="6502" y="1"/>
                    <a:pt x="4144" y="558"/>
                    <a:pt x="2386" y="1575"/>
                  </a:cubicBezTo>
                  <a:cubicBezTo>
                    <a:pt x="1072" y="2332"/>
                    <a:pt x="250" y="3254"/>
                    <a:pt x="1" y="4224"/>
                  </a:cubicBezTo>
                  <a:cubicBezTo>
                    <a:pt x="66" y="4476"/>
                    <a:pt x="171" y="4728"/>
                    <a:pt x="315" y="4974"/>
                  </a:cubicBezTo>
                  <a:cubicBezTo>
                    <a:pt x="714" y="4281"/>
                    <a:pt x="1417" y="3633"/>
                    <a:pt x="2386" y="3077"/>
                  </a:cubicBezTo>
                  <a:cubicBezTo>
                    <a:pt x="4144" y="2059"/>
                    <a:pt x="6502" y="1500"/>
                    <a:pt x="9025" y="1500"/>
                  </a:cubicBezTo>
                  <a:cubicBezTo>
                    <a:pt x="11547" y="1500"/>
                    <a:pt x="13909" y="2059"/>
                    <a:pt x="15663" y="3077"/>
                  </a:cubicBezTo>
                  <a:cubicBezTo>
                    <a:pt x="16632" y="3633"/>
                    <a:pt x="17335" y="4281"/>
                    <a:pt x="17735" y="4971"/>
                  </a:cubicBezTo>
                  <a:cubicBezTo>
                    <a:pt x="17878" y="4728"/>
                    <a:pt x="17984" y="4476"/>
                    <a:pt x="18048" y="4224"/>
                  </a:cubicBezTo>
                  <a:cubicBezTo>
                    <a:pt x="17799" y="3254"/>
                    <a:pt x="16977" y="2332"/>
                    <a:pt x="15663" y="1575"/>
                  </a:cubicBezTo>
                  <a:cubicBezTo>
                    <a:pt x="13905" y="558"/>
                    <a:pt x="11550" y="1"/>
                    <a:pt x="902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305;p23"/>
            <p:cNvSpPr/>
            <p:nvPr/>
          </p:nvSpPr>
          <p:spPr>
            <a:xfrm>
              <a:off x="2404125" y="3572669"/>
              <a:ext cx="243" cy="10146"/>
            </a:xfrm>
            <a:custGeom>
              <a:avLst/>
              <a:gdLst/>
              <a:ahLst/>
              <a:cxnLst/>
              <a:rect l="l" t="t" r="r" b="b"/>
              <a:pathLst>
                <a:path w="5" h="209" extrusionOk="0">
                  <a:moveTo>
                    <a:pt x="5" y="0"/>
                  </a:moveTo>
                  <a:cubicBezTo>
                    <a:pt x="1" y="48"/>
                    <a:pt x="1" y="99"/>
                    <a:pt x="1" y="147"/>
                  </a:cubicBezTo>
                  <a:lnTo>
                    <a:pt x="1" y="208"/>
                  </a:lnTo>
                  <a:cubicBezTo>
                    <a:pt x="1" y="140"/>
                    <a:pt x="1" y="68"/>
                    <a:pt x="5" y="0"/>
                  </a:cubicBezTo>
                  <a:close/>
                </a:path>
              </a:pathLst>
            </a:custGeom>
            <a:solidFill>
              <a:srgbClr val="E5E5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306;p23"/>
            <p:cNvSpPr/>
            <p:nvPr/>
          </p:nvSpPr>
          <p:spPr>
            <a:xfrm>
              <a:off x="2404125" y="3591407"/>
              <a:ext cx="272143" cy="374816"/>
            </a:xfrm>
            <a:custGeom>
              <a:avLst/>
              <a:gdLst/>
              <a:ahLst/>
              <a:cxnLst/>
              <a:rect l="l" t="t" r="r" b="b"/>
              <a:pathLst>
                <a:path w="5606" h="7721" extrusionOk="0">
                  <a:moveTo>
                    <a:pt x="5602" y="7720"/>
                  </a:moveTo>
                  <a:lnTo>
                    <a:pt x="5605" y="7720"/>
                  </a:lnTo>
                  <a:lnTo>
                    <a:pt x="5602" y="7720"/>
                  </a:lnTo>
                  <a:close/>
                  <a:moveTo>
                    <a:pt x="3227" y="6772"/>
                  </a:moveTo>
                  <a:cubicBezTo>
                    <a:pt x="3950" y="7161"/>
                    <a:pt x="4748" y="7474"/>
                    <a:pt x="5595" y="7717"/>
                  </a:cubicBezTo>
                  <a:cubicBezTo>
                    <a:pt x="4748" y="7474"/>
                    <a:pt x="3950" y="7161"/>
                    <a:pt x="3227" y="6772"/>
                  </a:cubicBezTo>
                  <a:close/>
                  <a:moveTo>
                    <a:pt x="1" y="0"/>
                  </a:moveTo>
                  <a:lnTo>
                    <a:pt x="1" y="0"/>
                  </a:lnTo>
                  <a:lnTo>
                    <a:pt x="1" y="2505"/>
                  </a:lnTo>
                  <a:cubicBezTo>
                    <a:pt x="1" y="3348"/>
                    <a:pt x="319" y="4195"/>
                    <a:pt x="950" y="4973"/>
                  </a:cubicBezTo>
                  <a:lnTo>
                    <a:pt x="950" y="4973"/>
                  </a:lnTo>
                  <a:cubicBezTo>
                    <a:pt x="319" y="4195"/>
                    <a:pt x="1" y="3348"/>
                    <a:pt x="1" y="2505"/>
                  </a:cubicBezTo>
                  <a:close/>
                </a:path>
              </a:pathLst>
            </a:custGeom>
            <a:solidFill>
              <a:srgbClr val="CFCF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307;p23"/>
            <p:cNvSpPr/>
            <p:nvPr/>
          </p:nvSpPr>
          <p:spPr>
            <a:xfrm>
              <a:off x="2404125" y="3582766"/>
              <a:ext cx="374039" cy="404817"/>
            </a:xfrm>
            <a:custGeom>
              <a:avLst/>
              <a:gdLst/>
              <a:ahLst/>
              <a:cxnLst/>
              <a:rect l="l" t="t" r="r" b="b"/>
              <a:pathLst>
                <a:path w="7705" h="8339" extrusionOk="0">
                  <a:moveTo>
                    <a:pt x="1" y="0"/>
                  </a:moveTo>
                  <a:lnTo>
                    <a:pt x="1" y="178"/>
                  </a:lnTo>
                  <a:lnTo>
                    <a:pt x="1" y="2683"/>
                  </a:lnTo>
                  <a:cubicBezTo>
                    <a:pt x="1" y="3526"/>
                    <a:pt x="319" y="4373"/>
                    <a:pt x="950" y="5151"/>
                  </a:cubicBezTo>
                  <a:lnTo>
                    <a:pt x="2053" y="4523"/>
                  </a:lnTo>
                  <a:lnTo>
                    <a:pt x="2056" y="4523"/>
                  </a:lnTo>
                  <a:cubicBezTo>
                    <a:pt x="2107" y="4492"/>
                    <a:pt x="2168" y="4478"/>
                    <a:pt x="2237" y="4478"/>
                  </a:cubicBezTo>
                  <a:cubicBezTo>
                    <a:pt x="2332" y="4478"/>
                    <a:pt x="2438" y="4509"/>
                    <a:pt x="2551" y="4574"/>
                  </a:cubicBezTo>
                  <a:cubicBezTo>
                    <a:pt x="2929" y="4795"/>
                    <a:pt x="3236" y="5318"/>
                    <a:pt x="3254" y="5762"/>
                  </a:cubicBezTo>
                  <a:lnTo>
                    <a:pt x="3254" y="5765"/>
                  </a:lnTo>
                  <a:lnTo>
                    <a:pt x="3254" y="5772"/>
                  </a:lnTo>
                  <a:lnTo>
                    <a:pt x="3254" y="5775"/>
                  </a:lnTo>
                  <a:lnTo>
                    <a:pt x="3254" y="5778"/>
                  </a:lnTo>
                  <a:lnTo>
                    <a:pt x="3254" y="5782"/>
                  </a:lnTo>
                  <a:lnTo>
                    <a:pt x="3254" y="5786"/>
                  </a:lnTo>
                  <a:lnTo>
                    <a:pt x="3254" y="5789"/>
                  </a:lnTo>
                  <a:lnTo>
                    <a:pt x="3254" y="5792"/>
                  </a:lnTo>
                  <a:lnTo>
                    <a:pt x="3254" y="5796"/>
                  </a:lnTo>
                  <a:lnTo>
                    <a:pt x="3254" y="5799"/>
                  </a:lnTo>
                  <a:cubicBezTo>
                    <a:pt x="3254" y="6028"/>
                    <a:pt x="3172" y="6185"/>
                    <a:pt x="3042" y="6257"/>
                  </a:cubicBezTo>
                  <a:lnTo>
                    <a:pt x="2540" y="6543"/>
                  </a:lnTo>
                  <a:cubicBezTo>
                    <a:pt x="2674" y="6629"/>
                    <a:pt x="2810" y="6714"/>
                    <a:pt x="2954" y="6796"/>
                  </a:cubicBezTo>
                  <a:cubicBezTo>
                    <a:pt x="3042" y="6851"/>
                    <a:pt x="3134" y="6898"/>
                    <a:pt x="3227" y="6950"/>
                  </a:cubicBezTo>
                  <a:cubicBezTo>
                    <a:pt x="3950" y="7339"/>
                    <a:pt x="4748" y="7652"/>
                    <a:pt x="5595" y="7895"/>
                  </a:cubicBezTo>
                  <a:cubicBezTo>
                    <a:pt x="5599" y="7895"/>
                    <a:pt x="5602" y="7898"/>
                    <a:pt x="5602" y="7898"/>
                  </a:cubicBezTo>
                  <a:lnTo>
                    <a:pt x="5605" y="7898"/>
                  </a:lnTo>
                  <a:cubicBezTo>
                    <a:pt x="6278" y="8089"/>
                    <a:pt x="6984" y="8236"/>
                    <a:pt x="7705" y="8338"/>
                  </a:cubicBezTo>
                  <a:lnTo>
                    <a:pt x="7705" y="5598"/>
                  </a:lnTo>
                  <a:cubicBezTo>
                    <a:pt x="6189" y="5383"/>
                    <a:pt x="4739" y="4967"/>
                    <a:pt x="3489" y="4342"/>
                  </a:cubicBezTo>
                  <a:cubicBezTo>
                    <a:pt x="3308" y="4250"/>
                    <a:pt x="3127" y="4154"/>
                    <a:pt x="2954" y="4055"/>
                  </a:cubicBezTo>
                  <a:cubicBezTo>
                    <a:pt x="1012" y="2932"/>
                    <a:pt x="29" y="1471"/>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308;p23"/>
            <p:cNvSpPr/>
            <p:nvPr/>
          </p:nvSpPr>
          <p:spPr>
            <a:xfrm>
              <a:off x="2404125" y="3548641"/>
              <a:ext cx="3058" cy="34176"/>
            </a:xfrm>
            <a:custGeom>
              <a:avLst/>
              <a:gdLst/>
              <a:ahLst/>
              <a:cxnLst/>
              <a:rect l="l" t="t" r="r" b="b"/>
              <a:pathLst>
                <a:path w="63" h="704" extrusionOk="0">
                  <a:moveTo>
                    <a:pt x="62" y="0"/>
                  </a:moveTo>
                  <a:cubicBezTo>
                    <a:pt x="21" y="215"/>
                    <a:pt x="1" y="427"/>
                    <a:pt x="1" y="642"/>
                  </a:cubicBezTo>
                  <a:lnTo>
                    <a:pt x="1" y="703"/>
                  </a:lnTo>
                  <a:cubicBezTo>
                    <a:pt x="1" y="635"/>
                    <a:pt x="1" y="563"/>
                    <a:pt x="5" y="495"/>
                  </a:cubicBezTo>
                  <a:cubicBezTo>
                    <a:pt x="11" y="331"/>
                    <a:pt x="32" y="164"/>
                    <a:pt x="62" y="0"/>
                  </a:cubicBezTo>
                  <a:close/>
                </a:path>
              </a:pathLst>
            </a:custGeom>
            <a:solidFill>
              <a:srgbClr val="E5E5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309;p23"/>
            <p:cNvSpPr/>
            <p:nvPr/>
          </p:nvSpPr>
          <p:spPr>
            <a:xfrm>
              <a:off x="2386940" y="3536214"/>
              <a:ext cx="160587" cy="243405"/>
            </a:xfrm>
            <a:custGeom>
              <a:avLst/>
              <a:gdLst/>
              <a:ahLst/>
              <a:cxnLst/>
              <a:rect l="l" t="t" r="r" b="b"/>
              <a:pathLst>
                <a:path w="3308" h="5014" extrusionOk="0">
                  <a:moveTo>
                    <a:pt x="474" y="0"/>
                  </a:moveTo>
                  <a:cubicBezTo>
                    <a:pt x="471" y="14"/>
                    <a:pt x="468" y="28"/>
                    <a:pt x="465" y="41"/>
                  </a:cubicBezTo>
                  <a:cubicBezTo>
                    <a:pt x="447" y="113"/>
                    <a:pt x="430" y="184"/>
                    <a:pt x="416" y="256"/>
                  </a:cubicBezTo>
                  <a:cubicBezTo>
                    <a:pt x="375" y="471"/>
                    <a:pt x="355" y="683"/>
                    <a:pt x="355" y="898"/>
                  </a:cubicBezTo>
                  <a:lnTo>
                    <a:pt x="355" y="959"/>
                  </a:lnTo>
                  <a:cubicBezTo>
                    <a:pt x="383" y="2430"/>
                    <a:pt x="1366" y="3891"/>
                    <a:pt x="3308" y="5014"/>
                  </a:cubicBezTo>
                  <a:cubicBezTo>
                    <a:pt x="945" y="3645"/>
                    <a:pt x="0" y="1772"/>
                    <a:pt x="478" y="0"/>
                  </a:cubicBezTo>
                  <a:close/>
                </a:path>
              </a:pathLst>
            </a:custGeom>
            <a:solidFill>
              <a:srgbClr val="5DD0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310;p23"/>
            <p:cNvSpPr/>
            <p:nvPr/>
          </p:nvSpPr>
          <p:spPr>
            <a:xfrm>
              <a:off x="2328786" y="3800091"/>
              <a:ext cx="233307" cy="182723"/>
            </a:xfrm>
            <a:custGeom>
              <a:avLst/>
              <a:gdLst/>
              <a:ahLst/>
              <a:cxnLst/>
              <a:rect l="l" t="t" r="r" b="b"/>
              <a:pathLst>
                <a:path w="4806" h="3764" extrusionOk="0">
                  <a:moveTo>
                    <a:pt x="3789" y="0"/>
                  </a:moveTo>
                  <a:cubicBezTo>
                    <a:pt x="3722" y="0"/>
                    <a:pt x="3660" y="16"/>
                    <a:pt x="3608" y="46"/>
                  </a:cubicBezTo>
                  <a:lnTo>
                    <a:pt x="3605" y="46"/>
                  </a:lnTo>
                  <a:lnTo>
                    <a:pt x="212" y="1981"/>
                  </a:lnTo>
                  <a:lnTo>
                    <a:pt x="209" y="1984"/>
                  </a:lnTo>
                  <a:cubicBezTo>
                    <a:pt x="83" y="2059"/>
                    <a:pt x="4" y="2216"/>
                    <a:pt x="4" y="2438"/>
                  </a:cubicBezTo>
                  <a:cubicBezTo>
                    <a:pt x="1" y="2889"/>
                    <a:pt x="314" y="3438"/>
                    <a:pt x="703" y="3664"/>
                  </a:cubicBezTo>
                  <a:cubicBezTo>
                    <a:pt x="817" y="3731"/>
                    <a:pt x="926" y="3763"/>
                    <a:pt x="1021" y="3763"/>
                  </a:cubicBezTo>
                  <a:cubicBezTo>
                    <a:pt x="1088" y="3763"/>
                    <a:pt x="1149" y="3747"/>
                    <a:pt x="1201" y="3718"/>
                  </a:cubicBezTo>
                  <a:lnTo>
                    <a:pt x="4594" y="1780"/>
                  </a:lnTo>
                  <a:cubicBezTo>
                    <a:pt x="4724" y="1708"/>
                    <a:pt x="4806" y="1551"/>
                    <a:pt x="4806" y="1322"/>
                  </a:cubicBezTo>
                  <a:cubicBezTo>
                    <a:pt x="4806" y="871"/>
                    <a:pt x="4492" y="326"/>
                    <a:pt x="4103" y="97"/>
                  </a:cubicBezTo>
                  <a:cubicBezTo>
                    <a:pt x="3991" y="31"/>
                    <a:pt x="3884" y="0"/>
                    <a:pt x="3789" y="0"/>
                  </a:cubicBezTo>
                  <a:close/>
                </a:path>
              </a:pathLst>
            </a:custGeom>
            <a:solidFill>
              <a:srgbClr val="3747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311;p23"/>
            <p:cNvSpPr/>
            <p:nvPr/>
          </p:nvSpPr>
          <p:spPr>
            <a:xfrm>
              <a:off x="2343883" y="3838585"/>
              <a:ext cx="218210" cy="144227"/>
            </a:xfrm>
            <a:custGeom>
              <a:avLst/>
              <a:gdLst/>
              <a:ahLst/>
              <a:cxnLst/>
              <a:rect l="l" t="t" r="r" b="b"/>
              <a:pathLst>
                <a:path w="4495" h="2971" extrusionOk="0">
                  <a:moveTo>
                    <a:pt x="4375" y="0"/>
                  </a:moveTo>
                  <a:lnTo>
                    <a:pt x="0" y="2505"/>
                  </a:lnTo>
                  <a:cubicBezTo>
                    <a:pt x="112" y="2655"/>
                    <a:pt x="246" y="2789"/>
                    <a:pt x="392" y="2871"/>
                  </a:cubicBezTo>
                  <a:cubicBezTo>
                    <a:pt x="506" y="2938"/>
                    <a:pt x="615" y="2970"/>
                    <a:pt x="710" y="2970"/>
                  </a:cubicBezTo>
                  <a:cubicBezTo>
                    <a:pt x="777" y="2970"/>
                    <a:pt x="838" y="2954"/>
                    <a:pt x="890" y="2925"/>
                  </a:cubicBezTo>
                  <a:lnTo>
                    <a:pt x="4283" y="987"/>
                  </a:lnTo>
                  <a:cubicBezTo>
                    <a:pt x="4413" y="915"/>
                    <a:pt x="4495" y="758"/>
                    <a:pt x="4495" y="529"/>
                  </a:cubicBezTo>
                  <a:cubicBezTo>
                    <a:pt x="4495" y="362"/>
                    <a:pt x="4450" y="177"/>
                    <a:pt x="437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312;p23"/>
            <p:cNvSpPr/>
            <p:nvPr/>
          </p:nvSpPr>
          <p:spPr>
            <a:xfrm>
              <a:off x="1768599" y="3893924"/>
              <a:ext cx="622201" cy="438556"/>
            </a:xfrm>
            <a:custGeom>
              <a:avLst/>
              <a:gdLst/>
              <a:ahLst/>
              <a:cxnLst/>
              <a:rect l="l" t="t" r="r" b="b"/>
              <a:pathLst>
                <a:path w="12817" h="9034" extrusionOk="0">
                  <a:moveTo>
                    <a:pt x="11493" y="0"/>
                  </a:moveTo>
                  <a:cubicBezTo>
                    <a:pt x="11409" y="0"/>
                    <a:pt x="11331" y="19"/>
                    <a:pt x="11264" y="55"/>
                  </a:cubicBezTo>
                  <a:lnTo>
                    <a:pt x="11254" y="58"/>
                  </a:lnTo>
                  <a:lnTo>
                    <a:pt x="11254" y="61"/>
                  </a:lnTo>
                  <a:lnTo>
                    <a:pt x="1" y="6069"/>
                  </a:lnTo>
                  <a:lnTo>
                    <a:pt x="1680" y="9034"/>
                  </a:lnTo>
                  <a:lnTo>
                    <a:pt x="12544" y="2317"/>
                  </a:lnTo>
                  <a:cubicBezTo>
                    <a:pt x="12711" y="2222"/>
                    <a:pt x="12814" y="2017"/>
                    <a:pt x="12817" y="1723"/>
                  </a:cubicBezTo>
                  <a:cubicBezTo>
                    <a:pt x="12817" y="1137"/>
                    <a:pt x="12411" y="423"/>
                    <a:pt x="11902" y="126"/>
                  </a:cubicBezTo>
                  <a:cubicBezTo>
                    <a:pt x="11756" y="41"/>
                    <a:pt x="11616" y="0"/>
                    <a:pt x="114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313;p23"/>
            <p:cNvSpPr/>
            <p:nvPr/>
          </p:nvSpPr>
          <p:spPr>
            <a:xfrm>
              <a:off x="2390727" y="3976737"/>
              <a:ext cx="49" cy="728"/>
            </a:xfrm>
            <a:custGeom>
              <a:avLst/>
              <a:gdLst/>
              <a:ahLst/>
              <a:cxnLst/>
              <a:rect l="l" t="t" r="r" b="b"/>
              <a:pathLst>
                <a:path w="1" h="15" extrusionOk="0">
                  <a:moveTo>
                    <a:pt x="1" y="11"/>
                  </a:moveTo>
                  <a:lnTo>
                    <a:pt x="1" y="14"/>
                  </a:lnTo>
                  <a:lnTo>
                    <a:pt x="1" y="11"/>
                  </a:lnTo>
                  <a:close/>
                  <a:moveTo>
                    <a:pt x="1" y="7"/>
                  </a:moveTo>
                  <a:lnTo>
                    <a:pt x="1" y="7"/>
                  </a:lnTo>
                  <a:lnTo>
                    <a:pt x="1" y="7"/>
                  </a:lnTo>
                  <a:close/>
                  <a:moveTo>
                    <a:pt x="1" y="4"/>
                  </a:moveTo>
                  <a:lnTo>
                    <a:pt x="1" y="4"/>
                  </a:lnTo>
                  <a:lnTo>
                    <a:pt x="1" y="4"/>
                  </a:lnTo>
                  <a:close/>
                  <a:moveTo>
                    <a:pt x="1" y="1"/>
                  </a:moveTo>
                  <a:lnTo>
                    <a:pt x="1" y="1"/>
                  </a:lnTo>
                  <a:close/>
                </a:path>
              </a:pathLst>
            </a:custGeom>
            <a:solidFill>
              <a:srgbClr val="222D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314;p23"/>
            <p:cNvSpPr/>
            <p:nvPr/>
          </p:nvSpPr>
          <p:spPr>
            <a:xfrm>
              <a:off x="1849277" y="3930525"/>
              <a:ext cx="541519" cy="400836"/>
            </a:xfrm>
            <a:custGeom>
              <a:avLst/>
              <a:gdLst/>
              <a:ahLst/>
              <a:cxnLst/>
              <a:rect l="l" t="t" r="r" b="b"/>
              <a:pathLst>
                <a:path w="11155" h="8257" extrusionOk="0">
                  <a:moveTo>
                    <a:pt x="10848" y="0"/>
                  </a:moveTo>
                  <a:lnTo>
                    <a:pt x="1" y="6263"/>
                  </a:lnTo>
                  <a:cubicBezTo>
                    <a:pt x="234" y="6652"/>
                    <a:pt x="380" y="7096"/>
                    <a:pt x="380" y="7495"/>
                  </a:cubicBezTo>
                  <a:lnTo>
                    <a:pt x="380" y="7502"/>
                  </a:lnTo>
                  <a:cubicBezTo>
                    <a:pt x="377" y="7864"/>
                    <a:pt x="257" y="8123"/>
                    <a:pt x="59" y="8256"/>
                  </a:cubicBezTo>
                  <a:lnTo>
                    <a:pt x="10882" y="1563"/>
                  </a:lnTo>
                  <a:cubicBezTo>
                    <a:pt x="11049" y="1468"/>
                    <a:pt x="11152" y="1263"/>
                    <a:pt x="11155" y="969"/>
                  </a:cubicBezTo>
                  <a:lnTo>
                    <a:pt x="11155" y="966"/>
                  </a:lnTo>
                  <a:lnTo>
                    <a:pt x="11155" y="963"/>
                  </a:lnTo>
                  <a:lnTo>
                    <a:pt x="11155" y="959"/>
                  </a:lnTo>
                  <a:lnTo>
                    <a:pt x="11155" y="956"/>
                  </a:lnTo>
                  <a:lnTo>
                    <a:pt x="11155" y="953"/>
                  </a:lnTo>
                  <a:cubicBezTo>
                    <a:pt x="11152" y="642"/>
                    <a:pt x="11032" y="298"/>
                    <a:pt x="1084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9" name="Google Shape;372;p26"/>
          <p:cNvGrpSpPr/>
          <p:nvPr/>
        </p:nvGrpSpPr>
        <p:grpSpPr>
          <a:xfrm>
            <a:off x="-27981" y="4984146"/>
            <a:ext cx="2500375" cy="1861361"/>
            <a:chOff x="2729825" y="2787050"/>
            <a:chExt cx="3419550" cy="2545625"/>
          </a:xfrm>
        </p:grpSpPr>
        <p:sp>
          <p:nvSpPr>
            <p:cNvPr id="270" name="Google Shape;373;p26"/>
            <p:cNvSpPr/>
            <p:nvPr/>
          </p:nvSpPr>
          <p:spPr>
            <a:xfrm>
              <a:off x="4430425" y="4552400"/>
              <a:ext cx="1709725" cy="772725"/>
            </a:xfrm>
            <a:custGeom>
              <a:avLst/>
              <a:gdLst/>
              <a:ahLst/>
              <a:cxnLst/>
              <a:rect l="l" t="t" r="r" b="b"/>
              <a:pathLst>
                <a:path w="68389" h="30909" extrusionOk="0">
                  <a:moveTo>
                    <a:pt x="68388" y="1"/>
                  </a:moveTo>
                  <a:lnTo>
                    <a:pt x="988" y="25476"/>
                  </a:lnTo>
                  <a:lnTo>
                    <a:pt x="0" y="30908"/>
                  </a:lnTo>
                  <a:lnTo>
                    <a:pt x="67894" y="5435"/>
                  </a:lnTo>
                  <a:lnTo>
                    <a:pt x="68388" y="1"/>
                  </a:lnTo>
                  <a:close/>
                </a:path>
              </a:pathLst>
            </a:custGeom>
            <a:solidFill>
              <a:srgbClr val="C6FF00"/>
            </a:solidFill>
            <a:ln>
              <a:noFill/>
            </a:ln>
          </p:spPr>
          <p:txBody>
            <a:bodyPr spcFirstLastPara="1" wrap="square" lIns="121900" tIns="121900" rIns="121900" bIns="121900" anchor="ctr" anchorCtr="0">
              <a:noAutofit/>
            </a:bodyPr>
            <a:lstStyle/>
            <a:p>
              <a:endParaRPr sz="2400"/>
            </a:p>
          </p:txBody>
        </p:sp>
        <p:sp>
          <p:nvSpPr>
            <p:cNvPr id="271" name="Google Shape;374;p26"/>
            <p:cNvSpPr/>
            <p:nvPr/>
          </p:nvSpPr>
          <p:spPr>
            <a:xfrm>
              <a:off x="4422150" y="4544825"/>
              <a:ext cx="1725925" cy="787850"/>
            </a:xfrm>
            <a:custGeom>
              <a:avLst/>
              <a:gdLst/>
              <a:ahLst/>
              <a:cxnLst/>
              <a:rect l="l" t="t" r="r" b="b"/>
              <a:pathLst>
                <a:path w="69037" h="31514" extrusionOk="0">
                  <a:moveTo>
                    <a:pt x="68374" y="757"/>
                  </a:moveTo>
                  <a:lnTo>
                    <a:pt x="67941" y="5521"/>
                  </a:lnTo>
                  <a:lnTo>
                    <a:pt x="724" y="30742"/>
                  </a:lnTo>
                  <a:lnTo>
                    <a:pt x="724" y="30742"/>
                  </a:lnTo>
                  <a:lnTo>
                    <a:pt x="1585" y="26001"/>
                  </a:lnTo>
                  <a:lnTo>
                    <a:pt x="68374" y="757"/>
                  </a:lnTo>
                  <a:close/>
                  <a:moveTo>
                    <a:pt x="68720" y="1"/>
                  </a:moveTo>
                  <a:cubicBezTo>
                    <a:pt x="68685" y="1"/>
                    <a:pt x="68648" y="7"/>
                    <a:pt x="68612" y="21"/>
                  </a:cubicBezTo>
                  <a:lnTo>
                    <a:pt x="1212" y="25496"/>
                  </a:lnTo>
                  <a:cubicBezTo>
                    <a:pt x="1112" y="25532"/>
                    <a:pt x="1041" y="25620"/>
                    <a:pt x="1021" y="25725"/>
                  </a:cubicBezTo>
                  <a:lnTo>
                    <a:pt x="35" y="31158"/>
                  </a:lnTo>
                  <a:cubicBezTo>
                    <a:pt x="0" y="31343"/>
                    <a:pt x="143" y="31514"/>
                    <a:pt x="331" y="31514"/>
                  </a:cubicBezTo>
                  <a:cubicBezTo>
                    <a:pt x="367" y="31514"/>
                    <a:pt x="403" y="31507"/>
                    <a:pt x="437" y="31495"/>
                  </a:cubicBezTo>
                  <a:lnTo>
                    <a:pt x="68330" y="6019"/>
                  </a:lnTo>
                  <a:cubicBezTo>
                    <a:pt x="68440" y="5979"/>
                    <a:pt x="68514" y="5880"/>
                    <a:pt x="68526" y="5764"/>
                  </a:cubicBezTo>
                  <a:lnTo>
                    <a:pt x="69019" y="331"/>
                  </a:lnTo>
                  <a:cubicBezTo>
                    <a:pt x="69036" y="147"/>
                    <a:pt x="68890" y="1"/>
                    <a:pt x="68720"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72" name="Google Shape;375;p26"/>
            <p:cNvSpPr/>
            <p:nvPr/>
          </p:nvSpPr>
          <p:spPr>
            <a:xfrm>
              <a:off x="4471675" y="4721000"/>
              <a:ext cx="1414175" cy="525075"/>
            </a:xfrm>
            <a:custGeom>
              <a:avLst/>
              <a:gdLst/>
              <a:ahLst/>
              <a:cxnLst/>
              <a:rect l="l" t="t" r="r" b="b"/>
              <a:pathLst>
                <a:path w="56567" h="21003" extrusionOk="0">
                  <a:moveTo>
                    <a:pt x="56396" y="0"/>
                  </a:moveTo>
                  <a:cubicBezTo>
                    <a:pt x="56379" y="0"/>
                    <a:pt x="56361" y="3"/>
                    <a:pt x="56343" y="10"/>
                  </a:cubicBezTo>
                  <a:lnTo>
                    <a:pt x="159" y="20710"/>
                  </a:lnTo>
                  <a:cubicBezTo>
                    <a:pt x="1" y="20768"/>
                    <a:pt x="43" y="21002"/>
                    <a:pt x="211" y="21003"/>
                  </a:cubicBezTo>
                  <a:cubicBezTo>
                    <a:pt x="230" y="21003"/>
                    <a:pt x="247" y="20999"/>
                    <a:pt x="264" y="20992"/>
                  </a:cubicBezTo>
                  <a:lnTo>
                    <a:pt x="56448" y="293"/>
                  </a:lnTo>
                  <a:cubicBezTo>
                    <a:pt x="56526" y="264"/>
                    <a:pt x="56566" y="178"/>
                    <a:pt x="56538" y="99"/>
                  </a:cubicBezTo>
                  <a:cubicBezTo>
                    <a:pt x="56515" y="38"/>
                    <a:pt x="56457" y="0"/>
                    <a:pt x="56396"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73" name="Google Shape;376;p26"/>
            <p:cNvSpPr/>
            <p:nvPr/>
          </p:nvSpPr>
          <p:spPr>
            <a:xfrm>
              <a:off x="4434700" y="4948950"/>
              <a:ext cx="908950" cy="340225"/>
            </a:xfrm>
            <a:custGeom>
              <a:avLst/>
              <a:gdLst/>
              <a:ahLst/>
              <a:cxnLst/>
              <a:rect l="l" t="t" r="r" b="b"/>
              <a:pathLst>
                <a:path w="36358" h="13609" extrusionOk="0">
                  <a:moveTo>
                    <a:pt x="36187" y="0"/>
                  </a:moveTo>
                  <a:cubicBezTo>
                    <a:pt x="36171" y="0"/>
                    <a:pt x="36154" y="3"/>
                    <a:pt x="36137" y="9"/>
                  </a:cubicBezTo>
                  <a:lnTo>
                    <a:pt x="159" y="13315"/>
                  </a:lnTo>
                  <a:cubicBezTo>
                    <a:pt x="1" y="13374"/>
                    <a:pt x="42" y="13609"/>
                    <a:pt x="211" y="13609"/>
                  </a:cubicBezTo>
                  <a:cubicBezTo>
                    <a:pt x="230" y="13609"/>
                    <a:pt x="247" y="13605"/>
                    <a:pt x="264" y="13599"/>
                  </a:cubicBezTo>
                  <a:lnTo>
                    <a:pt x="36242" y="293"/>
                  </a:lnTo>
                  <a:cubicBezTo>
                    <a:pt x="36319" y="263"/>
                    <a:pt x="36358" y="177"/>
                    <a:pt x="36329" y="100"/>
                  </a:cubicBezTo>
                  <a:cubicBezTo>
                    <a:pt x="36306" y="38"/>
                    <a:pt x="36249" y="0"/>
                    <a:pt x="36187"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74" name="Google Shape;377;p26"/>
            <p:cNvSpPr/>
            <p:nvPr/>
          </p:nvSpPr>
          <p:spPr>
            <a:xfrm>
              <a:off x="2731550" y="3426875"/>
              <a:ext cx="1731425" cy="1905800"/>
            </a:xfrm>
            <a:custGeom>
              <a:avLst/>
              <a:gdLst/>
              <a:ahLst/>
              <a:cxnLst/>
              <a:rect l="l" t="t" r="r" b="b"/>
              <a:pathLst>
                <a:path w="69257" h="76232" extrusionOk="0">
                  <a:moveTo>
                    <a:pt x="605" y="1044"/>
                  </a:moveTo>
                  <a:lnTo>
                    <a:pt x="68618" y="70595"/>
                  </a:lnTo>
                  <a:lnTo>
                    <a:pt x="67762" y="75301"/>
                  </a:lnTo>
                  <a:lnTo>
                    <a:pt x="604" y="6602"/>
                  </a:lnTo>
                  <a:lnTo>
                    <a:pt x="605" y="1044"/>
                  </a:lnTo>
                  <a:close/>
                  <a:moveTo>
                    <a:pt x="305" y="0"/>
                  </a:moveTo>
                  <a:cubicBezTo>
                    <a:pt x="150" y="0"/>
                    <a:pt x="0" y="121"/>
                    <a:pt x="0" y="303"/>
                  </a:cubicBezTo>
                  <a:lnTo>
                    <a:pt x="0" y="6725"/>
                  </a:lnTo>
                  <a:cubicBezTo>
                    <a:pt x="0" y="6803"/>
                    <a:pt x="31" y="6879"/>
                    <a:pt x="86" y="6935"/>
                  </a:cubicBezTo>
                  <a:lnTo>
                    <a:pt x="67739" y="76141"/>
                  </a:lnTo>
                  <a:cubicBezTo>
                    <a:pt x="67797" y="76199"/>
                    <a:pt x="67873" y="76231"/>
                    <a:pt x="67955" y="76232"/>
                  </a:cubicBezTo>
                  <a:lnTo>
                    <a:pt x="67955" y="76232"/>
                  </a:lnTo>
                  <a:cubicBezTo>
                    <a:pt x="68101" y="76231"/>
                    <a:pt x="68225" y="76127"/>
                    <a:pt x="68251" y="75983"/>
                  </a:cubicBezTo>
                  <a:lnTo>
                    <a:pt x="69239" y="70549"/>
                  </a:lnTo>
                  <a:cubicBezTo>
                    <a:pt x="69256" y="70453"/>
                    <a:pt x="69226" y="70354"/>
                    <a:pt x="69158" y="70284"/>
                  </a:cubicBezTo>
                  <a:lnTo>
                    <a:pt x="518" y="92"/>
                  </a:lnTo>
                  <a:cubicBezTo>
                    <a:pt x="456" y="29"/>
                    <a:pt x="380" y="0"/>
                    <a:pt x="305" y="0"/>
                  </a:cubicBezTo>
                  <a:close/>
                  <a:moveTo>
                    <a:pt x="67955" y="76232"/>
                  </a:moveTo>
                  <a:cubicBezTo>
                    <a:pt x="67955" y="76232"/>
                    <a:pt x="67954" y="76232"/>
                    <a:pt x="67954" y="76232"/>
                  </a:cubicBezTo>
                  <a:lnTo>
                    <a:pt x="67955" y="76232"/>
                  </a:lnTo>
                  <a:cubicBezTo>
                    <a:pt x="67955" y="76232"/>
                    <a:pt x="67955" y="76232"/>
                    <a:pt x="67955" y="76232"/>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75" name="Google Shape;378;p26"/>
            <p:cNvSpPr/>
            <p:nvPr/>
          </p:nvSpPr>
          <p:spPr>
            <a:xfrm>
              <a:off x="2760150" y="3556625"/>
              <a:ext cx="1013400" cy="1011775"/>
            </a:xfrm>
            <a:custGeom>
              <a:avLst/>
              <a:gdLst/>
              <a:ahLst/>
              <a:cxnLst/>
              <a:rect l="l" t="t" r="r" b="b"/>
              <a:pathLst>
                <a:path w="40536" h="40471" extrusionOk="0">
                  <a:moveTo>
                    <a:pt x="165" y="1"/>
                  </a:moveTo>
                  <a:cubicBezTo>
                    <a:pt x="127" y="1"/>
                    <a:pt x="88" y="16"/>
                    <a:pt x="59" y="45"/>
                  </a:cubicBezTo>
                  <a:cubicBezTo>
                    <a:pt x="0" y="104"/>
                    <a:pt x="0" y="200"/>
                    <a:pt x="59" y="259"/>
                  </a:cubicBezTo>
                  <a:lnTo>
                    <a:pt x="40226" y="40426"/>
                  </a:lnTo>
                  <a:cubicBezTo>
                    <a:pt x="40255" y="40454"/>
                    <a:pt x="40294" y="40470"/>
                    <a:pt x="40333" y="40470"/>
                  </a:cubicBezTo>
                  <a:cubicBezTo>
                    <a:pt x="40467" y="40470"/>
                    <a:pt x="40535" y="40308"/>
                    <a:pt x="40440" y="40213"/>
                  </a:cubicBezTo>
                  <a:lnTo>
                    <a:pt x="273" y="45"/>
                  </a:lnTo>
                  <a:cubicBezTo>
                    <a:pt x="243" y="16"/>
                    <a:pt x="204" y="1"/>
                    <a:pt x="165"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76" name="Google Shape;379;p26"/>
            <p:cNvSpPr/>
            <p:nvPr/>
          </p:nvSpPr>
          <p:spPr>
            <a:xfrm>
              <a:off x="3234375" y="3987775"/>
              <a:ext cx="1056625" cy="1079625"/>
            </a:xfrm>
            <a:custGeom>
              <a:avLst/>
              <a:gdLst/>
              <a:ahLst/>
              <a:cxnLst/>
              <a:rect l="l" t="t" r="r" b="b"/>
              <a:pathLst>
                <a:path w="42265" h="43185" extrusionOk="0">
                  <a:moveTo>
                    <a:pt x="167" y="0"/>
                  </a:moveTo>
                  <a:cubicBezTo>
                    <a:pt x="129" y="0"/>
                    <a:pt x="91" y="14"/>
                    <a:pt x="61" y="44"/>
                  </a:cubicBezTo>
                  <a:cubicBezTo>
                    <a:pt x="0" y="103"/>
                    <a:pt x="2" y="202"/>
                    <a:pt x="64" y="261"/>
                  </a:cubicBezTo>
                  <a:lnTo>
                    <a:pt x="41956" y="43139"/>
                  </a:lnTo>
                  <a:cubicBezTo>
                    <a:pt x="41984" y="43169"/>
                    <a:pt x="42023" y="43185"/>
                    <a:pt x="42064" y="43185"/>
                  </a:cubicBezTo>
                  <a:cubicBezTo>
                    <a:pt x="42197" y="43185"/>
                    <a:pt x="42265" y="43024"/>
                    <a:pt x="42172" y="42928"/>
                  </a:cubicBezTo>
                  <a:lnTo>
                    <a:pt x="280" y="51"/>
                  </a:lnTo>
                  <a:cubicBezTo>
                    <a:pt x="250" y="17"/>
                    <a:pt x="208" y="0"/>
                    <a:pt x="167"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77" name="Google Shape;380;p26"/>
            <p:cNvSpPr/>
            <p:nvPr/>
          </p:nvSpPr>
          <p:spPr>
            <a:xfrm>
              <a:off x="2739100" y="2878775"/>
              <a:ext cx="3401050" cy="2310525"/>
            </a:xfrm>
            <a:custGeom>
              <a:avLst/>
              <a:gdLst/>
              <a:ahLst/>
              <a:cxnLst/>
              <a:rect l="l" t="t" r="r" b="b"/>
              <a:pathLst>
                <a:path w="136042" h="92421" extrusionOk="0">
                  <a:moveTo>
                    <a:pt x="66188" y="0"/>
                  </a:moveTo>
                  <a:lnTo>
                    <a:pt x="1" y="22227"/>
                  </a:lnTo>
                  <a:lnTo>
                    <a:pt x="68641" y="92421"/>
                  </a:lnTo>
                  <a:lnTo>
                    <a:pt x="136041" y="66946"/>
                  </a:lnTo>
                  <a:lnTo>
                    <a:pt x="66188" y="0"/>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278" name="Google Shape;381;p26"/>
            <p:cNvSpPr/>
            <p:nvPr/>
          </p:nvSpPr>
          <p:spPr>
            <a:xfrm>
              <a:off x="2729825" y="2871200"/>
              <a:ext cx="3419550" cy="2325625"/>
            </a:xfrm>
            <a:custGeom>
              <a:avLst/>
              <a:gdLst/>
              <a:ahLst/>
              <a:cxnLst/>
              <a:rect l="l" t="t" r="r" b="b"/>
              <a:pathLst>
                <a:path w="136782" h="93025" extrusionOk="0">
                  <a:moveTo>
                    <a:pt x="66482" y="647"/>
                  </a:moveTo>
                  <a:lnTo>
                    <a:pt x="135858" y="67136"/>
                  </a:lnTo>
                  <a:lnTo>
                    <a:pt x="69089" y="92371"/>
                  </a:lnTo>
                  <a:lnTo>
                    <a:pt x="924" y="22662"/>
                  </a:lnTo>
                  <a:lnTo>
                    <a:pt x="66482" y="647"/>
                  </a:lnTo>
                  <a:close/>
                  <a:moveTo>
                    <a:pt x="66560" y="0"/>
                  </a:moveTo>
                  <a:cubicBezTo>
                    <a:pt x="66527" y="0"/>
                    <a:pt x="66494" y="6"/>
                    <a:pt x="66463" y="17"/>
                  </a:cubicBezTo>
                  <a:lnTo>
                    <a:pt x="276" y="22244"/>
                  </a:lnTo>
                  <a:cubicBezTo>
                    <a:pt x="64" y="22315"/>
                    <a:pt x="0" y="22582"/>
                    <a:pt x="156" y="22742"/>
                  </a:cubicBezTo>
                  <a:lnTo>
                    <a:pt x="68796" y="92934"/>
                  </a:lnTo>
                  <a:cubicBezTo>
                    <a:pt x="68852" y="92993"/>
                    <a:pt x="68931" y="93025"/>
                    <a:pt x="69012" y="93025"/>
                  </a:cubicBezTo>
                  <a:cubicBezTo>
                    <a:pt x="69048" y="93025"/>
                    <a:pt x="69085" y="93018"/>
                    <a:pt x="69119" y="93005"/>
                  </a:cubicBezTo>
                  <a:lnTo>
                    <a:pt x="136519" y="67532"/>
                  </a:lnTo>
                  <a:cubicBezTo>
                    <a:pt x="136727" y="67452"/>
                    <a:pt x="136781" y="67184"/>
                    <a:pt x="136621" y="67032"/>
                  </a:cubicBezTo>
                  <a:lnTo>
                    <a:pt x="66767" y="85"/>
                  </a:lnTo>
                  <a:cubicBezTo>
                    <a:pt x="66711" y="30"/>
                    <a:pt x="66636" y="0"/>
                    <a:pt x="66560"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79" name="Google Shape;384;p26"/>
            <p:cNvSpPr/>
            <p:nvPr/>
          </p:nvSpPr>
          <p:spPr>
            <a:xfrm>
              <a:off x="2924050" y="3207600"/>
              <a:ext cx="147750" cy="239450"/>
            </a:xfrm>
            <a:custGeom>
              <a:avLst/>
              <a:gdLst/>
              <a:ahLst/>
              <a:cxnLst/>
              <a:rect l="l" t="t" r="r" b="b"/>
              <a:pathLst>
                <a:path w="5910" h="9578" extrusionOk="0">
                  <a:moveTo>
                    <a:pt x="1141" y="1"/>
                  </a:moveTo>
                  <a:cubicBezTo>
                    <a:pt x="666" y="1"/>
                    <a:pt x="234" y="327"/>
                    <a:pt x="126" y="810"/>
                  </a:cubicBezTo>
                  <a:cubicBezTo>
                    <a:pt x="0" y="1368"/>
                    <a:pt x="352" y="1922"/>
                    <a:pt x="910" y="2048"/>
                  </a:cubicBezTo>
                  <a:cubicBezTo>
                    <a:pt x="2294" y="2358"/>
                    <a:pt x="3386" y="3619"/>
                    <a:pt x="3627" y="5186"/>
                  </a:cubicBezTo>
                  <a:cubicBezTo>
                    <a:pt x="3783" y="6185"/>
                    <a:pt x="3578" y="7174"/>
                    <a:pt x="3052" y="7971"/>
                  </a:cubicBezTo>
                  <a:cubicBezTo>
                    <a:pt x="2842" y="8289"/>
                    <a:pt x="2824" y="8697"/>
                    <a:pt x="3004" y="9033"/>
                  </a:cubicBezTo>
                  <a:cubicBezTo>
                    <a:pt x="3185" y="9369"/>
                    <a:pt x="3535" y="9578"/>
                    <a:pt x="3916" y="9578"/>
                  </a:cubicBezTo>
                  <a:cubicBezTo>
                    <a:pt x="3917" y="9578"/>
                    <a:pt x="3918" y="9578"/>
                    <a:pt x="3920" y="9578"/>
                  </a:cubicBezTo>
                  <a:cubicBezTo>
                    <a:pt x="4268" y="9578"/>
                    <a:pt x="4592" y="9402"/>
                    <a:pt x="4783" y="9112"/>
                  </a:cubicBezTo>
                  <a:cubicBezTo>
                    <a:pt x="5592" y="7885"/>
                    <a:pt x="5909" y="6379"/>
                    <a:pt x="5677" y="4870"/>
                  </a:cubicBezTo>
                  <a:cubicBezTo>
                    <a:pt x="5306" y="2467"/>
                    <a:pt x="3572" y="520"/>
                    <a:pt x="1364" y="25"/>
                  </a:cubicBezTo>
                  <a:cubicBezTo>
                    <a:pt x="1289" y="8"/>
                    <a:pt x="1214" y="1"/>
                    <a:pt x="114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80" name="Google Shape;385;p26"/>
            <p:cNvSpPr/>
            <p:nvPr/>
          </p:nvSpPr>
          <p:spPr>
            <a:xfrm>
              <a:off x="3166700" y="3118625"/>
              <a:ext cx="147750" cy="239475"/>
            </a:xfrm>
            <a:custGeom>
              <a:avLst/>
              <a:gdLst/>
              <a:ahLst/>
              <a:cxnLst/>
              <a:rect l="l" t="t" r="r" b="b"/>
              <a:pathLst>
                <a:path w="5910" h="9579" extrusionOk="0">
                  <a:moveTo>
                    <a:pt x="1136" y="0"/>
                  </a:moveTo>
                  <a:cubicBezTo>
                    <a:pt x="662" y="0"/>
                    <a:pt x="234" y="328"/>
                    <a:pt x="126" y="810"/>
                  </a:cubicBezTo>
                  <a:cubicBezTo>
                    <a:pt x="0" y="1368"/>
                    <a:pt x="352" y="1922"/>
                    <a:pt x="910" y="2047"/>
                  </a:cubicBezTo>
                  <a:cubicBezTo>
                    <a:pt x="2293" y="2358"/>
                    <a:pt x="3386" y="3619"/>
                    <a:pt x="3627" y="5186"/>
                  </a:cubicBezTo>
                  <a:cubicBezTo>
                    <a:pt x="3782" y="6186"/>
                    <a:pt x="3577" y="7175"/>
                    <a:pt x="3052" y="7971"/>
                  </a:cubicBezTo>
                  <a:cubicBezTo>
                    <a:pt x="2842" y="8290"/>
                    <a:pt x="2824" y="8698"/>
                    <a:pt x="3004" y="9032"/>
                  </a:cubicBezTo>
                  <a:cubicBezTo>
                    <a:pt x="3185" y="9368"/>
                    <a:pt x="3535" y="9579"/>
                    <a:pt x="3916" y="9579"/>
                  </a:cubicBezTo>
                  <a:cubicBezTo>
                    <a:pt x="4265" y="9579"/>
                    <a:pt x="4590" y="9404"/>
                    <a:pt x="4782" y="9113"/>
                  </a:cubicBezTo>
                  <a:cubicBezTo>
                    <a:pt x="5592" y="7886"/>
                    <a:pt x="5909" y="6379"/>
                    <a:pt x="5677" y="4870"/>
                  </a:cubicBezTo>
                  <a:cubicBezTo>
                    <a:pt x="5305" y="2468"/>
                    <a:pt x="3573" y="521"/>
                    <a:pt x="1364" y="26"/>
                  </a:cubicBezTo>
                  <a:cubicBezTo>
                    <a:pt x="1288" y="9"/>
                    <a:pt x="1212" y="0"/>
                    <a:pt x="1136"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81" name="Google Shape;386;p26"/>
            <p:cNvSpPr/>
            <p:nvPr/>
          </p:nvSpPr>
          <p:spPr>
            <a:xfrm>
              <a:off x="4132125" y="2787050"/>
              <a:ext cx="147475" cy="239450"/>
            </a:xfrm>
            <a:custGeom>
              <a:avLst/>
              <a:gdLst/>
              <a:ahLst/>
              <a:cxnLst/>
              <a:rect l="l" t="t" r="r" b="b"/>
              <a:pathLst>
                <a:path w="5899" h="9578" extrusionOk="0">
                  <a:moveTo>
                    <a:pt x="1136" y="1"/>
                  </a:moveTo>
                  <a:cubicBezTo>
                    <a:pt x="661" y="1"/>
                    <a:pt x="233" y="329"/>
                    <a:pt x="124" y="811"/>
                  </a:cubicBezTo>
                  <a:cubicBezTo>
                    <a:pt x="0" y="1366"/>
                    <a:pt x="346" y="1918"/>
                    <a:pt x="899" y="2046"/>
                  </a:cubicBezTo>
                  <a:cubicBezTo>
                    <a:pt x="2284" y="2357"/>
                    <a:pt x="3375" y="3618"/>
                    <a:pt x="3617" y="5185"/>
                  </a:cubicBezTo>
                  <a:cubicBezTo>
                    <a:pt x="3772" y="6185"/>
                    <a:pt x="3567" y="7174"/>
                    <a:pt x="3042" y="7970"/>
                  </a:cubicBezTo>
                  <a:cubicBezTo>
                    <a:pt x="2831" y="8289"/>
                    <a:pt x="2813" y="8696"/>
                    <a:pt x="2994" y="9031"/>
                  </a:cubicBezTo>
                  <a:cubicBezTo>
                    <a:pt x="3174" y="9367"/>
                    <a:pt x="3525" y="9577"/>
                    <a:pt x="3905" y="9578"/>
                  </a:cubicBezTo>
                  <a:cubicBezTo>
                    <a:pt x="4254" y="9578"/>
                    <a:pt x="4579" y="9403"/>
                    <a:pt x="4770" y="9112"/>
                  </a:cubicBezTo>
                  <a:cubicBezTo>
                    <a:pt x="5580" y="7885"/>
                    <a:pt x="5898" y="6378"/>
                    <a:pt x="5665" y="4870"/>
                  </a:cubicBezTo>
                  <a:cubicBezTo>
                    <a:pt x="5295" y="2466"/>
                    <a:pt x="3563" y="519"/>
                    <a:pt x="1354" y="24"/>
                  </a:cubicBezTo>
                  <a:cubicBezTo>
                    <a:pt x="1281" y="8"/>
                    <a:pt x="1208" y="1"/>
                    <a:pt x="113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82" name="Google Shape;387;p26"/>
            <p:cNvSpPr/>
            <p:nvPr/>
          </p:nvSpPr>
          <p:spPr>
            <a:xfrm>
              <a:off x="3886525" y="2862525"/>
              <a:ext cx="147750" cy="239475"/>
            </a:xfrm>
            <a:custGeom>
              <a:avLst/>
              <a:gdLst/>
              <a:ahLst/>
              <a:cxnLst/>
              <a:rect l="l" t="t" r="r" b="b"/>
              <a:pathLst>
                <a:path w="5910" h="9579" extrusionOk="0">
                  <a:moveTo>
                    <a:pt x="1140" y="0"/>
                  </a:moveTo>
                  <a:cubicBezTo>
                    <a:pt x="666" y="0"/>
                    <a:pt x="235" y="326"/>
                    <a:pt x="126" y="809"/>
                  </a:cubicBezTo>
                  <a:cubicBezTo>
                    <a:pt x="1" y="1368"/>
                    <a:pt x="352" y="1922"/>
                    <a:pt x="911" y="2047"/>
                  </a:cubicBezTo>
                  <a:cubicBezTo>
                    <a:pt x="2294" y="2358"/>
                    <a:pt x="3386" y="3618"/>
                    <a:pt x="3628" y="5186"/>
                  </a:cubicBezTo>
                  <a:cubicBezTo>
                    <a:pt x="3782" y="6185"/>
                    <a:pt x="3577" y="7174"/>
                    <a:pt x="3053" y="7971"/>
                  </a:cubicBezTo>
                  <a:cubicBezTo>
                    <a:pt x="2842" y="8288"/>
                    <a:pt x="2824" y="8697"/>
                    <a:pt x="3005" y="9032"/>
                  </a:cubicBezTo>
                  <a:cubicBezTo>
                    <a:pt x="3185" y="9368"/>
                    <a:pt x="3535" y="9577"/>
                    <a:pt x="3917" y="9579"/>
                  </a:cubicBezTo>
                  <a:cubicBezTo>
                    <a:pt x="4265" y="9579"/>
                    <a:pt x="4590" y="9403"/>
                    <a:pt x="4783" y="9112"/>
                  </a:cubicBezTo>
                  <a:cubicBezTo>
                    <a:pt x="5592" y="7885"/>
                    <a:pt x="5910" y="6378"/>
                    <a:pt x="5676" y="4869"/>
                  </a:cubicBezTo>
                  <a:cubicBezTo>
                    <a:pt x="5306" y="2467"/>
                    <a:pt x="3573" y="520"/>
                    <a:pt x="1364" y="24"/>
                  </a:cubicBezTo>
                  <a:cubicBezTo>
                    <a:pt x="1289" y="8"/>
                    <a:pt x="1214" y="0"/>
                    <a:pt x="1140"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83" name="Google Shape;388;p26"/>
            <p:cNvSpPr/>
            <p:nvPr/>
          </p:nvSpPr>
          <p:spPr>
            <a:xfrm>
              <a:off x="3663050" y="2948825"/>
              <a:ext cx="147425" cy="239425"/>
            </a:xfrm>
            <a:custGeom>
              <a:avLst/>
              <a:gdLst/>
              <a:ahLst/>
              <a:cxnLst/>
              <a:rect l="l" t="t" r="r" b="b"/>
              <a:pathLst>
                <a:path w="5897" h="9577" extrusionOk="0">
                  <a:moveTo>
                    <a:pt x="1135" y="1"/>
                  </a:moveTo>
                  <a:cubicBezTo>
                    <a:pt x="661" y="1"/>
                    <a:pt x="233" y="329"/>
                    <a:pt x="125" y="810"/>
                  </a:cubicBezTo>
                  <a:cubicBezTo>
                    <a:pt x="1" y="1364"/>
                    <a:pt x="346" y="1915"/>
                    <a:pt x="899" y="2046"/>
                  </a:cubicBezTo>
                  <a:cubicBezTo>
                    <a:pt x="2283" y="2356"/>
                    <a:pt x="3374" y="3617"/>
                    <a:pt x="3615" y="5184"/>
                  </a:cubicBezTo>
                  <a:cubicBezTo>
                    <a:pt x="3771" y="6184"/>
                    <a:pt x="3566" y="7173"/>
                    <a:pt x="3040" y="7970"/>
                  </a:cubicBezTo>
                  <a:cubicBezTo>
                    <a:pt x="2831" y="8287"/>
                    <a:pt x="2813" y="8696"/>
                    <a:pt x="2993" y="9031"/>
                  </a:cubicBezTo>
                  <a:cubicBezTo>
                    <a:pt x="3174" y="9367"/>
                    <a:pt x="3523" y="9577"/>
                    <a:pt x="3905" y="9577"/>
                  </a:cubicBezTo>
                  <a:cubicBezTo>
                    <a:pt x="3906" y="9577"/>
                    <a:pt x="3907" y="9577"/>
                    <a:pt x="3909" y="9577"/>
                  </a:cubicBezTo>
                  <a:cubicBezTo>
                    <a:pt x="4256" y="9577"/>
                    <a:pt x="4580" y="9401"/>
                    <a:pt x="4771" y="9111"/>
                  </a:cubicBezTo>
                  <a:cubicBezTo>
                    <a:pt x="5580" y="7884"/>
                    <a:pt x="5897" y="6377"/>
                    <a:pt x="5665" y="4867"/>
                  </a:cubicBezTo>
                  <a:cubicBezTo>
                    <a:pt x="5294" y="2465"/>
                    <a:pt x="3561" y="518"/>
                    <a:pt x="1352" y="24"/>
                  </a:cubicBezTo>
                  <a:cubicBezTo>
                    <a:pt x="1279" y="8"/>
                    <a:pt x="1207" y="1"/>
                    <a:pt x="1135"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84" name="Google Shape;389;p26"/>
            <p:cNvSpPr/>
            <p:nvPr/>
          </p:nvSpPr>
          <p:spPr>
            <a:xfrm>
              <a:off x="3417425" y="3018875"/>
              <a:ext cx="147750" cy="239475"/>
            </a:xfrm>
            <a:custGeom>
              <a:avLst/>
              <a:gdLst/>
              <a:ahLst/>
              <a:cxnLst/>
              <a:rect l="l" t="t" r="r" b="b"/>
              <a:pathLst>
                <a:path w="5910" h="9579" extrusionOk="0">
                  <a:moveTo>
                    <a:pt x="1141" y="1"/>
                  </a:moveTo>
                  <a:cubicBezTo>
                    <a:pt x="666" y="1"/>
                    <a:pt x="234" y="327"/>
                    <a:pt x="126" y="810"/>
                  </a:cubicBezTo>
                  <a:cubicBezTo>
                    <a:pt x="0" y="1368"/>
                    <a:pt x="352" y="1923"/>
                    <a:pt x="910" y="2048"/>
                  </a:cubicBezTo>
                  <a:cubicBezTo>
                    <a:pt x="2294" y="2359"/>
                    <a:pt x="3386" y="3619"/>
                    <a:pt x="3628" y="5186"/>
                  </a:cubicBezTo>
                  <a:cubicBezTo>
                    <a:pt x="3782" y="6186"/>
                    <a:pt x="3578" y="7175"/>
                    <a:pt x="3053" y="7972"/>
                  </a:cubicBezTo>
                  <a:cubicBezTo>
                    <a:pt x="2842" y="8289"/>
                    <a:pt x="2824" y="8697"/>
                    <a:pt x="3004" y="9033"/>
                  </a:cubicBezTo>
                  <a:cubicBezTo>
                    <a:pt x="3185" y="9369"/>
                    <a:pt x="3536" y="9578"/>
                    <a:pt x="3916" y="9578"/>
                  </a:cubicBezTo>
                  <a:cubicBezTo>
                    <a:pt x="3917" y="9578"/>
                    <a:pt x="3918" y="9578"/>
                    <a:pt x="3920" y="9578"/>
                  </a:cubicBezTo>
                  <a:cubicBezTo>
                    <a:pt x="4267" y="9578"/>
                    <a:pt x="4591" y="9403"/>
                    <a:pt x="4782" y="9113"/>
                  </a:cubicBezTo>
                  <a:cubicBezTo>
                    <a:pt x="5592" y="7885"/>
                    <a:pt x="5909" y="6379"/>
                    <a:pt x="5677" y="4869"/>
                  </a:cubicBezTo>
                  <a:cubicBezTo>
                    <a:pt x="5305" y="2468"/>
                    <a:pt x="3572" y="521"/>
                    <a:pt x="1364" y="25"/>
                  </a:cubicBezTo>
                  <a:cubicBezTo>
                    <a:pt x="1289" y="9"/>
                    <a:pt x="1214" y="1"/>
                    <a:pt x="114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85" name="Google Shape;390;p26"/>
            <p:cNvSpPr/>
            <p:nvPr/>
          </p:nvSpPr>
          <p:spPr>
            <a:xfrm>
              <a:off x="5810475" y="4484050"/>
              <a:ext cx="74925" cy="31725"/>
            </a:xfrm>
            <a:custGeom>
              <a:avLst/>
              <a:gdLst/>
              <a:ahLst/>
              <a:cxnLst/>
              <a:rect l="l" t="t" r="r" b="b"/>
              <a:pathLst>
                <a:path w="2997" h="1269" extrusionOk="0">
                  <a:moveTo>
                    <a:pt x="2825" y="0"/>
                  </a:moveTo>
                  <a:cubicBezTo>
                    <a:pt x="2808" y="0"/>
                    <a:pt x="2790" y="3"/>
                    <a:pt x="2773" y="9"/>
                  </a:cubicBezTo>
                  <a:lnTo>
                    <a:pt x="159" y="975"/>
                  </a:lnTo>
                  <a:cubicBezTo>
                    <a:pt x="0" y="1034"/>
                    <a:pt x="43" y="1269"/>
                    <a:pt x="212" y="1269"/>
                  </a:cubicBezTo>
                  <a:cubicBezTo>
                    <a:pt x="229" y="1267"/>
                    <a:pt x="246" y="1265"/>
                    <a:pt x="264" y="1258"/>
                  </a:cubicBezTo>
                  <a:lnTo>
                    <a:pt x="2879" y="292"/>
                  </a:lnTo>
                  <a:cubicBezTo>
                    <a:pt x="2957" y="264"/>
                    <a:pt x="2996" y="177"/>
                    <a:pt x="2967" y="99"/>
                  </a:cubicBezTo>
                  <a:cubicBezTo>
                    <a:pt x="2945" y="38"/>
                    <a:pt x="2887" y="0"/>
                    <a:pt x="2825"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86" name="Google Shape;391;p26"/>
            <p:cNvSpPr/>
            <p:nvPr/>
          </p:nvSpPr>
          <p:spPr>
            <a:xfrm>
              <a:off x="4519200" y="4530150"/>
              <a:ext cx="1241350" cy="462500"/>
            </a:xfrm>
            <a:custGeom>
              <a:avLst/>
              <a:gdLst/>
              <a:ahLst/>
              <a:cxnLst/>
              <a:rect l="l" t="t" r="r" b="b"/>
              <a:pathLst>
                <a:path w="49654" h="18500" extrusionOk="0">
                  <a:moveTo>
                    <a:pt x="49483" y="0"/>
                  </a:moveTo>
                  <a:cubicBezTo>
                    <a:pt x="49467" y="0"/>
                    <a:pt x="49450" y="3"/>
                    <a:pt x="49433" y="9"/>
                  </a:cubicBezTo>
                  <a:lnTo>
                    <a:pt x="159" y="18206"/>
                  </a:lnTo>
                  <a:cubicBezTo>
                    <a:pt x="1" y="18265"/>
                    <a:pt x="43" y="18500"/>
                    <a:pt x="212" y="18500"/>
                  </a:cubicBezTo>
                  <a:cubicBezTo>
                    <a:pt x="229" y="18500"/>
                    <a:pt x="247" y="18496"/>
                    <a:pt x="264" y="18490"/>
                  </a:cubicBezTo>
                  <a:lnTo>
                    <a:pt x="49538" y="293"/>
                  </a:lnTo>
                  <a:cubicBezTo>
                    <a:pt x="49615" y="263"/>
                    <a:pt x="49654" y="177"/>
                    <a:pt x="49625" y="100"/>
                  </a:cubicBezTo>
                  <a:cubicBezTo>
                    <a:pt x="49602" y="38"/>
                    <a:pt x="49545" y="0"/>
                    <a:pt x="49483"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87" name="Google Shape;392;p26"/>
            <p:cNvSpPr/>
            <p:nvPr/>
          </p:nvSpPr>
          <p:spPr>
            <a:xfrm>
              <a:off x="4553750" y="4345300"/>
              <a:ext cx="1185175" cy="441750"/>
            </a:xfrm>
            <a:custGeom>
              <a:avLst/>
              <a:gdLst/>
              <a:ahLst/>
              <a:cxnLst/>
              <a:rect l="l" t="t" r="r" b="b"/>
              <a:pathLst>
                <a:path w="47407" h="17670" extrusionOk="0">
                  <a:moveTo>
                    <a:pt x="47237" y="1"/>
                  </a:moveTo>
                  <a:cubicBezTo>
                    <a:pt x="47220" y="1"/>
                    <a:pt x="47201" y="4"/>
                    <a:pt x="47184" y="11"/>
                  </a:cubicBezTo>
                  <a:lnTo>
                    <a:pt x="160" y="17377"/>
                  </a:lnTo>
                  <a:cubicBezTo>
                    <a:pt x="1" y="17435"/>
                    <a:pt x="42" y="17670"/>
                    <a:pt x="211" y="17670"/>
                  </a:cubicBezTo>
                  <a:cubicBezTo>
                    <a:pt x="230" y="17670"/>
                    <a:pt x="247" y="17667"/>
                    <a:pt x="264" y="17661"/>
                  </a:cubicBezTo>
                  <a:lnTo>
                    <a:pt x="47289" y="294"/>
                  </a:lnTo>
                  <a:cubicBezTo>
                    <a:pt x="47367" y="265"/>
                    <a:pt x="47407" y="177"/>
                    <a:pt x="47378" y="99"/>
                  </a:cubicBezTo>
                  <a:cubicBezTo>
                    <a:pt x="47356" y="39"/>
                    <a:pt x="47298" y="1"/>
                    <a:pt x="47237"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88" name="Google Shape;393;p26"/>
            <p:cNvSpPr/>
            <p:nvPr/>
          </p:nvSpPr>
          <p:spPr>
            <a:xfrm>
              <a:off x="4372750" y="4808350"/>
              <a:ext cx="112400" cy="45550"/>
            </a:xfrm>
            <a:custGeom>
              <a:avLst/>
              <a:gdLst/>
              <a:ahLst/>
              <a:cxnLst/>
              <a:rect l="l" t="t" r="r" b="b"/>
              <a:pathLst>
                <a:path w="4496" h="1822" extrusionOk="0">
                  <a:moveTo>
                    <a:pt x="4326" y="1"/>
                  </a:moveTo>
                  <a:cubicBezTo>
                    <a:pt x="4308" y="1"/>
                    <a:pt x="4290" y="4"/>
                    <a:pt x="4273" y="10"/>
                  </a:cubicBezTo>
                  <a:lnTo>
                    <a:pt x="159" y="1528"/>
                  </a:lnTo>
                  <a:cubicBezTo>
                    <a:pt x="1" y="1587"/>
                    <a:pt x="43" y="1822"/>
                    <a:pt x="211" y="1822"/>
                  </a:cubicBezTo>
                  <a:cubicBezTo>
                    <a:pt x="229" y="1822"/>
                    <a:pt x="247" y="1818"/>
                    <a:pt x="264" y="1813"/>
                  </a:cubicBezTo>
                  <a:lnTo>
                    <a:pt x="4379" y="293"/>
                  </a:lnTo>
                  <a:cubicBezTo>
                    <a:pt x="4457" y="265"/>
                    <a:pt x="4496" y="177"/>
                    <a:pt x="4467" y="99"/>
                  </a:cubicBezTo>
                  <a:cubicBezTo>
                    <a:pt x="4445" y="38"/>
                    <a:pt x="4387" y="1"/>
                    <a:pt x="432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89" name="Google Shape;394;p26"/>
            <p:cNvSpPr/>
            <p:nvPr/>
          </p:nvSpPr>
          <p:spPr>
            <a:xfrm>
              <a:off x="4226300" y="4206525"/>
              <a:ext cx="1366300" cy="508625"/>
            </a:xfrm>
            <a:custGeom>
              <a:avLst/>
              <a:gdLst/>
              <a:ahLst/>
              <a:cxnLst/>
              <a:rect l="l" t="t" r="r" b="b"/>
              <a:pathLst>
                <a:path w="54652" h="20345" extrusionOk="0">
                  <a:moveTo>
                    <a:pt x="54481" y="1"/>
                  </a:moveTo>
                  <a:cubicBezTo>
                    <a:pt x="54462" y="1"/>
                    <a:pt x="54443" y="4"/>
                    <a:pt x="54425" y="12"/>
                  </a:cubicBezTo>
                  <a:lnTo>
                    <a:pt x="159" y="20053"/>
                  </a:lnTo>
                  <a:cubicBezTo>
                    <a:pt x="0" y="20111"/>
                    <a:pt x="43" y="20345"/>
                    <a:pt x="212" y="20345"/>
                  </a:cubicBezTo>
                  <a:cubicBezTo>
                    <a:pt x="229" y="20345"/>
                    <a:pt x="248" y="20343"/>
                    <a:pt x="264" y="20336"/>
                  </a:cubicBezTo>
                  <a:lnTo>
                    <a:pt x="54530" y="295"/>
                  </a:lnTo>
                  <a:cubicBezTo>
                    <a:pt x="54610" y="267"/>
                    <a:pt x="54652" y="179"/>
                    <a:pt x="54622" y="99"/>
                  </a:cubicBezTo>
                  <a:cubicBezTo>
                    <a:pt x="54600" y="38"/>
                    <a:pt x="54542" y="1"/>
                    <a:pt x="5448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90" name="Google Shape;395;p26"/>
            <p:cNvSpPr/>
            <p:nvPr/>
          </p:nvSpPr>
          <p:spPr>
            <a:xfrm>
              <a:off x="4079850" y="4067825"/>
              <a:ext cx="1366175" cy="508575"/>
            </a:xfrm>
            <a:custGeom>
              <a:avLst/>
              <a:gdLst/>
              <a:ahLst/>
              <a:cxnLst/>
              <a:rect l="l" t="t" r="r" b="b"/>
              <a:pathLst>
                <a:path w="54647" h="20343" extrusionOk="0">
                  <a:moveTo>
                    <a:pt x="54477" y="0"/>
                  </a:moveTo>
                  <a:cubicBezTo>
                    <a:pt x="54459" y="0"/>
                    <a:pt x="54441" y="3"/>
                    <a:pt x="54424" y="10"/>
                  </a:cubicBezTo>
                  <a:lnTo>
                    <a:pt x="159" y="20051"/>
                  </a:lnTo>
                  <a:cubicBezTo>
                    <a:pt x="0" y="20110"/>
                    <a:pt x="43" y="20343"/>
                    <a:pt x="211" y="20343"/>
                  </a:cubicBezTo>
                  <a:cubicBezTo>
                    <a:pt x="229" y="20343"/>
                    <a:pt x="248" y="20341"/>
                    <a:pt x="265" y="20334"/>
                  </a:cubicBezTo>
                  <a:lnTo>
                    <a:pt x="54528" y="293"/>
                  </a:lnTo>
                  <a:cubicBezTo>
                    <a:pt x="54607" y="264"/>
                    <a:pt x="54647" y="177"/>
                    <a:pt x="54618" y="98"/>
                  </a:cubicBezTo>
                  <a:cubicBezTo>
                    <a:pt x="54596" y="38"/>
                    <a:pt x="54538" y="0"/>
                    <a:pt x="54477"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91" name="Google Shape;396;p26"/>
            <p:cNvSpPr/>
            <p:nvPr/>
          </p:nvSpPr>
          <p:spPr>
            <a:xfrm>
              <a:off x="5233050" y="3929075"/>
              <a:ext cx="66525" cy="28600"/>
            </a:xfrm>
            <a:custGeom>
              <a:avLst/>
              <a:gdLst/>
              <a:ahLst/>
              <a:cxnLst/>
              <a:rect l="l" t="t" r="r" b="b"/>
              <a:pathLst>
                <a:path w="2661" h="1144" extrusionOk="0">
                  <a:moveTo>
                    <a:pt x="2491" y="0"/>
                  </a:moveTo>
                  <a:cubicBezTo>
                    <a:pt x="2473" y="0"/>
                    <a:pt x="2455" y="3"/>
                    <a:pt x="2438" y="10"/>
                  </a:cubicBezTo>
                  <a:lnTo>
                    <a:pt x="158" y="851"/>
                  </a:lnTo>
                  <a:cubicBezTo>
                    <a:pt x="1" y="909"/>
                    <a:pt x="42" y="1144"/>
                    <a:pt x="211" y="1144"/>
                  </a:cubicBezTo>
                  <a:cubicBezTo>
                    <a:pt x="229" y="1144"/>
                    <a:pt x="247" y="1140"/>
                    <a:pt x="264" y="1135"/>
                  </a:cubicBezTo>
                  <a:lnTo>
                    <a:pt x="2542" y="293"/>
                  </a:lnTo>
                  <a:cubicBezTo>
                    <a:pt x="2621" y="264"/>
                    <a:pt x="2661" y="177"/>
                    <a:pt x="2632" y="99"/>
                  </a:cubicBezTo>
                  <a:cubicBezTo>
                    <a:pt x="2610" y="38"/>
                    <a:pt x="2552" y="0"/>
                    <a:pt x="2491"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92" name="Google Shape;397;p26"/>
            <p:cNvSpPr/>
            <p:nvPr/>
          </p:nvSpPr>
          <p:spPr>
            <a:xfrm>
              <a:off x="3933400" y="3980150"/>
              <a:ext cx="1227900" cy="457525"/>
            </a:xfrm>
            <a:custGeom>
              <a:avLst/>
              <a:gdLst/>
              <a:ahLst/>
              <a:cxnLst/>
              <a:rect l="l" t="t" r="r" b="b"/>
              <a:pathLst>
                <a:path w="49116" h="18301" extrusionOk="0">
                  <a:moveTo>
                    <a:pt x="48946" y="1"/>
                  </a:moveTo>
                  <a:cubicBezTo>
                    <a:pt x="48928" y="1"/>
                    <a:pt x="48910" y="4"/>
                    <a:pt x="48892" y="11"/>
                  </a:cubicBezTo>
                  <a:lnTo>
                    <a:pt x="159" y="18008"/>
                  </a:lnTo>
                  <a:cubicBezTo>
                    <a:pt x="0" y="18065"/>
                    <a:pt x="43" y="18300"/>
                    <a:pt x="212" y="18300"/>
                  </a:cubicBezTo>
                  <a:cubicBezTo>
                    <a:pt x="229" y="18300"/>
                    <a:pt x="248" y="18297"/>
                    <a:pt x="264" y="18291"/>
                  </a:cubicBezTo>
                  <a:lnTo>
                    <a:pt x="48997" y="293"/>
                  </a:lnTo>
                  <a:cubicBezTo>
                    <a:pt x="49075" y="265"/>
                    <a:pt x="49115" y="177"/>
                    <a:pt x="49087" y="99"/>
                  </a:cubicBezTo>
                  <a:cubicBezTo>
                    <a:pt x="49064" y="38"/>
                    <a:pt x="49007" y="1"/>
                    <a:pt x="4894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93" name="Google Shape;398;p26"/>
            <p:cNvSpPr/>
            <p:nvPr/>
          </p:nvSpPr>
          <p:spPr>
            <a:xfrm>
              <a:off x="3786950" y="3790300"/>
              <a:ext cx="1366175" cy="508625"/>
            </a:xfrm>
            <a:custGeom>
              <a:avLst/>
              <a:gdLst/>
              <a:ahLst/>
              <a:cxnLst/>
              <a:rect l="l" t="t" r="r" b="b"/>
              <a:pathLst>
                <a:path w="54647" h="20345" extrusionOk="0">
                  <a:moveTo>
                    <a:pt x="54477" y="1"/>
                  </a:moveTo>
                  <a:cubicBezTo>
                    <a:pt x="54459" y="1"/>
                    <a:pt x="54442" y="4"/>
                    <a:pt x="54425" y="10"/>
                  </a:cubicBezTo>
                  <a:lnTo>
                    <a:pt x="159" y="20052"/>
                  </a:lnTo>
                  <a:cubicBezTo>
                    <a:pt x="0" y="20110"/>
                    <a:pt x="43" y="20344"/>
                    <a:pt x="211" y="20344"/>
                  </a:cubicBezTo>
                  <a:cubicBezTo>
                    <a:pt x="229" y="20344"/>
                    <a:pt x="246" y="20342"/>
                    <a:pt x="264" y="20336"/>
                  </a:cubicBezTo>
                  <a:lnTo>
                    <a:pt x="54529" y="294"/>
                  </a:lnTo>
                  <a:cubicBezTo>
                    <a:pt x="54608" y="265"/>
                    <a:pt x="54647" y="178"/>
                    <a:pt x="54618" y="100"/>
                  </a:cubicBezTo>
                  <a:cubicBezTo>
                    <a:pt x="54596" y="39"/>
                    <a:pt x="54538" y="1"/>
                    <a:pt x="54477"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94" name="Google Shape;400;p26"/>
            <p:cNvSpPr/>
            <p:nvPr/>
          </p:nvSpPr>
          <p:spPr>
            <a:xfrm>
              <a:off x="3494050" y="3512825"/>
              <a:ext cx="1366175" cy="508625"/>
            </a:xfrm>
            <a:custGeom>
              <a:avLst/>
              <a:gdLst/>
              <a:ahLst/>
              <a:cxnLst/>
              <a:rect l="l" t="t" r="r" b="b"/>
              <a:pathLst>
                <a:path w="54647" h="20345" extrusionOk="0">
                  <a:moveTo>
                    <a:pt x="54476" y="1"/>
                  </a:moveTo>
                  <a:cubicBezTo>
                    <a:pt x="54459" y="1"/>
                    <a:pt x="54441" y="4"/>
                    <a:pt x="54424" y="10"/>
                  </a:cubicBezTo>
                  <a:lnTo>
                    <a:pt x="159" y="20051"/>
                  </a:lnTo>
                  <a:cubicBezTo>
                    <a:pt x="0" y="20110"/>
                    <a:pt x="43" y="20343"/>
                    <a:pt x="211" y="20345"/>
                  </a:cubicBezTo>
                  <a:cubicBezTo>
                    <a:pt x="229" y="20345"/>
                    <a:pt x="246" y="20341"/>
                    <a:pt x="264" y="20335"/>
                  </a:cubicBezTo>
                  <a:lnTo>
                    <a:pt x="54528" y="293"/>
                  </a:lnTo>
                  <a:cubicBezTo>
                    <a:pt x="54606" y="265"/>
                    <a:pt x="54647" y="177"/>
                    <a:pt x="54618" y="99"/>
                  </a:cubicBezTo>
                  <a:cubicBezTo>
                    <a:pt x="54596" y="38"/>
                    <a:pt x="54538" y="1"/>
                    <a:pt x="5447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95" name="Google Shape;401;p26"/>
            <p:cNvSpPr/>
            <p:nvPr/>
          </p:nvSpPr>
          <p:spPr>
            <a:xfrm>
              <a:off x="3347600" y="3374125"/>
              <a:ext cx="1366050" cy="508575"/>
            </a:xfrm>
            <a:custGeom>
              <a:avLst/>
              <a:gdLst/>
              <a:ahLst/>
              <a:cxnLst/>
              <a:rect l="l" t="t" r="r" b="b"/>
              <a:pathLst>
                <a:path w="54642" h="20343" extrusionOk="0">
                  <a:moveTo>
                    <a:pt x="54472" y="0"/>
                  </a:moveTo>
                  <a:cubicBezTo>
                    <a:pt x="54456" y="0"/>
                    <a:pt x="54440" y="3"/>
                    <a:pt x="54423" y="8"/>
                  </a:cubicBezTo>
                  <a:lnTo>
                    <a:pt x="159" y="20049"/>
                  </a:lnTo>
                  <a:cubicBezTo>
                    <a:pt x="0" y="20108"/>
                    <a:pt x="42" y="20342"/>
                    <a:pt x="211" y="20343"/>
                  </a:cubicBezTo>
                  <a:cubicBezTo>
                    <a:pt x="228" y="20342"/>
                    <a:pt x="246" y="20339"/>
                    <a:pt x="262" y="20332"/>
                  </a:cubicBezTo>
                  <a:lnTo>
                    <a:pt x="54528" y="291"/>
                  </a:lnTo>
                  <a:cubicBezTo>
                    <a:pt x="54604" y="261"/>
                    <a:pt x="54642" y="175"/>
                    <a:pt x="54613" y="98"/>
                  </a:cubicBezTo>
                  <a:cubicBezTo>
                    <a:pt x="54591" y="38"/>
                    <a:pt x="54534" y="0"/>
                    <a:pt x="54472"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96" name="Google Shape;402;p26"/>
            <p:cNvSpPr/>
            <p:nvPr/>
          </p:nvSpPr>
          <p:spPr>
            <a:xfrm>
              <a:off x="4509750" y="3235325"/>
              <a:ext cx="57575" cy="25325"/>
            </a:xfrm>
            <a:custGeom>
              <a:avLst/>
              <a:gdLst/>
              <a:ahLst/>
              <a:cxnLst/>
              <a:rect l="l" t="t" r="r" b="b"/>
              <a:pathLst>
                <a:path w="2303" h="1013" extrusionOk="0">
                  <a:moveTo>
                    <a:pt x="2133" y="1"/>
                  </a:moveTo>
                  <a:cubicBezTo>
                    <a:pt x="2115" y="1"/>
                    <a:pt x="2097" y="4"/>
                    <a:pt x="2079" y="11"/>
                  </a:cubicBezTo>
                  <a:lnTo>
                    <a:pt x="158" y="719"/>
                  </a:lnTo>
                  <a:cubicBezTo>
                    <a:pt x="0" y="778"/>
                    <a:pt x="43" y="1012"/>
                    <a:pt x="211" y="1012"/>
                  </a:cubicBezTo>
                  <a:cubicBezTo>
                    <a:pt x="229" y="1012"/>
                    <a:pt x="246" y="1009"/>
                    <a:pt x="264" y="1003"/>
                  </a:cubicBezTo>
                  <a:lnTo>
                    <a:pt x="2184" y="294"/>
                  </a:lnTo>
                  <a:cubicBezTo>
                    <a:pt x="2262" y="265"/>
                    <a:pt x="2303" y="177"/>
                    <a:pt x="2273" y="99"/>
                  </a:cubicBezTo>
                  <a:cubicBezTo>
                    <a:pt x="2250" y="39"/>
                    <a:pt x="2193" y="1"/>
                    <a:pt x="2133"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97" name="Google Shape;403;p26"/>
            <p:cNvSpPr/>
            <p:nvPr/>
          </p:nvSpPr>
          <p:spPr>
            <a:xfrm>
              <a:off x="3201150" y="3268500"/>
              <a:ext cx="1276300" cy="475450"/>
            </a:xfrm>
            <a:custGeom>
              <a:avLst/>
              <a:gdLst/>
              <a:ahLst/>
              <a:cxnLst/>
              <a:rect l="l" t="t" r="r" b="b"/>
              <a:pathLst>
                <a:path w="51052" h="19018" extrusionOk="0">
                  <a:moveTo>
                    <a:pt x="50881" y="1"/>
                  </a:moveTo>
                  <a:cubicBezTo>
                    <a:pt x="50865" y="1"/>
                    <a:pt x="50848" y="4"/>
                    <a:pt x="50831" y="10"/>
                  </a:cubicBezTo>
                  <a:lnTo>
                    <a:pt x="159" y="18725"/>
                  </a:lnTo>
                  <a:cubicBezTo>
                    <a:pt x="0" y="18782"/>
                    <a:pt x="41" y="19018"/>
                    <a:pt x="210" y="19018"/>
                  </a:cubicBezTo>
                  <a:cubicBezTo>
                    <a:pt x="229" y="19017"/>
                    <a:pt x="246" y="19014"/>
                    <a:pt x="263" y="19007"/>
                  </a:cubicBezTo>
                  <a:lnTo>
                    <a:pt x="50936" y="294"/>
                  </a:lnTo>
                  <a:cubicBezTo>
                    <a:pt x="51013" y="264"/>
                    <a:pt x="51052" y="177"/>
                    <a:pt x="51023" y="100"/>
                  </a:cubicBezTo>
                  <a:cubicBezTo>
                    <a:pt x="51000" y="39"/>
                    <a:pt x="50943" y="1"/>
                    <a:pt x="5088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98" name="Google Shape;404;p26"/>
            <p:cNvSpPr/>
            <p:nvPr/>
          </p:nvSpPr>
          <p:spPr>
            <a:xfrm>
              <a:off x="3459675" y="3096575"/>
              <a:ext cx="961150" cy="359050"/>
            </a:xfrm>
            <a:custGeom>
              <a:avLst/>
              <a:gdLst/>
              <a:ahLst/>
              <a:cxnLst/>
              <a:rect l="l" t="t" r="r" b="b"/>
              <a:pathLst>
                <a:path w="38446" h="14362" extrusionOk="0">
                  <a:moveTo>
                    <a:pt x="38274" y="1"/>
                  </a:moveTo>
                  <a:cubicBezTo>
                    <a:pt x="38258" y="1"/>
                    <a:pt x="38241" y="4"/>
                    <a:pt x="38224" y="10"/>
                  </a:cubicBezTo>
                  <a:lnTo>
                    <a:pt x="160" y="14068"/>
                  </a:lnTo>
                  <a:cubicBezTo>
                    <a:pt x="1" y="14127"/>
                    <a:pt x="43" y="14360"/>
                    <a:pt x="211" y="14362"/>
                  </a:cubicBezTo>
                  <a:cubicBezTo>
                    <a:pt x="230" y="14362"/>
                    <a:pt x="247" y="14358"/>
                    <a:pt x="264" y="14351"/>
                  </a:cubicBezTo>
                  <a:lnTo>
                    <a:pt x="38329" y="292"/>
                  </a:lnTo>
                  <a:cubicBezTo>
                    <a:pt x="38406" y="263"/>
                    <a:pt x="38445" y="177"/>
                    <a:pt x="38416" y="99"/>
                  </a:cubicBezTo>
                  <a:cubicBezTo>
                    <a:pt x="38394" y="39"/>
                    <a:pt x="38336" y="1"/>
                    <a:pt x="38274"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99" name="Google Shape;405;p26"/>
            <p:cNvSpPr/>
            <p:nvPr/>
          </p:nvSpPr>
          <p:spPr>
            <a:xfrm>
              <a:off x="3054675" y="3500825"/>
              <a:ext cx="271700" cy="104350"/>
            </a:xfrm>
            <a:custGeom>
              <a:avLst/>
              <a:gdLst/>
              <a:ahLst/>
              <a:cxnLst/>
              <a:rect l="l" t="t" r="r" b="b"/>
              <a:pathLst>
                <a:path w="10868" h="4174" extrusionOk="0">
                  <a:moveTo>
                    <a:pt x="10696" y="0"/>
                  </a:moveTo>
                  <a:cubicBezTo>
                    <a:pt x="10677" y="0"/>
                    <a:pt x="10659" y="4"/>
                    <a:pt x="10641" y="11"/>
                  </a:cubicBezTo>
                  <a:lnTo>
                    <a:pt x="160" y="3882"/>
                  </a:lnTo>
                  <a:cubicBezTo>
                    <a:pt x="1" y="3940"/>
                    <a:pt x="42" y="4174"/>
                    <a:pt x="211" y="4174"/>
                  </a:cubicBezTo>
                  <a:cubicBezTo>
                    <a:pt x="229" y="4174"/>
                    <a:pt x="247" y="4172"/>
                    <a:pt x="263" y="4165"/>
                  </a:cubicBezTo>
                  <a:lnTo>
                    <a:pt x="10745" y="294"/>
                  </a:lnTo>
                  <a:cubicBezTo>
                    <a:pt x="10825" y="267"/>
                    <a:pt x="10867" y="179"/>
                    <a:pt x="10837" y="99"/>
                  </a:cubicBezTo>
                  <a:cubicBezTo>
                    <a:pt x="10815" y="38"/>
                    <a:pt x="10757" y="0"/>
                    <a:pt x="10696"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grpSp>
      <p:sp>
        <p:nvSpPr>
          <p:cNvPr id="300" name="TextBox 299"/>
          <p:cNvSpPr txBox="1"/>
          <p:nvPr/>
        </p:nvSpPr>
        <p:spPr>
          <a:xfrm>
            <a:off x="427831" y="5493889"/>
            <a:ext cx="1482844" cy="984885"/>
          </a:xfrm>
          <a:prstGeom prst="rect">
            <a:avLst/>
          </a:prstGeom>
          <a:noFill/>
        </p:spPr>
        <p:txBody>
          <a:bodyPr wrap="square" rtlCol="0">
            <a:spAutoFit/>
          </a:bodyPr>
          <a:lstStyle/>
          <a:p>
            <a:pPr algn="ctr"/>
            <a:r>
              <a:rPr lang="fa-IR" sz="4000" b="1" dirty="0">
                <a:solidFill>
                  <a:srgbClr val="008000"/>
                </a:solidFill>
                <a:cs typeface="B Nazanin" panose="00000400000000000000" pitchFamily="2" charset="-78"/>
              </a:rPr>
              <a:t>پیشینه</a:t>
            </a:r>
          </a:p>
          <a:p>
            <a:endParaRPr lang="en-US" dirty="0"/>
          </a:p>
        </p:txBody>
      </p:sp>
      <p:sp>
        <p:nvSpPr>
          <p:cNvPr id="331" name="Rectangle 330"/>
          <p:cNvSpPr/>
          <p:nvPr/>
        </p:nvSpPr>
        <p:spPr>
          <a:xfrm>
            <a:off x="0" y="0"/>
            <a:ext cx="12192000" cy="6858000"/>
          </a:xfrm>
          <a:prstGeom prst="rect">
            <a:avLst/>
          </a:prstGeom>
          <a:noFill/>
          <a:ln w="57150">
            <a:solidFill>
              <a:srgbClr val="00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gular Pentagon 1">
            <a:extLst>
              <a:ext uri="{FF2B5EF4-FFF2-40B4-BE49-F238E27FC236}">
                <a16:creationId xmlns:a16="http://schemas.microsoft.com/office/drawing/2014/main" id="{3E292F81-7D48-EBA1-4598-1284FF38E763}"/>
              </a:ext>
            </a:extLst>
          </p:cNvPr>
          <p:cNvSpPr/>
          <p:nvPr/>
        </p:nvSpPr>
        <p:spPr>
          <a:xfrm>
            <a:off x="31509" y="6244425"/>
            <a:ext cx="769815" cy="589033"/>
          </a:xfrm>
          <a:prstGeom prst="pentagon">
            <a:avLst/>
          </a:prstGeom>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a-IR" dirty="0">
                <a:cs typeface="B Nazanin" panose="00000400000000000000" pitchFamily="2" charset="-78"/>
              </a:rPr>
              <a:t>9</a:t>
            </a:r>
          </a:p>
        </p:txBody>
      </p:sp>
    </p:spTree>
    <p:extLst>
      <p:ext uri="{BB962C8B-B14F-4D97-AF65-F5344CB8AC3E}">
        <p14:creationId xmlns:p14="http://schemas.microsoft.com/office/powerpoint/2010/main" val="2157700294"/>
      </p:ext>
    </p:extLst>
  </p:cSld>
  <p:clrMapOvr>
    <a:masterClrMapping/>
  </p:clrMapOvr>
  <p:transition spd="slow">
    <p:cover/>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CFF66">
            <a:alpha val="41000"/>
          </a:srgbClr>
        </a:solidFill>
        <a:effectLst/>
      </p:bgPr>
    </p:bg>
    <p:spTree>
      <p:nvGrpSpPr>
        <p:cNvPr id="1" name="Shape 1361"/>
        <p:cNvGrpSpPr/>
        <p:nvPr/>
      </p:nvGrpSpPr>
      <p:grpSpPr>
        <a:xfrm>
          <a:off x="0" y="0"/>
          <a:ext cx="0" cy="0"/>
          <a:chOff x="0" y="0"/>
          <a:chExt cx="0" cy="0"/>
        </a:xfrm>
      </p:grpSpPr>
      <p:cxnSp>
        <p:nvCxnSpPr>
          <p:cNvPr id="1362" name="Google Shape;1362;p44"/>
          <p:cNvCxnSpPr/>
          <p:nvPr/>
        </p:nvCxnSpPr>
        <p:spPr>
          <a:xfrm rot="10800000">
            <a:off x="7028309" y="1484352"/>
            <a:ext cx="0" cy="1203200"/>
          </a:xfrm>
          <a:prstGeom prst="straightConnector1">
            <a:avLst/>
          </a:prstGeom>
          <a:noFill/>
          <a:ln w="19050" cap="flat" cmpd="sng">
            <a:solidFill>
              <a:schemeClr val="accent1"/>
            </a:solidFill>
            <a:prstDash val="solid"/>
            <a:round/>
            <a:headEnd type="none" w="med" len="med"/>
            <a:tailEnd type="none" w="med" len="med"/>
          </a:ln>
        </p:spPr>
      </p:cxnSp>
      <p:sp>
        <p:nvSpPr>
          <p:cNvPr id="1368" name="Google Shape;1368;p44"/>
          <p:cNvSpPr txBox="1">
            <a:spLocks noGrp="1"/>
          </p:cNvSpPr>
          <p:nvPr>
            <p:ph type="subTitle" idx="4294967295"/>
          </p:nvPr>
        </p:nvSpPr>
        <p:spPr>
          <a:xfrm>
            <a:off x="6945601" y="162596"/>
            <a:ext cx="4192113" cy="1588465"/>
          </a:xfrm>
          <a:prstGeom prst="rect">
            <a:avLst/>
          </a:prstGeom>
          <a:solidFill>
            <a:schemeClr val="bg2"/>
          </a:solidFill>
          <a:ln w="38100">
            <a:solidFill>
              <a:srgbClr val="CCFF66"/>
            </a:solidFill>
          </a:ln>
        </p:spPr>
        <p:txBody>
          <a:bodyPr spcFirstLastPara="1" vert="horz" wrap="square" lIns="121900" tIns="121900" rIns="121900" bIns="121900" rtlCol="0" anchor="t" anchorCtr="0">
            <a:noAutofit/>
          </a:bodyPr>
          <a:lstStyle/>
          <a:p>
            <a:pPr marL="0" indent="0" algn="ctr" rtl="1">
              <a:lnSpc>
                <a:spcPct val="100000"/>
              </a:lnSpc>
              <a:spcBef>
                <a:spcPts val="0"/>
              </a:spcBef>
              <a:spcAft>
                <a:spcPts val="2133"/>
              </a:spcAft>
              <a:buNone/>
            </a:pPr>
            <a:endParaRPr sz="1400" b="1" dirty="0">
              <a:solidFill>
                <a:srgbClr val="008000"/>
              </a:solidFill>
              <a:cs typeface="B Nazanin" panose="00000400000000000000" pitchFamily="2" charset="-78"/>
            </a:endParaRPr>
          </a:p>
        </p:txBody>
      </p:sp>
      <p:sp>
        <p:nvSpPr>
          <p:cNvPr id="1370" name="Google Shape;1370;p44"/>
          <p:cNvSpPr txBox="1">
            <a:spLocks noGrp="1"/>
          </p:cNvSpPr>
          <p:nvPr>
            <p:ph type="subTitle" idx="4294967295"/>
          </p:nvPr>
        </p:nvSpPr>
        <p:spPr>
          <a:xfrm>
            <a:off x="8638498" y="3183393"/>
            <a:ext cx="1463013" cy="547879"/>
          </a:xfrm>
          <a:prstGeom prst="rect">
            <a:avLst/>
          </a:prstGeom>
          <a:solidFill>
            <a:schemeClr val="bg2"/>
          </a:solidFill>
          <a:ln w="38100">
            <a:solidFill>
              <a:srgbClr val="CCFF66"/>
            </a:solidFill>
          </a:ln>
        </p:spPr>
        <p:txBody>
          <a:bodyPr spcFirstLastPara="1" vert="horz" wrap="square" lIns="121900" tIns="121900" rIns="121900" bIns="121900" rtlCol="0" anchor="t" anchorCtr="0">
            <a:noAutofit/>
          </a:bodyPr>
          <a:lstStyle/>
          <a:p>
            <a:pPr marL="0" indent="0" algn="ctr">
              <a:lnSpc>
                <a:spcPct val="100000"/>
              </a:lnSpc>
              <a:spcBef>
                <a:spcPts val="0"/>
              </a:spcBef>
              <a:spcAft>
                <a:spcPts val="2133"/>
              </a:spcAft>
              <a:buNone/>
            </a:pPr>
            <a:r>
              <a:rPr lang="fa-IR" sz="2000" b="1" dirty="0">
                <a:cs typeface="B Nazanin" panose="00000400000000000000" pitchFamily="2" charset="-78"/>
              </a:rPr>
              <a:t>کاربردی</a:t>
            </a:r>
            <a:endParaRPr b="1" dirty="0">
              <a:cs typeface="B Nazanin" panose="00000400000000000000" pitchFamily="2" charset="-78"/>
            </a:endParaRPr>
          </a:p>
        </p:txBody>
      </p:sp>
      <p:sp>
        <p:nvSpPr>
          <p:cNvPr id="1372" name="Google Shape;1372;p44"/>
          <p:cNvSpPr txBox="1">
            <a:spLocks noGrp="1"/>
          </p:cNvSpPr>
          <p:nvPr>
            <p:ph type="subTitle" idx="4294967295"/>
          </p:nvPr>
        </p:nvSpPr>
        <p:spPr>
          <a:xfrm>
            <a:off x="255195" y="1578347"/>
            <a:ext cx="4139186" cy="877316"/>
          </a:xfrm>
          <a:prstGeom prst="rect">
            <a:avLst/>
          </a:prstGeom>
          <a:solidFill>
            <a:schemeClr val="bg2"/>
          </a:solidFill>
          <a:ln w="38100">
            <a:solidFill>
              <a:srgbClr val="CCFF66"/>
            </a:solidFill>
          </a:ln>
        </p:spPr>
        <p:txBody>
          <a:bodyPr spcFirstLastPara="1" vert="horz" wrap="square" lIns="121900" tIns="121900" rIns="121900" bIns="121900" rtlCol="0" anchor="t" anchorCtr="0">
            <a:noAutofit/>
          </a:bodyPr>
          <a:lstStyle/>
          <a:p>
            <a:pPr marL="0" indent="0" algn="just" rtl="1">
              <a:lnSpc>
                <a:spcPct val="100000"/>
              </a:lnSpc>
              <a:spcBef>
                <a:spcPts val="0"/>
              </a:spcBef>
              <a:spcAft>
                <a:spcPts val="2133"/>
              </a:spcAft>
              <a:buNone/>
            </a:pPr>
            <a:endParaRPr sz="2400" dirty="0">
              <a:solidFill>
                <a:srgbClr val="008000"/>
              </a:solidFill>
              <a:cs typeface="B Nazanin" panose="00000400000000000000" pitchFamily="2" charset="-78"/>
            </a:endParaRPr>
          </a:p>
        </p:txBody>
      </p:sp>
      <p:sp>
        <p:nvSpPr>
          <p:cNvPr id="1374" name="Google Shape;1374;p44"/>
          <p:cNvSpPr txBox="1">
            <a:spLocks noGrp="1"/>
          </p:cNvSpPr>
          <p:nvPr>
            <p:ph type="subTitle" idx="4294967295"/>
          </p:nvPr>
        </p:nvSpPr>
        <p:spPr>
          <a:xfrm>
            <a:off x="114036" y="3915841"/>
            <a:ext cx="5378235" cy="969600"/>
          </a:xfrm>
          <a:prstGeom prst="rect">
            <a:avLst/>
          </a:prstGeom>
          <a:solidFill>
            <a:schemeClr val="bg2"/>
          </a:solidFill>
          <a:ln w="38100">
            <a:solidFill>
              <a:srgbClr val="CCFF66"/>
            </a:solidFill>
          </a:ln>
        </p:spPr>
        <p:txBody>
          <a:bodyPr spcFirstLastPara="1" vert="horz" wrap="square" lIns="121900" tIns="121900" rIns="121900" bIns="121900" rtlCol="0" anchor="t" anchorCtr="0">
            <a:noAutofit/>
          </a:bodyPr>
          <a:lstStyle/>
          <a:p>
            <a:pPr marL="0" indent="0" algn="ctr" rtl="1">
              <a:lnSpc>
                <a:spcPct val="100000"/>
              </a:lnSpc>
              <a:spcBef>
                <a:spcPts val="0"/>
              </a:spcBef>
              <a:spcAft>
                <a:spcPts val="2133"/>
              </a:spcAft>
              <a:buNone/>
            </a:pPr>
            <a:endParaRPr b="1" dirty="0">
              <a:solidFill>
                <a:schemeClr val="accent6">
                  <a:lumMod val="50000"/>
                </a:schemeClr>
              </a:solidFill>
              <a:cs typeface="B Nazanin" panose="00000400000000000000" pitchFamily="2" charset="-78"/>
            </a:endParaRPr>
          </a:p>
        </p:txBody>
      </p:sp>
      <p:grpSp>
        <p:nvGrpSpPr>
          <p:cNvPr id="1375" name="Google Shape;1375;p44"/>
          <p:cNvGrpSpPr/>
          <p:nvPr/>
        </p:nvGrpSpPr>
        <p:grpSpPr>
          <a:xfrm>
            <a:off x="3814470" y="1359382"/>
            <a:ext cx="5020103" cy="3105628"/>
            <a:chOff x="214575" y="632800"/>
            <a:chExt cx="7190750" cy="4447625"/>
          </a:xfrm>
        </p:grpSpPr>
        <p:sp>
          <p:nvSpPr>
            <p:cNvPr id="1376" name="Google Shape;1376;p44"/>
            <p:cNvSpPr/>
            <p:nvPr/>
          </p:nvSpPr>
          <p:spPr>
            <a:xfrm>
              <a:off x="2272875" y="632800"/>
              <a:ext cx="3062975" cy="2082775"/>
            </a:xfrm>
            <a:custGeom>
              <a:avLst/>
              <a:gdLst/>
              <a:ahLst/>
              <a:cxnLst/>
              <a:rect l="l" t="t" r="r" b="b"/>
              <a:pathLst>
                <a:path w="122519" h="83311" extrusionOk="0">
                  <a:moveTo>
                    <a:pt x="122406" y="35468"/>
                  </a:moveTo>
                  <a:lnTo>
                    <a:pt x="122406" y="35472"/>
                  </a:lnTo>
                  <a:lnTo>
                    <a:pt x="122406" y="35472"/>
                  </a:lnTo>
                  <a:cubicBezTo>
                    <a:pt x="122406" y="35471"/>
                    <a:pt x="122406" y="35469"/>
                    <a:pt x="122406" y="35468"/>
                  </a:cubicBezTo>
                  <a:close/>
                  <a:moveTo>
                    <a:pt x="61023" y="1"/>
                  </a:moveTo>
                  <a:cubicBezTo>
                    <a:pt x="58491" y="1"/>
                    <a:pt x="55961" y="560"/>
                    <a:pt x="54035" y="1679"/>
                  </a:cubicBezTo>
                  <a:lnTo>
                    <a:pt x="2915" y="31386"/>
                  </a:lnTo>
                  <a:cubicBezTo>
                    <a:pt x="998" y="32501"/>
                    <a:pt x="42" y="33957"/>
                    <a:pt x="40" y="35417"/>
                  </a:cubicBezTo>
                  <a:lnTo>
                    <a:pt x="40" y="35417"/>
                  </a:lnTo>
                  <a:lnTo>
                    <a:pt x="40" y="35412"/>
                  </a:lnTo>
                  <a:lnTo>
                    <a:pt x="5" y="47844"/>
                  </a:lnTo>
                  <a:cubicBezTo>
                    <a:pt x="1" y="49319"/>
                    <a:pt x="976" y="50799"/>
                    <a:pt x="2925" y="51925"/>
                  </a:cubicBezTo>
                  <a:lnTo>
                    <a:pt x="54379" y="81633"/>
                  </a:lnTo>
                  <a:cubicBezTo>
                    <a:pt x="56273" y="82726"/>
                    <a:pt x="58738" y="83284"/>
                    <a:pt x="61212" y="83309"/>
                  </a:cubicBezTo>
                  <a:cubicBezTo>
                    <a:pt x="61267" y="83310"/>
                    <a:pt x="61322" y="83310"/>
                    <a:pt x="61378" y="83310"/>
                  </a:cubicBezTo>
                  <a:cubicBezTo>
                    <a:pt x="63914" y="83310"/>
                    <a:pt x="66447" y="82753"/>
                    <a:pt x="68376" y="81633"/>
                  </a:cubicBezTo>
                  <a:lnTo>
                    <a:pt x="89954" y="69093"/>
                  </a:lnTo>
                  <a:lnTo>
                    <a:pt x="92548" y="70592"/>
                  </a:lnTo>
                  <a:lnTo>
                    <a:pt x="92531" y="76149"/>
                  </a:lnTo>
                  <a:lnTo>
                    <a:pt x="110165" y="76149"/>
                  </a:lnTo>
                  <a:lnTo>
                    <a:pt x="110200" y="63716"/>
                  </a:lnTo>
                  <a:lnTo>
                    <a:pt x="110163" y="57349"/>
                  </a:lnTo>
                  <a:lnTo>
                    <a:pt x="119494" y="51925"/>
                  </a:lnTo>
                  <a:cubicBezTo>
                    <a:pt x="121409" y="50812"/>
                    <a:pt x="122367" y="49357"/>
                    <a:pt x="122371" y="47900"/>
                  </a:cubicBezTo>
                  <a:lnTo>
                    <a:pt x="122406" y="35472"/>
                  </a:lnTo>
                  <a:lnTo>
                    <a:pt x="122406" y="35472"/>
                  </a:lnTo>
                  <a:cubicBezTo>
                    <a:pt x="122406" y="35564"/>
                    <a:pt x="122390" y="35655"/>
                    <a:pt x="122382" y="35747"/>
                  </a:cubicBezTo>
                  <a:cubicBezTo>
                    <a:pt x="122518" y="34178"/>
                    <a:pt x="121558" y="32584"/>
                    <a:pt x="119484" y="31386"/>
                  </a:cubicBezTo>
                  <a:lnTo>
                    <a:pt x="68030" y="1679"/>
                  </a:lnTo>
                  <a:cubicBezTo>
                    <a:pt x="66092" y="560"/>
                    <a:pt x="63556" y="1"/>
                    <a:pt x="61023" y="1"/>
                  </a:cubicBezTo>
                  <a:close/>
                </a:path>
              </a:pathLst>
            </a:custGeom>
            <a:solidFill>
              <a:srgbClr val="E7478D"/>
            </a:solidFill>
            <a:ln>
              <a:noFill/>
            </a:ln>
          </p:spPr>
          <p:txBody>
            <a:bodyPr spcFirstLastPara="1" wrap="square" lIns="121900" tIns="121900" rIns="121900" bIns="121900" anchor="ctr" anchorCtr="0">
              <a:noAutofit/>
            </a:bodyPr>
            <a:lstStyle/>
            <a:p>
              <a:endParaRPr sz="2400" b="1"/>
            </a:p>
          </p:txBody>
        </p:sp>
        <p:sp>
          <p:nvSpPr>
            <p:cNvPr id="1377" name="Google Shape;1377;p44"/>
            <p:cNvSpPr/>
            <p:nvPr/>
          </p:nvSpPr>
          <p:spPr>
            <a:xfrm>
              <a:off x="4720800" y="1519500"/>
              <a:ext cx="612250" cy="724925"/>
            </a:xfrm>
            <a:custGeom>
              <a:avLst/>
              <a:gdLst/>
              <a:ahLst/>
              <a:cxnLst/>
              <a:rect l="l" t="t" r="r" b="b"/>
              <a:pathLst>
                <a:path w="24490" h="28997" extrusionOk="0">
                  <a:moveTo>
                    <a:pt x="24489" y="0"/>
                  </a:moveTo>
                  <a:cubicBezTo>
                    <a:pt x="24485" y="1457"/>
                    <a:pt x="23527" y="2914"/>
                    <a:pt x="21614" y="4026"/>
                  </a:cubicBezTo>
                  <a:lnTo>
                    <a:pt x="36" y="16565"/>
                  </a:lnTo>
                  <a:lnTo>
                    <a:pt x="0" y="28997"/>
                  </a:lnTo>
                  <a:lnTo>
                    <a:pt x="21579" y="16457"/>
                  </a:lnTo>
                  <a:cubicBezTo>
                    <a:pt x="23494" y="15346"/>
                    <a:pt x="24450" y="13891"/>
                    <a:pt x="24454" y="12434"/>
                  </a:cubicBezTo>
                  <a:lnTo>
                    <a:pt x="24489" y="0"/>
                  </a:lnTo>
                  <a:close/>
                </a:path>
              </a:pathLst>
            </a:custGeom>
            <a:solidFill>
              <a:srgbClr val="E7297B"/>
            </a:solidFill>
            <a:ln>
              <a:noFill/>
            </a:ln>
          </p:spPr>
          <p:txBody>
            <a:bodyPr spcFirstLastPara="1" wrap="square" lIns="121900" tIns="121900" rIns="121900" bIns="121900" anchor="ctr" anchorCtr="0">
              <a:noAutofit/>
            </a:bodyPr>
            <a:lstStyle/>
            <a:p>
              <a:endParaRPr sz="2400" b="1"/>
            </a:p>
          </p:txBody>
        </p:sp>
        <p:sp>
          <p:nvSpPr>
            <p:cNvPr id="1378" name="Google Shape;1378;p44"/>
            <p:cNvSpPr/>
            <p:nvPr/>
          </p:nvSpPr>
          <p:spPr>
            <a:xfrm>
              <a:off x="4521675" y="2049325"/>
              <a:ext cx="185525" cy="417425"/>
            </a:xfrm>
            <a:custGeom>
              <a:avLst/>
              <a:gdLst/>
              <a:ahLst/>
              <a:cxnLst/>
              <a:rect l="l" t="t" r="r" b="b"/>
              <a:pathLst>
                <a:path w="7421" h="16697" extrusionOk="0">
                  <a:moveTo>
                    <a:pt x="36" y="0"/>
                  </a:moveTo>
                  <a:lnTo>
                    <a:pt x="0" y="12432"/>
                  </a:lnTo>
                  <a:lnTo>
                    <a:pt x="7386" y="16696"/>
                  </a:lnTo>
                  <a:lnTo>
                    <a:pt x="7421" y="4264"/>
                  </a:lnTo>
                  <a:lnTo>
                    <a:pt x="36" y="0"/>
                  </a:lnTo>
                  <a:close/>
                </a:path>
              </a:pathLst>
            </a:custGeom>
            <a:solidFill>
              <a:srgbClr val="B52060"/>
            </a:solidFill>
            <a:ln>
              <a:noFill/>
            </a:ln>
          </p:spPr>
          <p:txBody>
            <a:bodyPr spcFirstLastPara="1" wrap="square" lIns="121900" tIns="121900" rIns="121900" bIns="121900" anchor="ctr" anchorCtr="0">
              <a:noAutofit/>
            </a:bodyPr>
            <a:lstStyle/>
            <a:p>
              <a:endParaRPr sz="2400" b="1"/>
            </a:p>
          </p:txBody>
        </p:sp>
        <p:sp>
          <p:nvSpPr>
            <p:cNvPr id="1379" name="Google Shape;1379;p44"/>
            <p:cNvSpPr/>
            <p:nvPr/>
          </p:nvSpPr>
          <p:spPr>
            <a:xfrm>
              <a:off x="4586200" y="2225725"/>
              <a:ext cx="441700" cy="310825"/>
            </a:xfrm>
            <a:custGeom>
              <a:avLst/>
              <a:gdLst/>
              <a:ahLst/>
              <a:cxnLst/>
              <a:rect l="l" t="t" r="r" b="b"/>
              <a:pathLst>
                <a:path w="17668" h="12433" extrusionOk="0">
                  <a:moveTo>
                    <a:pt x="36" y="1"/>
                  </a:moveTo>
                  <a:lnTo>
                    <a:pt x="1" y="12432"/>
                  </a:lnTo>
                  <a:lnTo>
                    <a:pt x="17632" y="12432"/>
                  </a:lnTo>
                  <a:lnTo>
                    <a:pt x="17667" y="1"/>
                  </a:lnTo>
                  <a:close/>
                </a:path>
              </a:pathLst>
            </a:custGeom>
            <a:solidFill>
              <a:srgbClr val="E7297B"/>
            </a:solidFill>
            <a:ln>
              <a:noFill/>
            </a:ln>
          </p:spPr>
          <p:txBody>
            <a:bodyPr spcFirstLastPara="1" wrap="square" lIns="121900" tIns="121900" rIns="121900" bIns="121900" anchor="ctr" anchorCtr="0">
              <a:noAutofit/>
            </a:bodyPr>
            <a:lstStyle/>
            <a:p>
              <a:endParaRPr sz="2400" b="1"/>
            </a:p>
          </p:txBody>
        </p:sp>
        <p:sp>
          <p:nvSpPr>
            <p:cNvPr id="1380" name="Google Shape;1380;p44"/>
            <p:cNvSpPr/>
            <p:nvPr/>
          </p:nvSpPr>
          <p:spPr>
            <a:xfrm>
              <a:off x="2249425" y="632850"/>
              <a:ext cx="3108000" cy="1772000"/>
            </a:xfrm>
            <a:custGeom>
              <a:avLst/>
              <a:gdLst/>
              <a:ahLst/>
              <a:cxnLst/>
              <a:rect l="l" t="t" r="r" b="b"/>
              <a:pathLst>
                <a:path w="124320" h="70880" extrusionOk="0">
                  <a:moveTo>
                    <a:pt x="61962" y="1"/>
                  </a:moveTo>
                  <a:cubicBezTo>
                    <a:pt x="59429" y="1"/>
                    <a:pt x="56899" y="560"/>
                    <a:pt x="54973" y="1679"/>
                  </a:cubicBezTo>
                  <a:lnTo>
                    <a:pt x="3853" y="31386"/>
                  </a:lnTo>
                  <a:cubicBezTo>
                    <a:pt x="1" y="33626"/>
                    <a:pt x="22" y="37254"/>
                    <a:pt x="3899" y="39494"/>
                  </a:cubicBezTo>
                  <a:lnTo>
                    <a:pt x="55352" y="69201"/>
                  </a:lnTo>
                  <a:cubicBezTo>
                    <a:pt x="57291" y="70320"/>
                    <a:pt x="59826" y="70879"/>
                    <a:pt x="62359" y="70879"/>
                  </a:cubicBezTo>
                  <a:cubicBezTo>
                    <a:pt x="64892" y="70879"/>
                    <a:pt x="67422" y="70320"/>
                    <a:pt x="69349" y="69201"/>
                  </a:cubicBezTo>
                  <a:lnTo>
                    <a:pt x="90928" y="56661"/>
                  </a:lnTo>
                  <a:lnTo>
                    <a:pt x="98311" y="60925"/>
                  </a:lnTo>
                  <a:lnTo>
                    <a:pt x="93507" y="63718"/>
                  </a:lnTo>
                  <a:lnTo>
                    <a:pt x="111138" y="63718"/>
                  </a:lnTo>
                  <a:lnTo>
                    <a:pt x="111080" y="53505"/>
                  </a:lnTo>
                  <a:lnTo>
                    <a:pt x="106274" y="56295"/>
                  </a:lnTo>
                  <a:lnTo>
                    <a:pt x="98891" y="52031"/>
                  </a:lnTo>
                  <a:lnTo>
                    <a:pt x="120469" y="39492"/>
                  </a:lnTo>
                  <a:cubicBezTo>
                    <a:pt x="124319" y="37254"/>
                    <a:pt x="124301" y="33623"/>
                    <a:pt x="120422" y="31384"/>
                  </a:cubicBezTo>
                  <a:lnTo>
                    <a:pt x="68968" y="1679"/>
                  </a:lnTo>
                  <a:cubicBezTo>
                    <a:pt x="67031" y="560"/>
                    <a:pt x="64495" y="1"/>
                    <a:pt x="61962" y="1"/>
                  </a:cubicBezTo>
                  <a:close/>
                </a:path>
              </a:pathLst>
            </a:custGeom>
            <a:solidFill>
              <a:srgbClr val="CCFF66"/>
            </a:solidFill>
            <a:ln>
              <a:noFill/>
            </a:ln>
          </p:spPr>
          <p:txBody>
            <a:bodyPr spcFirstLastPara="1" wrap="square" lIns="121900" tIns="121900" rIns="121900" bIns="121900" anchor="ctr" anchorCtr="0">
              <a:noAutofit/>
            </a:bodyPr>
            <a:lstStyle/>
            <a:p>
              <a:endParaRPr sz="2400" b="1"/>
            </a:p>
          </p:txBody>
        </p:sp>
        <p:sp>
          <p:nvSpPr>
            <p:cNvPr id="1381" name="Google Shape;1381;p44"/>
            <p:cNvSpPr/>
            <p:nvPr/>
          </p:nvSpPr>
          <p:spPr>
            <a:xfrm>
              <a:off x="3803150" y="2049375"/>
              <a:ext cx="719425" cy="666200"/>
            </a:xfrm>
            <a:custGeom>
              <a:avLst/>
              <a:gdLst/>
              <a:ahLst/>
              <a:cxnLst/>
              <a:rect l="l" t="t" r="r" b="b"/>
              <a:pathLst>
                <a:path w="28777" h="26648" extrusionOk="0">
                  <a:moveTo>
                    <a:pt x="28777" y="0"/>
                  </a:moveTo>
                  <a:lnTo>
                    <a:pt x="7200" y="12538"/>
                  </a:lnTo>
                  <a:cubicBezTo>
                    <a:pt x="5271" y="13658"/>
                    <a:pt x="2740" y="14216"/>
                    <a:pt x="207" y="14216"/>
                  </a:cubicBezTo>
                  <a:cubicBezTo>
                    <a:pt x="138" y="14216"/>
                    <a:pt x="69" y="14215"/>
                    <a:pt x="1" y="14214"/>
                  </a:cubicBezTo>
                  <a:lnTo>
                    <a:pt x="1" y="26646"/>
                  </a:lnTo>
                  <a:cubicBezTo>
                    <a:pt x="61" y="26647"/>
                    <a:pt x="120" y="26647"/>
                    <a:pt x="180" y="26647"/>
                  </a:cubicBezTo>
                  <a:cubicBezTo>
                    <a:pt x="2712" y="26647"/>
                    <a:pt x="5238" y="26090"/>
                    <a:pt x="7163" y="24972"/>
                  </a:cubicBezTo>
                  <a:lnTo>
                    <a:pt x="28741" y="12430"/>
                  </a:lnTo>
                  <a:lnTo>
                    <a:pt x="28777" y="0"/>
                  </a:lnTo>
                  <a:close/>
                </a:path>
              </a:pathLst>
            </a:custGeom>
            <a:solidFill>
              <a:srgbClr val="E7297B"/>
            </a:solidFill>
            <a:ln>
              <a:noFill/>
            </a:ln>
          </p:spPr>
          <p:txBody>
            <a:bodyPr spcFirstLastPara="1" wrap="square" lIns="121900" tIns="121900" rIns="121900" bIns="121900" anchor="ctr" anchorCtr="0">
              <a:noAutofit/>
            </a:bodyPr>
            <a:lstStyle/>
            <a:p>
              <a:endParaRPr sz="2400" b="1"/>
            </a:p>
          </p:txBody>
        </p:sp>
        <p:sp>
          <p:nvSpPr>
            <p:cNvPr id="1382" name="Google Shape;1382;p44"/>
            <p:cNvSpPr/>
            <p:nvPr/>
          </p:nvSpPr>
          <p:spPr>
            <a:xfrm>
              <a:off x="2272825" y="1518075"/>
              <a:ext cx="1530350" cy="1197475"/>
            </a:xfrm>
            <a:custGeom>
              <a:avLst/>
              <a:gdLst/>
              <a:ahLst/>
              <a:cxnLst/>
              <a:rect l="l" t="t" r="r" b="b"/>
              <a:pathLst>
                <a:path w="61214" h="47899" extrusionOk="0">
                  <a:moveTo>
                    <a:pt x="40" y="1"/>
                  </a:moveTo>
                  <a:lnTo>
                    <a:pt x="5" y="12435"/>
                  </a:lnTo>
                  <a:cubicBezTo>
                    <a:pt x="1" y="13911"/>
                    <a:pt x="975" y="15388"/>
                    <a:pt x="2927" y="16514"/>
                  </a:cubicBezTo>
                  <a:lnTo>
                    <a:pt x="54381" y="46222"/>
                  </a:lnTo>
                  <a:cubicBezTo>
                    <a:pt x="56275" y="47317"/>
                    <a:pt x="58740" y="47873"/>
                    <a:pt x="61214" y="47898"/>
                  </a:cubicBezTo>
                  <a:lnTo>
                    <a:pt x="61214" y="35466"/>
                  </a:lnTo>
                  <a:cubicBezTo>
                    <a:pt x="58751" y="35435"/>
                    <a:pt x="56302" y="34879"/>
                    <a:pt x="54416" y="33790"/>
                  </a:cubicBezTo>
                  <a:lnTo>
                    <a:pt x="2963" y="4083"/>
                  </a:lnTo>
                  <a:cubicBezTo>
                    <a:pt x="1011" y="2957"/>
                    <a:pt x="36" y="1477"/>
                    <a:pt x="40" y="1"/>
                  </a:cubicBezTo>
                  <a:close/>
                </a:path>
              </a:pathLst>
            </a:custGeom>
            <a:solidFill>
              <a:srgbClr val="E7478D"/>
            </a:solidFill>
            <a:ln>
              <a:noFill/>
            </a:ln>
          </p:spPr>
          <p:txBody>
            <a:bodyPr spcFirstLastPara="1" wrap="square" lIns="121900" tIns="121900" rIns="121900" bIns="121900" anchor="ctr" anchorCtr="0">
              <a:noAutofit/>
            </a:bodyPr>
            <a:lstStyle/>
            <a:p>
              <a:endParaRPr sz="2400" b="1"/>
            </a:p>
          </p:txBody>
        </p:sp>
        <p:sp>
          <p:nvSpPr>
            <p:cNvPr id="1383" name="Google Shape;1383;p44"/>
            <p:cNvSpPr/>
            <p:nvPr/>
          </p:nvSpPr>
          <p:spPr>
            <a:xfrm>
              <a:off x="4320725" y="1815075"/>
              <a:ext cx="3062925" cy="2082850"/>
            </a:xfrm>
            <a:custGeom>
              <a:avLst/>
              <a:gdLst/>
              <a:ahLst/>
              <a:cxnLst/>
              <a:rect l="l" t="t" r="r" b="b"/>
              <a:pathLst>
                <a:path w="122517" h="83314" extrusionOk="0">
                  <a:moveTo>
                    <a:pt x="61024" y="1"/>
                  </a:moveTo>
                  <a:cubicBezTo>
                    <a:pt x="58491" y="1"/>
                    <a:pt x="55961" y="561"/>
                    <a:pt x="54034" y="1681"/>
                  </a:cubicBezTo>
                  <a:lnTo>
                    <a:pt x="2915" y="31388"/>
                  </a:lnTo>
                  <a:cubicBezTo>
                    <a:pt x="999" y="32501"/>
                    <a:pt x="42" y="33959"/>
                    <a:pt x="40" y="35419"/>
                  </a:cubicBezTo>
                  <a:lnTo>
                    <a:pt x="40" y="35419"/>
                  </a:lnTo>
                  <a:cubicBezTo>
                    <a:pt x="40" y="35419"/>
                    <a:pt x="40" y="35418"/>
                    <a:pt x="40" y="35418"/>
                  </a:cubicBezTo>
                  <a:lnTo>
                    <a:pt x="5" y="47846"/>
                  </a:lnTo>
                  <a:cubicBezTo>
                    <a:pt x="1" y="49321"/>
                    <a:pt x="976" y="50801"/>
                    <a:pt x="2928" y="51927"/>
                  </a:cubicBezTo>
                  <a:lnTo>
                    <a:pt x="12497" y="57452"/>
                  </a:lnTo>
                  <a:lnTo>
                    <a:pt x="12474" y="65939"/>
                  </a:lnTo>
                  <a:lnTo>
                    <a:pt x="12530" y="76151"/>
                  </a:lnTo>
                  <a:lnTo>
                    <a:pt x="30161" y="76151"/>
                  </a:lnTo>
                  <a:lnTo>
                    <a:pt x="30176" y="70540"/>
                  </a:lnTo>
                  <a:lnTo>
                    <a:pt x="32660" y="69095"/>
                  </a:lnTo>
                  <a:lnTo>
                    <a:pt x="54379" y="81635"/>
                  </a:lnTo>
                  <a:cubicBezTo>
                    <a:pt x="56222" y="82699"/>
                    <a:pt x="58600" y="83255"/>
                    <a:pt x="61003" y="83309"/>
                  </a:cubicBezTo>
                  <a:cubicBezTo>
                    <a:pt x="61132" y="83312"/>
                    <a:pt x="61262" y="83314"/>
                    <a:pt x="61391" y="83314"/>
                  </a:cubicBezTo>
                  <a:cubicBezTo>
                    <a:pt x="63923" y="83314"/>
                    <a:pt x="66452" y="82755"/>
                    <a:pt x="68378" y="81635"/>
                  </a:cubicBezTo>
                  <a:lnTo>
                    <a:pt x="119498" y="51927"/>
                  </a:lnTo>
                  <a:cubicBezTo>
                    <a:pt x="121413" y="50816"/>
                    <a:pt x="122369" y="49361"/>
                    <a:pt x="122374" y="47904"/>
                  </a:cubicBezTo>
                  <a:lnTo>
                    <a:pt x="122409" y="35472"/>
                  </a:lnTo>
                  <a:lnTo>
                    <a:pt x="122409" y="35472"/>
                  </a:lnTo>
                  <a:cubicBezTo>
                    <a:pt x="122407" y="35563"/>
                    <a:pt x="122392" y="35656"/>
                    <a:pt x="122384" y="35747"/>
                  </a:cubicBezTo>
                  <a:cubicBezTo>
                    <a:pt x="122516" y="34180"/>
                    <a:pt x="121558" y="32584"/>
                    <a:pt x="119486" y="31388"/>
                  </a:cubicBezTo>
                  <a:lnTo>
                    <a:pt x="68032" y="1681"/>
                  </a:lnTo>
                  <a:cubicBezTo>
                    <a:pt x="66093" y="561"/>
                    <a:pt x="63557" y="1"/>
                    <a:pt x="61024" y="1"/>
                  </a:cubicBezTo>
                  <a:close/>
                </a:path>
              </a:pathLst>
            </a:custGeom>
            <a:solidFill>
              <a:srgbClr val="FFDB4C"/>
            </a:solidFill>
            <a:ln>
              <a:noFill/>
            </a:ln>
          </p:spPr>
          <p:txBody>
            <a:bodyPr spcFirstLastPara="1" wrap="square" lIns="121900" tIns="121900" rIns="121900" bIns="121900" anchor="ctr" anchorCtr="0">
              <a:noAutofit/>
            </a:bodyPr>
            <a:lstStyle/>
            <a:p>
              <a:endParaRPr sz="2400" b="1"/>
            </a:p>
          </p:txBody>
        </p:sp>
        <p:sp>
          <p:nvSpPr>
            <p:cNvPr id="1384" name="Google Shape;1384;p44"/>
            <p:cNvSpPr/>
            <p:nvPr/>
          </p:nvSpPr>
          <p:spPr>
            <a:xfrm>
              <a:off x="4320675" y="2700425"/>
              <a:ext cx="617075" cy="726375"/>
            </a:xfrm>
            <a:custGeom>
              <a:avLst/>
              <a:gdLst/>
              <a:ahLst/>
              <a:cxnLst/>
              <a:rect l="l" t="t" r="r" b="b"/>
              <a:pathLst>
                <a:path w="24683" h="29055" extrusionOk="0">
                  <a:moveTo>
                    <a:pt x="40" y="0"/>
                  </a:moveTo>
                  <a:lnTo>
                    <a:pt x="5" y="12432"/>
                  </a:lnTo>
                  <a:cubicBezTo>
                    <a:pt x="1" y="13910"/>
                    <a:pt x="976" y="15390"/>
                    <a:pt x="2930" y="16516"/>
                  </a:cubicBezTo>
                  <a:lnTo>
                    <a:pt x="24647" y="29055"/>
                  </a:lnTo>
                  <a:lnTo>
                    <a:pt x="24682" y="16621"/>
                  </a:lnTo>
                  <a:lnTo>
                    <a:pt x="2963" y="4084"/>
                  </a:lnTo>
                  <a:cubicBezTo>
                    <a:pt x="1011" y="2956"/>
                    <a:pt x="36" y="1478"/>
                    <a:pt x="40" y="0"/>
                  </a:cubicBezTo>
                  <a:close/>
                </a:path>
              </a:pathLst>
            </a:custGeom>
            <a:solidFill>
              <a:srgbClr val="FFE98F"/>
            </a:solidFill>
            <a:ln>
              <a:noFill/>
            </a:ln>
          </p:spPr>
          <p:txBody>
            <a:bodyPr spcFirstLastPara="1" wrap="square" lIns="121900" tIns="121900" rIns="121900" bIns="121900" anchor="ctr" anchorCtr="0">
              <a:noAutofit/>
            </a:bodyPr>
            <a:lstStyle/>
            <a:p>
              <a:endParaRPr sz="2400" b="1"/>
            </a:p>
          </p:txBody>
        </p:sp>
        <p:sp>
          <p:nvSpPr>
            <p:cNvPr id="1385" name="Google Shape;1385;p44"/>
            <p:cNvSpPr/>
            <p:nvPr/>
          </p:nvSpPr>
          <p:spPr>
            <a:xfrm>
              <a:off x="4953775" y="3231650"/>
              <a:ext cx="184350" cy="417425"/>
            </a:xfrm>
            <a:custGeom>
              <a:avLst/>
              <a:gdLst/>
              <a:ahLst/>
              <a:cxnLst/>
              <a:rect l="l" t="t" r="r" b="b"/>
              <a:pathLst>
                <a:path w="7374" h="16697" extrusionOk="0">
                  <a:moveTo>
                    <a:pt x="7373" y="0"/>
                  </a:moveTo>
                  <a:lnTo>
                    <a:pt x="37" y="4264"/>
                  </a:lnTo>
                  <a:lnTo>
                    <a:pt x="0" y="16696"/>
                  </a:lnTo>
                  <a:lnTo>
                    <a:pt x="7338" y="12432"/>
                  </a:lnTo>
                  <a:lnTo>
                    <a:pt x="7373" y="0"/>
                  </a:lnTo>
                  <a:close/>
                </a:path>
              </a:pathLst>
            </a:custGeom>
            <a:solidFill>
              <a:srgbClr val="F1CF38"/>
            </a:solidFill>
            <a:ln>
              <a:noFill/>
            </a:ln>
          </p:spPr>
          <p:txBody>
            <a:bodyPr spcFirstLastPara="1" wrap="square" lIns="121900" tIns="121900" rIns="121900" bIns="121900" anchor="ctr" anchorCtr="0">
              <a:noAutofit/>
            </a:bodyPr>
            <a:lstStyle/>
            <a:p>
              <a:endParaRPr sz="2400" b="1"/>
            </a:p>
          </p:txBody>
        </p:sp>
        <p:sp>
          <p:nvSpPr>
            <p:cNvPr id="1386" name="Google Shape;1386;p44"/>
            <p:cNvSpPr/>
            <p:nvPr/>
          </p:nvSpPr>
          <p:spPr>
            <a:xfrm>
              <a:off x="4633900" y="3408050"/>
              <a:ext cx="441700" cy="310825"/>
            </a:xfrm>
            <a:custGeom>
              <a:avLst/>
              <a:gdLst/>
              <a:ahLst/>
              <a:cxnLst/>
              <a:rect l="l" t="t" r="r" b="b"/>
              <a:pathLst>
                <a:path w="17668" h="12433" extrusionOk="0">
                  <a:moveTo>
                    <a:pt x="36" y="1"/>
                  </a:moveTo>
                  <a:lnTo>
                    <a:pt x="1" y="12432"/>
                  </a:lnTo>
                  <a:lnTo>
                    <a:pt x="17632" y="12432"/>
                  </a:lnTo>
                  <a:lnTo>
                    <a:pt x="17668" y="1"/>
                  </a:lnTo>
                  <a:close/>
                </a:path>
              </a:pathLst>
            </a:custGeom>
            <a:solidFill>
              <a:srgbClr val="FFE98F"/>
            </a:solidFill>
            <a:ln>
              <a:noFill/>
            </a:ln>
          </p:spPr>
          <p:txBody>
            <a:bodyPr spcFirstLastPara="1" wrap="square" lIns="121900" tIns="121900" rIns="121900" bIns="121900" anchor="ctr" anchorCtr="0">
              <a:noAutofit/>
            </a:bodyPr>
            <a:lstStyle/>
            <a:p>
              <a:endParaRPr sz="2400" b="1"/>
            </a:p>
          </p:txBody>
        </p:sp>
        <p:sp>
          <p:nvSpPr>
            <p:cNvPr id="1387" name="Google Shape;1387;p44"/>
            <p:cNvSpPr/>
            <p:nvPr/>
          </p:nvSpPr>
          <p:spPr>
            <a:xfrm>
              <a:off x="4632525" y="3152725"/>
              <a:ext cx="2300" cy="566150"/>
            </a:xfrm>
            <a:custGeom>
              <a:avLst/>
              <a:gdLst/>
              <a:ahLst/>
              <a:cxnLst/>
              <a:rect l="l" t="t" r="r" b="b"/>
              <a:pathLst>
                <a:path w="92" h="22646" extrusionOk="0">
                  <a:moveTo>
                    <a:pt x="35" y="1"/>
                  </a:moveTo>
                  <a:lnTo>
                    <a:pt x="0" y="12435"/>
                  </a:lnTo>
                  <a:lnTo>
                    <a:pt x="56" y="22645"/>
                  </a:lnTo>
                  <a:lnTo>
                    <a:pt x="91" y="10214"/>
                  </a:lnTo>
                  <a:lnTo>
                    <a:pt x="35" y="1"/>
                  </a:lnTo>
                  <a:close/>
                </a:path>
              </a:pathLst>
            </a:custGeom>
            <a:solidFill>
              <a:srgbClr val="FFDB4C"/>
            </a:solidFill>
            <a:ln>
              <a:noFill/>
            </a:ln>
          </p:spPr>
          <p:txBody>
            <a:bodyPr spcFirstLastPara="1" wrap="square" lIns="121900" tIns="121900" rIns="121900" bIns="121900" anchor="ctr" anchorCtr="0">
              <a:noAutofit/>
            </a:bodyPr>
            <a:lstStyle/>
            <a:p>
              <a:endParaRPr sz="2400" b="1"/>
            </a:p>
          </p:txBody>
        </p:sp>
        <p:sp>
          <p:nvSpPr>
            <p:cNvPr id="1388" name="Google Shape;1388;p44"/>
            <p:cNvSpPr/>
            <p:nvPr/>
          </p:nvSpPr>
          <p:spPr>
            <a:xfrm>
              <a:off x="4297350" y="1815125"/>
              <a:ext cx="3107975" cy="1772050"/>
            </a:xfrm>
            <a:custGeom>
              <a:avLst/>
              <a:gdLst/>
              <a:ahLst/>
              <a:cxnLst/>
              <a:rect l="l" t="t" r="r" b="b"/>
              <a:pathLst>
                <a:path w="124319" h="70882" extrusionOk="0">
                  <a:moveTo>
                    <a:pt x="61960" y="1"/>
                  </a:moveTo>
                  <a:cubicBezTo>
                    <a:pt x="59427" y="1"/>
                    <a:pt x="56897" y="560"/>
                    <a:pt x="54971" y="1679"/>
                  </a:cubicBezTo>
                  <a:lnTo>
                    <a:pt x="3850" y="31386"/>
                  </a:lnTo>
                  <a:cubicBezTo>
                    <a:pt x="0" y="33626"/>
                    <a:pt x="19" y="37256"/>
                    <a:pt x="3898" y="39494"/>
                  </a:cubicBezTo>
                  <a:lnTo>
                    <a:pt x="25617" y="52033"/>
                  </a:lnTo>
                  <a:lnTo>
                    <a:pt x="18280" y="56297"/>
                  </a:lnTo>
                  <a:lnTo>
                    <a:pt x="13444" y="53505"/>
                  </a:lnTo>
                  <a:lnTo>
                    <a:pt x="13500" y="63718"/>
                  </a:lnTo>
                  <a:lnTo>
                    <a:pt x="31132" y="63718"/>
                  </a:lnTo>
                  <a:lnTo>
                    <a:pt x="26294" y="60925"/>
                  </a:lnTo>
                  <a:lnTo>
                    <a:pt x="33632" y="56661"/>
                  </a:lnTo>
                  <a:lnTo>
                    <a:pt x="55352" y="69203"/>
                  </a:lnTo>
                  <a:cubicBezTo>
                    <a:pt x="57290" y="70322"/>
                    <a:pt x="59826" y="70881"/>
                    <a:pt x="62358" y="70881"/>
                  </a:cubicBezTo>
                  <a:cubicBezTo>
                    <a:pt x="64891" y="70881"/>
                    <a:pt x="67421" y="70322"/>
                    <a:pt x="69348" y="69203"/>
                  </a:cubicBezTo>
                  <a:lnTo>
                    <a:pt x="120467" y="39496"/>
                  </a:lnTo>
                  <a:cubicBezTo>
                    <a:pt x="124319" y="37256"/>
                    <a:pt x="124298" y="33626"/>
                    <a:pt x="120421" y="31388"/>
                  </a:cubicBezTo>
                  <a:lnTo>
                    <a:pt x="68969" y="1679"/>
                  </a:lnTo>
                  <a:cubicBezTo>
                    <a:pt x="67030" y="560"/>
                    <a:pt x="64493" y="1"/>
                    <a:pt x="61960" y="1"/>
                  </a:cubicBezTo>
                  <a:close/>
                </a:path>
              </a:pathLst>
            </a:custGeom>
            <a:solidFill>
              <a:srgbClr val="CCFF66"/>
            </a:solidFill>
            <a:ln>
              <a:noFill/>
            </a:ln>
          </p:spPr>
          <p:txBody>
            <a:bodyPr spcFirstLastPara="1" wrap="square" lIns="121900" tIns="121900" rIns="121900" bIns="121900" anchor="ctr" anchorCtr="0">
              <a:noAutofit/>
            </a:bodyPr>
            <a:lstStyle/>
            <a:p>
              <a:endParaRPr sz="2400" b="1"/>
            </a:p>
          </p:txBody>
        </p:sp>
        <p:sp>
          <p:nvSpPr>
            <p:cNvPr id="1389" name="Google Shape;1389;p44"/>
            <p:cNvSpPr/>
            <p:nvPr/>
          </p:nvSpPr>
          <p:spPr>
            <a:xfrm>
              <a:off x="5137200" y="3231650"/>
              <a:ext cx="708625" cy="666225"/>
            </a:xfrm>
            <a:custGeom>
              <a:avLst/>
              <a:gdLst/>
              <a:ahLst/>
              <a:cxnLst/>
              <a:rect l="l" t="t" r="r" b="b"/>
              <a:pathLst>
                <a:path w="28345" h="26649" extrusionOk="0">
                  <a:moveTo>
                    <a:pt x="36" y="0"/>
                  </a:moveTo>
                  <a:lnTo>
                    <a:pt x="1" y="12434"/>
                  </a:lnTo>
                  <a:lnTo>
                    <a:pt x="21720" y="24974"/>
                  </a:lnTo>
                  <a:cubicBezTo>
                    <a:pt x="23560" y="26038"/>
                    <a:pt x="25941" y="26594"/>
                    <a:pt x="28344" y="26648"/>
                  </a:cubicBezTo>
                  <a:lnTo>
                    <a:pt x="28344" y="14214"/>
                  </a:lnTo>
                  <a:cubicBezTo>
                    <a:pt x="25953" y="14156"/>
                    <a:pt x="23587" y="13598"/>
                    <a:pt x="21756" y="12540"/>
                  </a:cubicBezTo>
                  <a:lnTo>
                    <a:pt x="36" y="0"/>
                  </a:lnTo>
                  <a:close/>
                </a:path>
              </a:pathLst>
            </a:custGeom>
            <a:solidFill>
              <a:srgbClr val="FFE98F"/>
            </a:solidFill>
            <a:ln>
              <a:noFill/>
            </a:ln>
          </p:spPr>
          <p:txBody>
            <a:bodyPr spcFirstLastPara="1" wrap="square" lIns="121900" tIns="121900" rIns="121900" bIns="121900" anchor="ctr" anchorCtr="0">
              <a:noAutofit/>
            </a:bodyPr>
            <a:lstStyle/>
            <a:p>
              <a:endParaRPr sz="2400" b="1"/>
            </a:p>
          </p:txBody>
        </p:sp>
        <p:sp>
          <p:nvSpPr>
            <p:cNvPr id="1390" name="Google Shape;1390;p44"/>
            <p:cNvSpPr/>
            <p:nvPr/>
          </p:nvSpPr>
          <p:spPr>
            <a:xfrm>
              <a:off x="5845850" y="2701875"/>
              <a:ext cx="1535050" cy="1196050"/>
            </a:xfrm>
            <a:custGeom>
              <a:avLst/>
              <a:gdLst/>
              <a:ahLst/>
              <a:cxnLst/>
              <a:rect l="l" t="t" r="r" b="b"/>
              <a:pathLst>
                <a:path w="61402" h="47842" extrusionOk="0">
                  <a:moveTo>
                    <a:pt x="61402" y="0"/>
                  </a:moveTo>
                  <a:cubicBezTo>
                    <a:pt x="61397" y="1457"/>
                    <a:pt x="60441" y="2912"/>
                    <a:pt x="58527" y="4024"/>
                  </a:cubicBezTo>
                  <a:lnTo>
                    <a:pt x="7408" y="33733"/>
                  </a:lnTo>
                  <a:cubicBezTo>
                    <a:pt x="5481" y="34852"/>
                    <a:pt x="2948" y="35410"/>
                    <a:pt x="414" y="35410"/>
                  </a:cubicBezTo>
                  <a:cubicBezTo>
                    <a:pt x="276" y="35410"/>
                    <a:pt x="138" y="35409"/>
                    <a:pt x="0" y="35405"/>
                  </a:cubicBezTo>
                  <a:lnTo>
                    <a:pt x="0" y="47837"/>
                  </a:lnTo>
                  <a:cubicBezTo>
                    <a:pt x="130" y="47840"/>
                    <a:pt x="259" y="47842"/>
                    <a:pt x="388" y="47842"/>
                  </a:cubicBezTo>
                  <a:cubicBezTo>
                    <a:pt x="2920" y="47842"/>
                    <a:pt x="5447" y="47283"/>
                    <a:pt x="7373" y="46165"/>
                  </a:cubicBezTo>
                  <a:lnTo>
                    <a:pt x="58491" y="16458"/>
                  </a:lnTo>
                  <a:cubicBezTo>
                    <a:pt x="60406" y="15344"/>
                    <a:pt x="61364" y="13889"/>
                    <a:pt x="61366" y="12432"/>
                  </a:cubicBezTo>
                  <a:lnTo>
                    <a:pt x="61402" y="0"/>
                  </a:lnTo>
                  <a:close/>
                </a:path>
              </a:pathLst>
            </a:custGeom>
            <a:solidFill>
              <a:srgbClr val="FFE98F"/>
            </a:solidFill>
            <a:ln>
              <a:noFill/>
            </a:ln>
          </p:spPr>
          <p:txBody>
            <a:bodyPr spcFirstLastPara="1" wrap="square" lIns="121900" tIns="121900" rIns="121900" bIns="121900" anchor="ctr" anchorCtr="0">
              <a:noAutofit/>
            </a:bodyPr>
            <a:lstStyle/>
            <a:p>
              <a:endParaRPr sz="2400" b="1"/>
            </a:p>
          </p:txBody>
        </p:sp>
        <p:sp>
          <p:nvSpPr>
            <p:cNvPr id="1391" name="Google Shape;1391;p44"/>
            <p:cNvSpPr/>
            <p:nvPr/>
          </p:nvSpPr>
          <p:spPr>
            <a:xfrm>
              <a:off x="238050" y="1815300"/>
              <a:ext cx="3062575" cy="2082775"/>
            </a:xfrm>
            <a:custGeom>
              <a:avLst/>
              <a:gdLst/>
              <a:ahLst/>
              <a:cxnLst/>
              <a:rect l="l" t="t" r="r" b="b"/>
              <a:pathLst>
                <a:path w="122503" h="83311" extrusionOk="0">
                  <a:moveTo>
                    <a:pt x="122407" y="35469"/>
                  </a:moveTo>
                  <a:lnTo>
                    <a:pt x="122407" y="35473"/>
                  </a:lnTo>
                  <a:lnTo>
                    <a:pt x="122407" y="35473"/>
                  </a:lnTo>
                  <a:cubicBezTo>
                    <a:pt x="122407" y="35472"/>
                    <a:pt x="122407" y="35470"/>
                    <a:pt x="122407" y="35469"/>
                  </a:cubicBezTo>
                  <a:close/>
                  <a:moveTo>
                    <a:pt x="61026" y="0"/>
                  </a:moveTo>
                  <a:cubicBezTo>
                    <a:pt x="58493" y="0"/>
                    <a:pt x="55964" y="560"/>
                    <a:pt x="54038" y="1680"/>
                  </a:cubicBezTo>
                  <a:lnTo>
                    <a:pt x="2915" y="31387"/>
                  </a:lnTo>
                  <a:cubicBezTo>
                    <a:pt x="1001" y="32500"/>
                    <a:pt x="43" y="33957"/>
                    <a:pt x="42" y="35418"/>
                  </a:cubicBezTo>
                  <a:lnTo>
                    <a:pt x="42" y="35418"/>
                  </a:lnTo>
                  <a:lnTo>
                    <a:pt x="5" y="47845"/>
                  </a:lnTo>
                  <a:cubicBezTo>
                    <a:pt x="1" y="49321"/>
                    <a:pt x="976" y="50801"/>
                    <a:pt x="2928" y="51927"/>
                  </a:cubicBezTo>
                  <a:lnTo>
                    <a:pt x="54379" y="81634"/>
                  </a:lnTo>
                  <a:cubicBezTo>
                    <a:pt x="56316" y="82753"/>
                    <a:pt x="58848" y="83311"/>
                    <a:pt x="61378" y="83311"/>
                  </a:cubicBezTo>
                  <a:cubicBezTo>
                    <a:pt x="61473" y="83311"/>
                    <a:pt x="61568" y="83310"/>
                    <a:pt x="61663" y="83308"/>
                  </a:cubicBezTo>
                  <a:cubicBezTo>
                    <a:pt x="64102" y="83271"/>
                    <a:pt x="66519" y="82712"/>
                    <a:pt x="68374" y="81634"/>
                  </a:cubicBezTo>
                  <a:lnTo>
                    <a:pt x="119494" y="51927"/>
                  </a:lnTo>
                  <a:cubicBezTo>
                    <a:pt x="121409" y="50813"/>
                    <a:pt x="122367" y="49360"/>
                    <a:pt x="122371" y="47901"/>
                  </a:cubicBezTo>
                  <a:lnTo>
                    <a:pt x="122407" y="35473"/>
                  </a:lnTo>
                  <a:lnTo>
                    <a:pt x="122407" y="35473"/>
                  </a:lnTo>
                  <a:cubicBezTo>
                    <a:pt x="122406" y="35550"/>
                    <a:pt x="122394" y="35629"/>
                    <a:pt x="122387" y="35708"/>
                  </a:cubicBezTo>
                  <a:lnTo>
                    <a:pt x="122387" y="35708"/>
                  </a:lnTo>
                  <a:cubicBezTo>
                    <a:pt x="122503" y="34153"/>
                    <a:pt x="121541" y="32574"/>
                    <a:pt x="119486" y="31387"/>
                  </a:cubicBezTo>
                  <a:lnTo>
                    <a:pt x="110070" y="25952"/>
                  </a:lnTo>
                  <a:lnTo>
                    <a:pt x="110095" y="17465"/>
                  </a:lnTo>
                  <a:lnTo>
                    <a:pt x="110037" y="7252"/>
                  </a:lnTo>
                  <a:lnTo>
                    <a:pt x="92406" y="7252"/>
                  </a:lnTo>
                  <a:lnTo>
                    <a:pt x="92389" y="12864"/>
                  </a:lnTo>
                  <a:lnTo>
                    <a:pt x="89905" y="14306"/>
                  </a:lnTo>
                  <a:lnTo>
                    <a:pt x="68032" y="1680"/>
                  </a:lnTo>
                  <a:cubicBezTo>
                    <a:pt x="66094" y="560"/>
                    <a:pt x="63558" y="0"/>
                    <a:pt x="61026" y="0"/>
                  </a:cubicBezTo>
                  <a:close/>
                </a:path>
              </a:pathLst>
            </a:custGeom>
            <a:solidFill>
              <a:srgbClr val="90C4FE"/>
            </a:solidFill>
            <a:ln>
              <a:noFill/>
            </a:ln>
          </p:spPr>
          <p:txBody>
            <a:bodyPr spcFirstLastPara="1" wrap="square" lIns="121900" tIns="121900" rIns="121900" bIns="121900" anchor="ctr" anchorCtr="0">
              <a:noAutofit/>
            </a:bodyPr>
            <a:lstStyle/>
            <a:p>
              <a:endParaRPr sz="2400" b="1"/>
            </a:p>
          </p:txBody>
        </p:sp>
        <p:sp>
          <p:nvSpPr>
            <p:cNvPr id="1392" name="Google Shape;1392;p44"/>
            <p:cNvSpPr/>
            <p:nvPr/>
          </p:nvSpPr>
          <p:spPr>
            <a:xfrm>
              <a:off x="2547250" y="1996600"/>
              <a:ext cx="121825" cy="380625"/>
            </a:xfrm>
            <a:custGeom>
              <a:avLst/>
              <a:gdLst/>
              <a:ahLst/>
              <a:cxnLst/>
              <a:rect l="l" t="t" r="r" b="b"/>
              <a:pathLst>
                <a:path w="4873" h="15225" extrusionOk="0">
                  <a:moveTo>
                    <a:pt x="35" y="0"/>
                  </a:moveTo>
                  <a:lnTo>
                    <a:pt x="0" y="12432"/>
                  </a:lnTo>
                  <a:lnTo>
                    <a:pt x="4838" y="15224"/>
                  </a:lnTo>
                  <a:lnTo>
                    <a:pt x="4873" y="2792"/>
                  </a:lnTo>
                  <a:lnTo>
                    <a:pt x="35" y="0"/>
                  </a:lnTo>
                  <a:close/>
                </a:path>
              </a:pathLst>
            </a:custGeom>
            <a:solidFill>
              <a:srgbClr val="90C4FE"/>
            </a:solidFill>
            <a:ln>
              <a:noFill/>
            </a:ln>
          </p:spPr>
          <p:txBody>
            <a:bodyPr spcFirstLastPara="1" wrap="square" lIns="121900" tIns="121900" rIns="121900" bIns="121900" anchor="ctr" anchorCtr="0">
              <a:noAutofit/>
            </a:bodyPr>
            <a:lstStyle/>
            <a:p>
              <a:endParaRPr sz="2400" b="1"/>
            </a:p>
          </p:txBody>
        </p:sp>
        <p:sp>
          <p:nvSpPr>
            <p:cNvPr id="1393" name="Google Shape;1393;p44"/>
            <p:cNvSpPr/>
            <p:nvPr/>
          </p:nvSpPr>
          <p:spPr>
            <a:xfrm>
              <a:off x="2868550" y="2182100"/>
              <a:ext cx="121825" cy="380625"/>
            </a:xfrm>
            <a:custGeom>
              <a:avLst/>
              <a:gdLst/>
              <a:ahLst/>
              <a:cxnLst/>
              <a:rect l="l" t="t" r="r" b="b"/>
              <a:pathLst>
                <a:path w="4873" h="15225" extrusionOk="0">
                  <a:moveTo>
                    <a:pt x="35" y="1"/>
                  </a:moveTo>
                  <a:lnTo>
                    <a:pt x="0" y="12433"/>
                  </a:lnTo>
                  <a:lnTo>
                    <a:pt x="4838" y="15225"/>
                  </a:lnTo>
                  <a:lnTo>
                    <a:pt x="4873" y="2793"/>
                  </a:lnTo>
                  <a:lnTo>
                    <a:pt x="35" y="1"/>
                  </a:lnTo>
                  <a:close/>
                </a:path>
              </a:pathLst>
            </a:custGeom>
            <a:solidFill>
              <a:srgbClr val="90C4FE"/>
            </a:solidFill>
            <a:ln>
              <a:noFill/>
            </a:ln>
          </p:spPr>
          <p:txBody>
            <a:bodyPr spcFirstLastPara="1" wrap="square" lIns="121900" tIns="121900" rIns="121900" bIns="121900" anchor="ctr" anchorCtr="0">
              <a:noAutofit/>
            </a:bodyPr>
            <a:lstStyle/>
            <a:p>
              <a:endParaRPr sz="2400" b="1"/>
            </a:p>
          </p:txBody>
        </p:sp>
        <p:sp>
          <p:nvSpPr>
            <p:cNvPr id="1394" name="Google Shape;1394;p44"/>
            <p:cNvSpPr/>
            <p:nvPr/>
          </p:nvSpPr>
          <p:spPr>
            <a:xfrm>
              <a:off x="2685150" y="2182100"/>
              <a:ext cx="184300" cy="417425"/>
            </a:xfrm>
            <a:custGeom>
              <a:avLst/>
              <a:gdLst/>
              <a:ahLst/>
              <a:cxnLst/>
              <a:rect l="l" t="t" r="r" b="b"/>
              <a:pathLst>
                <a:path w="7372" h="16697" extrusionOk="0">
                  <a:moveTo>
                    <a:pt x="7371" y="1"/>
                  </a:moveTo>
                  <a:lnTo>
                    <a:pt x="36" y="4265"/>
                  </a:lnTo>
                  <a:lnTo>
                    <a:pt x="1" y="16697"/>
                  </a:lnTo>
                  <a:lnTo>
                    <a:pt x="1" y="16697"/>
                  </a:lnTo>
                  <a:lnTo>
                    <a:pt x="7336" y="12433"/>
                  </a:lnTo>
                  <a:lnTo>
                    <a:pt x="7371" y="1"/>
                  </a:lnTo>
                  <a:close/>
                </a:path>
              </a:pathLst>
            </a:custGeom>
            <a:solidFill>
              <a:srgbClr val="83A5EF"/>
            </a:solidFill>
            <a:ln>
              <a:noFill/>
            </a:ln>
          </p:spPr>
          <p:txBody>
            <a:bodyPr spcFirstLastPara="1" wrap="square" lIns="121900" tIns="121900" rIns="121900" bIns="121900" anchor="ctr" anchorCtr="0">
              <a:noAutofit/>
            </a:bodyPr>
            <a:lstStyle/>
            <a:p>
              <a:endParaRPr sz="2400" b="1"/>
            </a:p>
          </p:txBody>
        </p:sp>
        <p:sp>
          <p:nvSpPr>
            <p:cNvPr id="1395" name="Google Shape;1395;p44"/>
            <p:cNvSpPr/>
            <p:nvPr/>
          </p:nvSpPr>
          <p:spPr>
            <a:xfrm>
              <a:off x="214575" y="1815300"/>
              <a:ext cx="3108025" cy="1772000"/>
            </a:xfrm>
            <a:custGeom>
              <a:avLst/>
              <a:gdLst/>
              <a:ahLst/>
              <a:cxnLst/>
              <a:rect l="l" t="t" r="r" b="b"/>
              <a:pathLst>
                <a:path w="124321" h="70880" extrusionOk="0">
                  <a:moveTo>
                    <a:pt x="61962" y="0"/>
                  </a:moveTo>
                  <a:cubicBezTo>
                    <a:pt x="59430" y="0"/>
                    <a:pt x="56900" y="560"/>
                    <a:pt x="54973" y="1680"/>
                  </a:cubicBezTo>
                  <a:lnTo>
                    <a:pt x="3852" y="31387"/>
                  </a:lnTo>
                  <a:cubicBezTo>
                    <a:pt x="0" y="33627"/>
                    <a:pt x="21" y="37255"/>
                    <a:pt x="3900" y="39495"/>
                  </a:cubicBezTo>
                  <a:lnTo>
                    <a:pt x="55354" y="69200"/>
                  </a:lnTo>
                  <a:cubicBezTo>
                    <a:pt x="57292" y="70320"/>
                    <a:pt x="59828" y="70880"/>
                    <a:pt x="62360" y="70880"/>
                  </a:cubicBezTo>
                  <a:cubicBezTo>
                    <a:pt x="64893" y="70880"/>
                    <a:pt x="67422" y="70320"/>
                    <a:pt x="69348" y="69200"/>
                  </a:cubicBezTo>
                  <a:lnTo>
                    <a:pt x="120469" y="39495"/>
                  </a:lnTo>
                  <a:cubicBezTo>
                    <a:pt x="124321" y="37255"/>
                    <a:pt x="124300" y="33625"/>
                    <a:pt x="120423" y="31387"/>
                  </a:cubicBezTo>
                  <a:lnTo>
                    <a:pt x="98859" y="18937"/>
                  </a:lnTo>
                  <a:lnTo>
                    <a:pt x="106194" y="14673"/>
                  </a:lnTo>
                  <a:lnTo>
                    <a:pt x="111032" y="17465"/>
                  </a:lnTo>
                  <a:lnTo>
                    <a:pt x="110974" y="7252"/>
                  </a:lnTo>
                  <a:lnTo>
                    <a:pt x="93342" y="7252"/>
                  </a:lnTo>
                  <a:lnTo>
                    <a:pt x="98180" y="10044"/>
                  </a:lnTo>
                  <a:lnTo>
                    <a:pt x="90842" y="14308"/>
                  </a:lnTo>
                  <a:lnTo>
                    <a:pt x="68969" y="1680"/>
                  </a:lnTo>
                  <a:cubicBezTo>
                    <a:pt x="67031" y="560"/>
                    <a:pt x="64495" y="0"/>
                    <a:pt x="61962" y="0"/>
                  </a:cubicBezTo>
                  <a:close/>
                </a:path>
              </a:pathLst>
            </a:custGeom>
            <a:solidFill>
              <a:srgbClr val="CCFF66"/>
            </a:solidFill>
            <a:ln>
              <a:noFill/>
            </a:ln>
          </p:spPr>
          <p:txBody>
            <a:bodyPr spcFirstLastPara="1" wrap="square" lIns="121900" tIns="121900" rIns="121900" bIns="121900" anchor="ctr" anchorCtr="0">
              <a:noAutofit/>
            </a:bodyPr>
            <a:lstStyle/>
            <a:p>
              <a:endParaRPr sz="2400" b="1"/>
            </a:p>
          </p:txBody>
        </p:sp>
        <p:sp>
          <p:nvSpPr>
            <p:cNvPr id="1396" name="Google Shape;1396;p44"/>
            <p:cNvSpPr/>
            <p:nvPr/>
          </p:nvSpPr>
          <p:spPr>
            <a:xfrm>
              <a:off x="238000" y="2700625"/>
              <a:ext cx="1541650" cy="1197450"/>
            </a:xfrm>
            <a:custGeom>
              <a:avLst/>
              <a:gdLst/>
              <a:ahLst/>
              <a:cxnLst/>
              <a:rect l="l" t="t" r="r" b="b"/>
              <a:pathLst>
                <a:path w="61666" h="47898" extrusionOk="0">
                  <a:moveTo>
                    <a:pt x="40" y="0"/>
                  </a:moveTo>
                  <a:lnTo>
                    <a:pt x="5" y="12432"/>
                  </a:lnTo>
                  <a:cubicBezTo>
                    <a:pt x="1" y="13908"/>
                    <a:pt x="976" y="15388"/>
                    <a:pt x="2926" y="16514"/>
                  </a:cubicBezTo>
                  <a:lnTo>
                    <a:pt x="54381" y="46221"/>
                  </a:lnTo>
                  <a:cubicBezTo>
                    <a:pt x="56322" y="47340"/>
                    <a:pt x="58858" y="47898"/>
                    <a:pt x="61393" y="47898"/>
                  </a:cubicBezTo>
                  <a:cubicBezTo>
                    <a:pt x="61484" y="47898"/>
                    <a:pt x="61575" y="47897"/>
                    <a:pt x="61665" y="47895"/>
                  </a:cubicBezTo>
                  <a:lnTo>
                    <a:pt x="61665" y="35464"/>
                  </a:lnTo>
                  <a:cubicBezTo>
                    <a:pt x="61583" y="35465"/>
                    <a:pt x="61501" y="35465"/>
                    <a:pt x="61420" y="35465"/>
                  </a:cubicBezTo>
                  <a:cubicBezTo>
                    <a:pt x="58888" y="35465"/>
                    <a:pt x="56353" y="34908"/>
                    <a:pt x="54417" y="33789"/>
                  </a:cubicBezTo>
                  <a:lnTo>
                    <a:pt x="2963" y="4082"/>
                  </a:lnTo>
                  <a:cubicBezTo>
                    <a:pt x="1011" y="2954"/>
                    <a:pt x="36" y="1476"/>
                    <a:pt x="40" y="0"/>
                  </a:cubicBezTo>
                  <a:close/>
                </a:path>
              </a:pathLst>
            </a:custGeom>
            <a:solidFill>
              <a:srgbClr val="90C4FE"/>
            </a:solidFill>
            <a:ln>
              <a:noFill/>
            </a:ln>
          </p:spPr>
          <p:txBody>
            <a:bodyPr spcFirstLastPara="1" wrap="square" lIns="121900" tIns="121900" rIns="121900" bIns="121900" anchor="ctr" anchorCtr="0">
              <a:noAutofit/>
            </a:bodyPr>
            <a:lstStyle/>
            <a:p>
              <a:endParaRPr sz="2400" b="1"/>
            </a:p>
          </p:txBody>
        </p:sp>
        <p:sp>
          <p:nvSpPr>
            <p:cNvPr id="1397" name="Google Shape;1397;p44"/>
            <p:cNvSpPr/>
            <p:nvPr/>
          </p:nvSpPr>
          <p:spPr>
            <a:xfrm>
              <a:off x="1779625" y="2702025"/>
              <a:ext cx="1518600" cy="1196050"/>
            </a:xfrm>
            <a:custGeom>
              <a:avLst/>
              <a:gdLst/>
              <a:ahLst/>
              <a:cxnLst/>
              <a:rect l="l" t="t" r="r" b="b"/>
              <a:pathLst>
                <a:path w="60744" h="47842" extrusionOk="0">
                  <a:moveTo>
                    <a:pt x="60744" y="0"/>
                  </a:moveTo>
                  <a:cubicBezTo>
                    <a:pt x="60739" y="1457"/>
                    <a:pt x="59781" y="2912"/>
                    <a:pt x="57869" y="4026"/>
                  </a:cubicBezTo>
                  <a:lnTo>
                    <a:pt x="6748" y="33733"/>
                  </a:lnTo>
                  <a:cubicBezTo>
                    <a:pt x="4883" y="34818"/>
                    <a:pt x="2453" y="35375"/>
                    <a:pt x="0" y="35408"/>
                  </a:cubicBezTo>
                  <a:lnTo>
                    <a:pt x="0" y="47842"/>
                  </a:lnTo>
                  <a:cubicBezTo>
                    <a:pt x="2441" y="47802"/>
                    <a:pt x="4856" y="47243"/>
                    <a:pt x="6713" y="46165"/>
                  </a:cubicBezTo>
                  <a:lnTo>
                    <a:pt x="57833" y="16458"/>
                  </a:lnTo>
                  <a:cubicBezTo>
                    <a:pt x="59748" y="15344"/>
                    <a:pt x="60704" y="13891"/>
                    <a:pt x="60708" y="12432"/>
                  </a:cubicBezTo>
                  <a:lnTo>
                    <a:pt x="60744" y="0"/>
                  </a:lnTo>
                  <a:close/>
                </a:path>
              </a:pathLst>
            </a:custGeom>
            <a:solidFill>
              <a:srgbClr val="83A5EF"/>
            </a:solidFill>
            <a:ln>
              <a:noFill/>
            </a:ln>
          </p:spPr>
          <p:txBody>
            <a:bodyPr spcFirstLastPara="1" wrap="square" lIns="121900" tIns="121900" rIns="121900" bIns="121900" anchor="ctr" anchorCtr="0">
              <a:noAutofit/>
            </a:bodyPr>
            <a:lstStyle/>
            <a:p>
              <a:endParaRPr sz="2400" b="1"/>
            </a:p>
          </p:txBody>
        </p:sp>
        <p:sp>
          <p:nvSpPr>
            <p:cNvPr id="1398" name="Google Shape;1398;p44"/>
            <p:cNvSpPr/>
            <p:nvPr/>
          </p:nvSpPr>
          <p:spPr>
            <a:xfrm>
              <a:off x="2285925" y="2997625"/>
              <a:ext cx="3062950" cy="2082800"/>
            </a:xfrm>
            <a:custGeom>
              <a:avLst/>
              <a:gdLst/>
              <a:ahLst/>
              <a:cxnLst/>
              <a:rect l="l" t="t" r="r" b="b"/>
              <a:pathLst>
                <a:path w="122518" h="83312" extrusionOk="0">
                  <a:moveTo>
                    <a:pt x="61023" y="0"/>
                  </a:moveTo>
                  <a:cubicBezTo>
                    <a:pt x="58489" y="0"/>
                    <a:pt x="55960" y="560"/>
                    <a:pt x="54035" y="1680"/>
                  </a:cubicBezTo>
                  <a:lnTo>
                    <a:pt x="32456" y="14219"/>
                  </a:lnTo>
                  <a:lnTo>
                    <a:pt x="29861" y="12721"/>
                  </a:lnTo>
                  <a:lnTo>
                    <a:pt x="29875" y="7163"/>
                  </a:lnTo>
                  <a:lnTo>
                    <a:pt x="12244" y="7163"/>
                  </a:lnTo>
                  <a:lnTo>
                    <a:pt x="12209" y="19597"/>
                  </a:lnTo>
                  <a:lnTo>
                    <a:pt x="12246" y="25964"/>
                  </a:lnTo>
                  <a:lnTo>
                    <a:pt x="2915" y="31389"/>
                  </a:lnTo>
                  <a:cubicBezTo>
                    <a:pt x="998" y="32503"/>
                    <a:pt x="42" y="33960"/>
                    <a:pt x="40" y="35418"/>
                  </a:cubicBezTo>
                  <a:lnTo>
                    <a:pt x="40" y="35418"/>
                  </a:lnTo>
                  <a:cubicBezTo>
                    <a:pt x="40" y="35418"/>
                    <a:pt x="40" y="35418"/>
                    <a:pt x="40" y="35417"/>
                  </a:cubicBezTo>
                  <a:lnTo>
                    <a:pt x="4" y="47845"/>
                  </a:lnTo>
                  <a:cubicBezTo>
                    <a:pt x="0" y="49323"/>
                    <a:pt x="973" y="50801"/>
                    <a:pt x="2925" y="51929"/>
                  </a:cubicBezTo>
                  <a:lnTo>
                    <a:pt x="54381" y="81634"/>
                  </a:lnTo>
                  <a:cubicBezTo>
                    <a:pt x="56271" y="82727"/>
                    <a:pt x="58730" y="83284"/>
                    <a:pt x="61199" y="83311"/>
                  </a:cubicBezTo>
                  <a:cubicBezTo>
                    <a:pt x="61263" y="83311"/>
                    <a:pt x="61327" y="83312"/>
                    <a:pt x="61392" y="83312"/>
                  </a:cubicBezTo>
                  <a:cubicBezTo>
                    <a:pt x="63923" y="83312"/>
                    <a:pt x="66452" y="82754"/>
                    <a:pt x="68377" y="81634"/>
                  </a:cubicBezTo>
                  <a:lnTo>
                    <a:pt x="119496" y="51927"/>
                  </a:lnTo>
                  <a:cubicBezTo>
                    <a:pt x="121410" y="50813"/>
                    <a:pt x="122369" y="49360"/>
                    <a:pt x="122373" y="47903"/>
                  </a:cubicBezTo>
                  <a:lnTo>
                    <a:pt x="122408" y="35469"/>
                  </a:lnTo>
                  <a:lnTo>
                    <a:pt x="122408" y="35469"/>
                  </a:lnTo>
                  <a:cubicBezTo>
                    <a:pt x="122406" y="35562"/>
                    <a:pt x="122391" y="35655"/>
                    <a:pt x="122383" y="35744"/>
                  </a:cubicBezTo>
                  <a:cubicBezTo>
                    <a:pt x="122518" y="34177"/>
                    <a:pt x="121557" y="32584"/>
                    <a:pt x="119485" y="31387"/>
                  </a:cubicBezTo>
                  <a:lnTo>
                    <a:pt x="68032" y="1680"/>
                  </a:lnTo>
                  <a:cubicBezTo>
                    <a:pt x="66092" y="560"/>
                    <a:pt x="63556" y="0"/>
                    <a:pt x="61023" y="0"/>
                  </a:cubicBezTo>
                  <a:close/>
                </a:path>
              </a:pathLst>
            </a:custGeom>
            <a:solidFill>
              <a:srgbClr val="706EDC"/>
            </a:solidFill>
            <a:ln>
              <a:noFill/>
            </a:ln>
          </p:spPr>
          <p:txBody>
            <a:bodyPr spcFirstLastPara="1" wrap="square" lIns="121900" tIns="121900" rIns="121900" bIns="121900" anchor="ctr" anchorCtr="0">
              <a:noAutofit/>
            </a:bodyPr>
            <a:lstStyle/>
            <a:p>
              <a:endParaRPr sz="2400" b="1"/>
            </a:p>
          </p:txBody>
        </p:sp>
        <p:sp>
          <p:nvSpPr>
            <p:cNvPr id="1399" name="Google Shape;1399;p44"/>
            <p:cNvSpPr/>
            <p:nvPr/>
          </p:nvSpPr>
          <p:spPr>
            <a:xfrm>
              <a:off x="2911800" y="3176700"/>
              <a:ext cx="121025" cy="380675"/>
            </a:xfrm>
            <a:custGeom>
              <a:avLst/>
              <a:gdLst/>
              <a:ahLst/>
              <a:cxnLst/>
              <a:rect l="l" t="t" r="r" b="b"/>
              <a:pathLst>
                <a:path w="4841" h="15227" extrusionOk="0">
                  <a:moveTo>
                    <a:pt x="4840" y="0"/>
                  </a:moveTo>
                  <a:lnTo>
                    <a:pt x="36" y="2792"/>
                  </a:lnTo>
                  <a:lnTo>
                    <a:pt x="1" y="15226"/>
                  </a:lnTo>
                  <a:lnTo>
                    <a:pt x="4805" y="12434"/>
                  </a:lnTo>
                  <a:lnTo>
                    <a:pt x="4840" y="0"/>
                  </a:lnTo>
                  <a:close/>
                </a:path>
              </a:pathLst>
            </a:custGeom>
            <a:solidFill>
              <a:srgbClr val="706EDC"/>
            </a:solidFill>
            <a:ln>
              <a:noFill/>
            </a:ln>
          </p:spPr>
          <p:txBody>
            <a:bodyPr spcFirstLastPara="1" wrap="square" lIns="121900" tIns="121900" rIns="121900" bIns="121900" anchor="ctr" anchorCtr="0">
              <a:noAutofit/>
            </a:bodyPr>
            <a:lstStyle/>
            <a:p>
              <a:endParaRPr sz="2400" b="1"/>
            </a:p>
          </p:txBody>
        </p:sp>
        <p:sp>
          <p:nvSpPr>
            <p:cNvPr id="1400" name="Google Shape;1400;p44"/>
            <p:cNvSpPr/>
            <p:nvPr/>
          </p:nvSpPr>
          <p:spPr>
            <a:xfrm>
              <a:off x="2591125" y="3176700"/>
              <a:ext cx="2400" cy="566125"/>
            </a:xfrm>
            <a:custGeom>
              <a:avLst/>
              <a:gdLst/>
              <a:ahLst/>
              <a:cxnLst/>
              <a:rect l="l" t="t" r="r" b="b"/>
              <a:pathLst>
                <a:path w="96" h="22645" extrusionOk="0">
                  <a:moveTo>
                    <a:pt x="36" y="0"/>
                  </a:moveTo>
                  <a:lnTo>
                    <a:pt x="1" y="12434"/>
                  </a:lnTo>
                  <a:lnTo>
                    <a:pt x="61" y="22645"/>
                  </a:lnTo>
                  <a:lnTo>
                    <a:pt x="96" y="10213"/>
                  </a:lnTo>
                  <a:lnTo>
                    <a:pt x="36" y="0"/>
                  </a:lnTo>
                  <a:close/>
                </a:path>
              </a:pathLst>
            </a:custGeom>
            <a:solidFill>
              <a:srgbClr val="706EDC"/>
            </a:solidFill>
            <a:ln>
              <a:noFill/>
            </a:ln>
          </p:spPr>
          <p:txBody>
            <a:bodyPr spcFirstLastPara="1" wrap="square" lIns="121900" tIns="121900" rIns="121900" bIns="121900" anchor="ctr" anchorCtr="0">
              <a:noAutofit/>
            </a:bodyPr>
            <a:lstStyle/>
            <a:p>
              <a:endParaRPr sz="2400" b="1"/>
            </a:p>
          </p:txBody>
        </p:sp>
        <p:sp>
          <p:nvSpPr>
            <p:cNvPr id="1401" name="Google Shape;1401;p44"/>
            <p:cNvSpPr/>
            <p:nvPr/>
          </p:nvSpPr>
          <p:spPr>
            <a:xfrm>
              <a:off x="2592625" y="3362200"/>
              <a:ext cx="121000" cy="380625"/>
            </a:xfrm>
            <a:custGeom>
              <a:avLst/>
              <a:gdLst/>
              <a:ahLst/>
              <a:cxnLst/>
              <a:rect l="l" t="t" r="r" b="b"/>
              <a:pathLst>
                <a:path w="4840" h="15225" extrusionOk="0">
                  <a:moveTo>
                    <a:pt x="4840" y="1"/>
                  </a:moveTo>
                  <a:lnTo>
                    <a:pt x="36" y="2793"/>
                  </a:lnTo>
                  <a:lnTo>
                    <a:pt x="1" y="15225"/>
                  </a:lnTo>
                  <a:lnTo>
                    <a:pt x="4805" y="12435"/>
                  </a:lnTo>
                  <a:lnTo>
                    <a:pt x="4840" y="1"/>
                  </a:lnTo>
                  <a:close/>
                </a:path>
              </a:pathLst>
            </a:custGeom>
            <a:solidFill>
              <a:srgbClr val="706EDC"/>
            </a:solidFill>
            <a:ln>
              <a:noFill/>
            </a:ln>
          </p:spPr>
          <p:txBody>
            <a:bodyPr spcFirstLastPara="1" wrap="square" lIns="121900" tIns="121900" rIns="121900" bIns="121900" anchor="ctr" anchorCtr="0">
              <a:noAutofit/>
            </a:bodyPr>
            <a:lstStyle/>
            <a:p>
              <a:endParaRPr sz="2400" b="1"/>
            </a:p>
          </p:txBody>
        </p:sp>
        <p:sp>
          <p:nvSpPr>
            <p:cNvPr id="1402" name="Google Shape;1402;p44"/>
            <p:cNvSpPr/>
            <p:nvPr/>
          </p:nvSpPr>
          <p:spPr>
            <a:xfrm>
              <a:off x="2712725" y="3362200"/>
              <a:ext cx="185500" cy="417425"/>
            </a:xfrm>
            <a:custGeom>
              <a:avLst/>
              <a:gdLst/>
              <a:ahLst/>
              <a:cxnLst/>
              <a:rect l="l" t="t" r="r" b="b"/>
              <a:pathLst>
                <a:path w="7420" h="16697" extrusionOk="0">
                  <a:moveTo>
                    <a:pt x="36" y="1"/>
                  </a:moveTo>
                  <a:lnTo>
                    <a:pt x="1" y="12435"/>
                  </a:lnTo>
                  <a:lnTo>
                    <a:pt x="7384" y="16697"/>
                  </a:lnTo>
                  <a:lnTo>
                    <a:pt x="7419" y="4265"/>
                  </a:lnTo>
                  <a:lnTo>
                    <a:pt x="36" y="1"/>
                  </a:lnTo>
                  <a:close/>
                </a:path>
              </a:pathLst>
            </a:custGeom>
            <a:solidFill>
              <a:srgbClr val="605EC2"/>
            </a:solidFill>
            <a:ln>
              <a:noFill/>
            </a:ln>
          </p:spPr>
          <p:txBody>
            <a:bodyPr spcFirstLastPara="1" wrap="square" lIns="121900" tIns="121900" rIns="121900" bIns="121900" anchor="ctr" anchorCtr="0">
              <a:noAutofit/>
            </a:bodyPr>
            <a:lstStyle/>
            <a:p>
              <a:endParaRPr sz="2400" b="1"/>
            </a:p>
          </p:txBody>
        </p:sp>
        <p:sp>
          <p:nvSpPr>
            <p:cNvPr id="1403" name="Google Shape;1403;p44"/>
            <p:cNvSpPr/>
            <p:nvPr/>
          </p:nvSpPr>
          <p:spPr>
            <a:xfrm>
              <a:off x="2262475" y="2997600"/>
              <a:ext cx="3108025" cy="1772050"/>
            </a:xfrm>
            <a:custGeom>
              <a:avLst/>
              <a:gdLst/>
              <a:ahLst/>
              <a:cxnLst/>
              <a:rect l="l" t="t" r="r" b="b"/>
              <a:pathLst>
                <a:path w="124321" h="70882" extrusionOk="0">
                  <a:moveTo>
                    <a:pt x="61962" y="1"/>
                  </a:moveTo>
                  <a:cubicBezTo>
                    <a:pt x="59429" y="1"/>
                    <a:pt x="56899" y="560"/>
                    <a:pt x="54973" y="1679"/>
                  </a:cubicBezTo>
                  <a:lnTo>
                    <a:pt x="33394" y="14220"/>
                  </a:lnTo>
                  <a:lnTo>
                    <a:pt x="26009" y="9956"/>
                  </a:lnTo>
                  <a:lnTo>
                    <a:pt x="30815" y="7164"/>
                  </a:lnTo>
                  <a:lnTo>
                    <a:pt x="13184" y="7164"/>
                  </a:lnTo>
                  <a:lnTo>
                    <a:pt x="13242" y="17375"/>
                  </a:lnTo>
                  <a:lnTo>
                    <a:pt x="18046" y="14585"/>
                  </a:lnTo>
                  <a:lnTo>
                    <a:pt x="25431" y="18849"/>
                  </a:lnTo>
                  <a:lnTo>
                    <a:pt x="3853" y="31388"/>
                  </a:lnTo>
                  <a:cubicBezTo>
                    <a:pt x="1" y="33626"/>
                    <a:pt x="21" y="37256"/>
                    <a:pt x="3898" y="39496"/>
                  </a:cubicBezTo>
                  <a:lnTo>
                    <a:pt x="55354" y="69203"/>
                  </a:lnTo>
                  <a:cubicBezTo>
                    <a:pt x="57292" y="70322"/>
                    <a:pt x="59828" y="70881"/>
                    <a:pt x="62361" y="70881"/>
                  </a:cubicBezTo>
                  <a:cubicBezTo>
                    <a:pt x="64893" y="70881"/>
                    <a:pt x="67422" y="70322"/>
                    <a:pt x="69349" y="69203"/>
                  </a:cubicBezTo>
                  <a:lnTo>
                    <a:pt x="120469" y="39494"/>
                  </a:lnTo>
                  <a:cubicBezTo>
                    <a:pt x="124321" y="37254"/>
                    <a:pt x="124300" y="33624"/>
                    <a:pt x="120421" y="31386"/>
                  </a:cubicBezTo>
                  <a:lnTo>
                    <a:pt x="68970" y="1679"/>
                  </a:lnTo>
                  <a:cubicBezTo>
                    <a:pt x="67031" y="560"/>
                    <a:pt x="64495" y="1"/>
                    <a:pt x="61962" y="1"/>
                  </a:cubicBezTo>
                  <a:close/>
                </a:path>
              </a:pathLst>
            </a:custGeom>
            <a:solidFill>
              <a:srgbClr val="CCFF66"/>
            </a:solidFill>
            <a:ln>
              <a:noFill/>
            </a:ln>
          </p:spPr>
          <p:txBody>
            <a:bodyPr spcFirstLastPara="1" wrap="square" lIns="121900" tIns="121900" rIns="121900" bIns="121900" anchor="ctr" anchorCtr="0">
              <a:noAutofit/>
            </a:bodyPr>
            <a:lstStyle/>
            <a:p>
              <a:endParaRPr sz="2400" b="1"/>
            </a:p>
          </p:txBody>
        </p:sp>
        <p:sp>
          <p:nvSpPr>
            <p:cNvPr id="1404" name="Google Shape;1404;p44"/>
            <p:cNvSpPr/>
            <p:nvPr/>
          </p:nvSpPr>
          <p:spPr>
            <a:xfrm>
              <a:off x="2285875" y="3882900"/>
              <a:ext cx="1530025" cy="1197500"/>
            </a:xfrm>
            <a:custGeom>
              <a:avLst/>
              <a:gdLst/>
              <a:ahLst/>
              <a:cxnLst/>
              <a:rect l="l" t="t" r="r" b="b"/>
              <a:pathLst>
                <a:path w="61201" h="47900" extrusionOk="0">
                  <a:moveTo>
                    <a:pt x="40" y="0"/>
                  </a:moveTo>
                  <a:lnTo>
                    <a:pt x="4" y="12434"/>
                  </a:lnTo>
                  <a:cubicBezTo>
                    <a:pt x="0" y="13910"/>
                    <a:pt x="975" y="15390"/>
                    <a:pt x="2927" y="16516"/>
                  </a:cubicBezTo>
                  <a:lnTo>
                    <a:pt x="54383" y="46223"/>
                  </a:lnTo>
                  <a:cubicBezTo>
                    <a:pt x="56273" y="47314"/>
                    <a:pt x="58732" y="47873"/>
                    <a:pt x="61201" y="47900"/>
                  </a:cubicBezTo>
                  <a:lnTo>
                    <a:pt x="61201" y="35466"/>
                  </a:lnTo>
                  <a:cubicBezTo>
                    <a:pt x="58742" y="35435"/>
                    <a:pt x="56297" y="34878"/>
                    <a:pt x="54416" y="33791"/>
                  </a:cubicBezTo>
                  <a:lnTo>
                    <a:pt x="2962" y="4084"/>
                  </a:lnTo>
                  <a:cubicBezTo>
                    <a:pt x="1010" y="2956"/>
                    <a:pt x="35" y="1478"/>
                    <a:pt x="40" y="0"/>
                  </a:cubicBezTo>
                  <a:close/>
                </a:path>
              </a:pathLst>
            </a:custGeom>
            <a:solidFill>
              <a:srgbClr val="5957B7"/>
            </a:solidFill>
            <a:ln>
              <a:noFill/>
            </a:ln>
          </p:spPr>
          <p:txBody>
            <a:bodyPr spcFirstLastPara="1" wrap="square" lIns="121900" tIns="121900" rIns="121900" bIns="121900" anchor="ctr" anchorCtr="0">
              <a:noAutofit/>
            </a:bodyPr>
            <a:lstStyle/>
            <a:p>
              <a:endParaRPr sz="2400" b="1"/>
            </a:p>
          </p:txBody>
        </p:sp>
        <p:sp>
          <p:nvSpPr>
            <p:cNvPr id="1405" name="Google Shape;1405;p44"/>
            <p:cNvSpPr/>
            <p:nvPr/>
          </p:nvSpPr>
          <p:spPr>
            <a:xfrm>
              <a:off x="3815875" y="3884350"/>
              <a:ext cx="1530200" cy="1196075"/>
            </a:xfrm>
            <a:custGeom>
              <a:avLst/>
              <a:gdLst/>
              <a:ahLst/>
              <a:cxnLst/>
              <a:rect l="l" t="t" r="r" b="b"/>
              <a:pathLst>
                <a:path w="61208" h="47843" extrusionOk="0">
                  <a:moveTo>
                    <a:pt x="61208" y="0"/>
                  </a:moveTo>
                  <a:lnTo>
                    <a:pt x="61208" y="0"/>
                  </a:lnTo>
                  <a:cubicBezTo>
                    <a:pt x="61204" y="1457"/>
                    <a:pt x="60247" y="2912"/>
                    <a:pt x="58333" y="4024"/>
                  </a:cubicBezTo>
                  <a:lnTo>
                    <a:pt x="7213" y="33733"/>
                  </a:lnTo>
                  <a:cubicBezTo>
                    <a:pt x="5288" y="34852"/>
                    <a:pt x="2762" y="35409"/>
                    <a:pt x="233" y="35409"/>
                  </a:cubicBezTo>
                  <a:cubicBezTo>
                    <a:pt x="156" y="35409"/>
                    <a:pt x="78" y="35409"/>
                    <a:pt x="1" y="35408"/>
                  </a:cubicBezTo>
                  <a:lnTo>
                    <a:pt x="1" y="47842"/>
                  </a:lnTo>
                  <a:cubicBezTo>
                    <a:pt x="65" y="47842"/>
                    <a:pt x="129" y="47843"/>
                    <a:pt x="193" y="47843"/>
                  </a:cubicBezTo>
                  <a:cubicBezTo>
                    <a:pt x="2725" y="47843"/>
                    <a:pt x="5253" y="47283"/>
                    <a:pt x="7177" y="46165"/>
                  </a:cubicBezTo>
                  <a:lnTo>
                    <a:pt x="58298" y="16458"/>
                  </a:lnTo>
                  <a:cubicBezTo>
                    <a:pt x="60212" y="15344"/>
                    <a:pt x="61171" y="13889"/>
                    <a:pt x="61173" y="12432"/>
                  </a:cubicBezTo>
                  <a:lnTo>
                    <a:pt x="61208" y="0"/>
                  </a:lnTo>
                  <a:close/>
                </a:path>
              </a:pathLst>
            </a:custGeom>
            <a:solidFill>
              <a:srgbClr val="5957B7"/>
            </a:solidFill>
            <a:ln>
              <a:noFill/>
            </a:ln>
          </p:spPr>
          <p:txBody>
            <a:bodyPr spcFirstLastPara="1" wrap="square" lIns="121900" tIns="121900" rIns="121900" bIns="121900" anchor="ctr" anchorCtr="0">
              <a:noAutofit/>
            </a:bodyPr>
            <a:lstStyle/>
            <a:p>
              <a:endParaRPr sz="2400" b="1"/>
            </a:p>
          </p:txBody>
        </p:sp>
      </p:grpSp>
      <p:sp>
        <p:nvSpPr>
          <p:cNvPr id="1406" name="Google Shape;1406;p44"/>
          <p:cNvSpPr txBox="1">
            <a:spLocks noGrp="1"/>
          </p:cNvSpPr>
          <p:nvPr>
            <p:ph type="ctrTitle" idx="4294967295"/>
          </p:nvPr>
        </p:nvSpPr>
        <p:spPr>
          <a:xfrm>
            <a:off x="5741521" y="1487630"/>
            <a:ext cx="1190400" cy="777200"/>
          </a:xfrm>
          <a:prstGeom prst="rect">
            <a:avLst/>
          </a:prstGeom>
        </p:spPr>
        <p:txBody>
          <a:bodyPr spcFirstLastPara="1" vert="horz" wrap="square" lIns="121900" tIns="121900" rIns="121900" bIns="121900" rtlCol="0" anchor="t" anchorCtr="0">
            <a:noAutofit/>
          </a:bodyPr>
          <a:lstStyle/>
          <a:p>
            <a:pPr algn="ctr">
              <a:spcBef>
                <a:spcPts val="0"/>
              </a:spcBef>
            </a:pPr>
            <a:r>
              <a:rPr lang="fa-IR" sz="2800" b="1" dirty="0">
                <a:cs typeface="B Nazanin" panose="00000400000000000000" pitchFamily="2" charset="-78"/>
              </a:rPr>
              <a:t>روش تحقیق</a:t>
            </a:r>
            <a:endParaRPr sz="2800" b="1" dirty="0">
              <a:cs typeface="B Nazanin" panose="00000400000000000000" pitchFamily="2" charset="-78"/>
            </a:endParaRPr>
          </a:p>
        </p:txBody>
      </p:sp>
      <p:sp>
        <p:nvSpPr>
          <p:cNvPr id="1407" name="Google Shape;1407;p44"/>
          <p:cNvSpPr txBox="1">
            <a:spLocks noGrp="1"/>
          </p:cNvSpPr>
          <p:nvPr>
            <p:ph type="ctrTitle" idx="4294967295"/>
          </p:nvPr>
        </p:nvSpPr>
        <p:spPr>
          <a:xfrm>
            <a:off x="7193367" y="2370165"/>
            <a:ext cx="1190400" cy="777200"/>
          </a:xfrm>
          <a:prstGeom prst="rect">
            <a:avLst/>
          </a:prstGeom>
        </p:spPr>
        <p:txBody>
          <a:bodyPr spcFirstLastPara="1" vert="horz" wrap="square" lIns="121900" tIns="121900" rIns="121900" bIns="121900" rtlCol="0" anchor="t" anchorCtr="0">
            <a:noAutofit/>
          </a:bodyPr>
          <a:lstStyle/>
          <a:p>
            <a:pPr algn="ctr">
              <a:spcBef>
                <a:spcPts val="0"/>
              </a:spcBef>
            </a:pPr>
            <a:r>
              <a:rPr lang="fa-IR" sz="2800" b="1" dirty="0">
                <a:cs typeface="B Nazanin" panose="00000400000000000000" pitchFamily="2" charset="-78"/>
              </a:rPr>
              <a:t>نوع تحقیق</a:t>
            </a:r>
            <a:endParaRPr sz="2800" b="1" dirty="0">
              <a:cs typeface="B Nazanin" panose="00000400000000000000" pitchFamily="2" charset="-78"/>
            </a:endParaRPr>
          </a:p>
        </p:txBody>
      </p:sp>
      <p:sp>
        <p:nvSpPr>
          <p:cNvPr id="1408" name="Google Shape;1408;p44"/>
          <p:cNvSpPr txBox="1">
            <a:spLocks noGrp="1"/>
          </p:cNvSpPr>
          <p:nvPr>
            <p:ph type="ctrTitle" idx="4294967295"/>
          </p:nvPr>
        </p:nvSpPr>
        <p:spPr>
          <a:xfrm>
            <a:off x="5797914" y="3105447"/>
            <a:ext cx="1190400" cy="777200"/>
          </a:xfrm>
          <a:prstGeom prst="rect">
            <a:avLst/>
          </a:prstGeom>
        </p:spPr>
        <p:txBody>
          <a:bodyPr spcFirstLastPara="1" vert="horz" wrap="square" lIns="121900" tIns="121900" rIns="121900" bIns="121900" rtlCol="0" anchor="t" anchorCtr="0">
            <a:noAutofit/>
          </a:bodyPr>
          <a:lstStyle/>
          <a:p>
            <a:pPr algn="ctr">
              <a:spcBef>
                <a:spcPts val="0"/>
              </a:spcBef>
            </a:pPr>
            <a:r>
              <a:rPr lang="fa-IR" sz="2800" b="1" dirty="0">
                <a:cs typeface="B Nazanin" panose="00000400000000000000" pitchFamily="2" charset="-78"/>
              </a:rPr>
              <a:t>جامعه آماری</a:t>
            </a:r>
            <a:endParaRPr sz="2800" b="1" dirty="0">
              <a:cs typeface="B Nazanin" panose="00000400000000000000" pitchFamily="2" charset="-78"/>
            </a:endParaRPr>
          </a:p>
        </p:txBody>
      </p:sp>
      <p:sp>
        <p:nvSpPr>
          <p:cNvPr id="1409" name="Google Shape;1409;p44"/>
          <p:cNvSpPr txBox="1">
            <a:spLocks noGrp="1"/>
          </p:cNvSpPr>
          <p:nvPr>
            <p:ph type="ctrTitle" idx="4294967295"/>
          </p:nvPr>
        </p:nvSpPr>
        <p:spPr>
          <a:xfrm>
            <a:off x="4319151" y="2371618"/>
            <a:ext cx="1190400" cy="777200"/>
          </a:xfrm>
          <a:prstGeom prst="rect">
            <a:avLst/>
          </a:prstGeom>
        </p:spPr>
        <p:txBody>
          <a:bodyPr spcFirstLastPara="1" vert="horz" wrap="square" lIns="121900" tIns="121900" rIns="121900" bIns="121900" rtlCol="0" anchor="t" anchorCtr="0">
            <a:noAutofit/>
          </a:bodyPr>
          <a:lstStyle/>
          <a:p>
            <a:pPr algn="ctr">
              <a:spcBef>
                <a:spcPts val="0"/>
              </a:spcBef>
            </a:pPr>
            <a:r>
              <a:rPr lang="fa-IR" sz="2800" b="1" dirty="0">
                <a:cs typeface="B Nazanin" panose="00000400000000000000" pitchFamily="2" charset="-78"/>
              </a:rPr>
              <a:t>نمونه آماری</a:t>
            </a:r>
            <a:endParaRPr sz="2800" b="1" dirty="0">
              <a:cs typeface="B Nazanin" panose="00000400000000000000" pitchFamily="2" charset="-78"/>
            </a:endParaRPr>
          </a:p>
        </p:txBody>
      </p:sp>
      <p:grpSp>
        <p:nvGrpSpPr>
          <p:cNvPr id="51" name="Google Shape;372;p26"/>
          <p:cNvGrpSpPr/>
          <p:nvPr/>
        </p:nvGrpSpPr>
        <p:grpSpPr>
          <a:xfrm>
            <a:off x="-27981" y="4984146"/>
            <a:ext cx="2500375" cy="1861361"/>
            <a:chOff x="2729825" y="2787050"/>
            <a:chExt cx="3419550" cy="2545625"/>
          </a:xfrm>
        </p:grpSpPr>
        <p:sp>
          <p:nvSpPr>
            <p:cNvPr id="52" name="Google Shape;373;p26"/>
            <p:cNvSpPr/>
            <p:nvPr/>
          </p:nvSpPr>
          <p:spPr>
            <a:xfrm>
              <a:off x="4430425" y="4552400"/>
              <a:ext cx="1709725" cy="772725"/>
            </a:xfrm>
            <a:custGeom>
              <a:avLst/>
              <a:gdLst/>
              <a:ahLst/>
              <a:cxnLst/>
              <a:rect l="l" t="t" r="r" b="b"/>
              <a:pathLst>
                <a:path w="68389" h="30909" extrusionOk="0">
                  <a:moveTo>
                    <a:pt x="68388" y="1"/>
                  </a:moveTo>
                  <a:lnTo>
                    <a:pt x="988" y="25476"/>
                  </a:lnTo>
                  <a:lnTo>
                    <a:pt x="0" y="30908"/>
                  </a:lnTo>
                  <a:lnTo>
                    <a:pt x="67894" y="5435"/>
                  </a:lnTo>
                  <a:lnTo>
                    <a:pt x="68388" y="1"/>
                  </a:lnTo>
                  <a:close/>
                </a:path>
              </a:pathLst>
            </a:custGeom>
            <a:solidFill>
              <a:srgbClr val="C6FF00"/>
            </a:solidFill>
            <a:ln>
              <a:noFill/>
            </a:ln>
          </p:spPr>
          <p:txBody>
            <a:bodyPr spcFirstLastPara="1" wrap="square" lIns="121900" tIns="121900" rIns="121900" bIns="121900" anchor="ctr" anchorCtr="0">
              <a:noAutofit/>
            </a:bodyPr>
            <a:lstStyle/>
            <a:p>
              <a:endParaRPr sz="2400"/>
            </a:p>
          </p:txBody>
        </p:sp>
        <p:sp>
          <p:nvSpPr>
            <p:cNvPr id="53" name="Google Shape;374;p26"/>
            <p:cNvSpPr/>
            <p:nvPr/>
          </p:nvSpPr>
          <p:spPr>
            <a:xfrm>
              <a:off x="4422150" y="4544825"/>
              <a:ext cx="1725925" cy="787850"/>
            </a:xfrm>
            <a:custGeom>
              <a:avLst/>
              <a:gdLst/>
              <a:ahLst/>
              <a:cxnLst/>
              <a:rect l="l" t="t" r="r" b="b"/>
              <a:pathLst>
                <a:path w="69037" h="31514" extrusionOk="0">
                  <a:moveTo>
                    <a:pt x="68374" y="757"/>
                  </a:moveTo>
                  <a:lnTo>
                    <a:pt x="67941" y="5521"/>
                  </a:lnTo>
                  <a:lnTo>
                    <a:pt x="724" y="30742"/>
                  </a:lnTo>
                  <a:lnTo>
                    <a:pt x="724" y="30742"/>
                  </a:lnTo>
                  <a:lnTo>
                    <a:pt x="1585" y="26001"/>
                  </a:lnTo>
                  <a:lnTo>
                    <a:pt x="68374" y="757"/>
                  </a:lnTo>
                  <a:close/>
                  <a:moveTo>
                    <a:pt x="68720" y="1"/>
                  </a:moveTo>
                  <a:cubicBezTo>
                    <a:pt x="68685" y="1"/>
                    <a:pt x="68648" y="7"/>
                    <a:pt x="68612" y="21"/>
                  </a:cubicBezTo>
                  <a:lnTo>
                    <a:pt x="1212" y="25496"/>
                  </a:lnTo>
                  <a:cubicBezTo>
                    <a:pt x="1112" y="25532"/>
                    <a:pt x="1041" y="25620"/>
                    <a:pt x="1021" y="25725"/>
                  </a:cubicBezTo>
                  <a:lnTo>
                    <a:pt x="35" y="31158"/>
                  </a:lnTo>
                  <a:cubicBezTo>
                    <a:pt x="0" y="31343"/>
                    <a:pt x="143" y="31514"/>
                    <a:pt x="331" y="31514"/>
                  </a:cubicBezTo>
                  <a:cubicBezTo>
                    <a:pt x="367" y="31514"/>
                    <a:pt x="403" y="31507"/>
                    <a:pt x="437" y="31495"/>
                  </a:cubicBezTo>
                  <a:lnTo>
                    <a:pt x="68330" y="6019"/>
                  </a:lnTo>
                  <a:cubicBezTo>
                    <a:pt x="68440" y="5979"/>
                    <a:pt x="68514" y="5880"/>
                    <a:pt x="68526" y="5764"/>
                  </a:cubicBezTo>
                  <a:lnTo>
                    <a:pt x="69019" y="331"/>
                  </a:lnTo>
                  <a:cubicBezTo>
                    <a:pt x="69036" y="147"/>
                    <a:pt x="68890" y="1"/>
                    <a:pt x="68720"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4" name="Google Shape;375;p26"/>
            <p:cNvSpPr/>
            <p:nvPr/>
          </p:nvSpPr>
          <p:spPr>
            <a:xfrm>
              <a:off x="4471675" y="4721000"/>
              <a:ext cx="1414175" cy="525075"/>
            </a:xfrm>
            <a:custGeom>
              <a:avLst/>
              <a:gdLst/>
              <a:ahLst/>
              <a:cxnLst/>
              <a:rect l="l" t="t" r="r" b="b"/>
              <a:pathLst>
                <a:path w="56567" h="21003" extrusionOk="0">
                  <a:moveTo>
                    <a:pt x="56396" y="0"/>
                  </a:moveTo>
                  <a:cubicBezTo>
                    <a:pt x="56379" y="0"/>
                    <a:pt x="56361" y="3"/>
                    <a:pt x="56343" y="10"/>
                  </a:cubicBezTo>
                  <a:lnTo>
                    <a:pt x="159" y="20710"/>
                  </a:lnTo>
                  <a:cubicBezTo>
                    <a:pt x="1" y="20768"/>
                    <a:pt x="43" y="21002"/>
                    <a:pt x="211" y="21003"/>
                  </a:cubicBezTo>
                  <a:cubicBezTo>
                    <a:pt x="230" y="21003"/>
                    <a:pt x="247" y="20999"/>
                    <a:pt x="264" y="20992"/>
                  </a:cubicBezTo>
                  <a:lnTo>
                    <a:pt x="56448" y="293"/>
                  </a:lnTo>
                  <a:cubicBezTo>
                    <a:pt x="56526" y="264"/>
                    <a:pt x="56566" y="178"/>
                    <a:pt x="56538" y="99"/>
                  </a:cubicBezTo>
                  <a:cubicBezTo>
                    <a:pt x="56515" y="38"/>
                    <a:pt x="56457" y="0"/>
                    <a:pt x="56396"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5" name="Google Shape;376;p26"/>
            <p:cNvSpPr/>
            <p:nvPr/>
          </p:nvSpPr>
          <p:spPr>
            <a:xfrm>
              <a:off x="4434700" y="4948950"/>
              <a:ext cx="908950" cy="340225"/>
            </a:xfrm>
            <a:custGeom>
              <a:avLst/>
              <a:gdLst/>
              <a:ahLst/>
              <a:cxnLst/>
              <a:rect l="l" t="t" r="r" b="b"/>
              <a:pathLst>
                <a:path w="36358" h="13609" extrusionOk="0">
                  <a:moveTo>
                    <a:pt x="36187" y="0"/>
                  </a:moveTo>
                  <a:cubicBezTo>
                    <a:pt x="36171" y="0"/>
                    <a:pt x="36154" y="3"/>
                    <a:pt x="36137" y="9"/>
                  </a:cubicBezTo>
                  <a:lnTo>
                    <a:pt x="159" y="13315"/>
                  </a:lnTo>
                  <a:cubicBezTo>
                    <a:pt x="1" y="13374"/>
                    <a:pt x="42" y="13609"/>
                    <a:pt x="211" y="13609"/>
                  </a:cubicBezTo>
                  <a:cubicBezTo>
                    <a:pt x="230" y="13609"/>
                    <a:pt x="247" y="13605"/>
                    <a:pt x="264" y="13599"/>
                  </a:cubicBezTo>
                  <a:lnTo>
                    <a:pt x="36242" y="293"/>
                  </a:lnTo>
                  <a:cubicBezTo>
                    <a:pt x="36319" y="263"/>
                    <a:pt x="36358" y="177"/>
                    <a:pt x="36329" y="100"/>
                  </a:cubicBezTo>
                  <a:cubicBezTo>
                    <a:pt x="36306" y="38"/>
                    <a:pt x="36249" y="0"/>
                    <a:pt x="36187"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6" name="Google Shape;377;p26"/>
            <p:cNvSpPr/>
            <p:nvPr/>
          </p:nvSpPr>
          <p:spPr>
            <a:xfrm>
              <a:off x="2731550" y="3426875"/>
              <a:ext cx="1731425" cy="1905800"/>
            </a:xfrm>
            <a:custGeom>
              <a:avLst/>
              <a:gdLst/>
              <a:ahLst/>
              <a:cxnLst/>
              <a:rect l="l" t="t" r="r" b="b"/>
              <a:pathLst>
                <a:path w="69257" h="76232" extrusionOk="0">
                  <a:moveTo>
                    <a:pt x="605" y="1044"/>
                  </a:moveTo>
                  <a:lnTo>
                    <a:pt x="68618" y="70595"/>
                  </a:lnTo>
                  <a:lnTo>
                    <a:pt x="67762" y="75301"/>
                  </a:lnTo>
                  <a:lnTo>
                    <a:pt x="604" y="6602"/>
                  </a:lnTo>
                  <a:lnTo>
                    <a:pt x="605" y="1044"/>
                  </a:lnTo>
                  <a:close/>
                  <a:moveTo>
                    <a:pt x="305" y="0"/>
                  </a:moveTo>
                  <a:cubicBezTo>
                    <a:pt x="150" y="0"/>
                    <a:pt x="0" y="121"/>
                    <a:pt x="0" y="303"/>
                  </a:cubicBezTo>
                  <a:lnTo>
                    <a:pt x="0" y="6725"/>
                  </a:lnTo>
                  <a:cubicBezTo>
                    <a:pt x="0" y="6803"/>
                    <a:pt x="31" y="6879"/>
                    <a:pt x="86" y="6935"/>
                  </a:cubicBezTo>
                  <a:lnTo>
                    <a:pt x="67739" y="76141"/>
                  </a:lnTo>
                  <a:cubicBezTo>
                    <a:pt x="67797" y="76199"/>
                    <a:pt x="67873" y="76231"/>
                    <a:pt x="67955" y="76232"/>
                  </a:cubicBezTo>
                  <a:lnTo>
                    <a:pt x="67955" y="76232"/>
                  </a:lnTo>
                  <a:cubicBezTo>
                    <a:pt x="68101" y="76231"/>
                    <a:pt x="68225" y="76127"/>
                    <a:pt x="68251" y="75983"/>
                  </a:cubicBezTo>
                  <a:lnTo>
                    <a:pt x="69239" y="70549"/>
                  </a:lnTo>
                  <a:cubicBezTo>
                    <a:pt x="69256" y="70453"/>
                    <a:pt x="69226" y="70354"/>
                    <a:pt x="69158" y="70284"/>
                  </a:cubicBezTo>
                  <a:lnTo>
                    <a:pt x="518" y="92"/>
                  </a:lnTo>
                  <a:cubicBezTo>
                    <a:pt x="456" y="29"/>
                    <a:pt x="380" y="0"/>
                    <a:pt x="305" y="0"/>
                  </a:cubicBezTo>
                  <a:close/>
                  <a:moveTo>
                    <a:pt x="67955" y="76232"/>
                  </a:moveTo>
                  <a:cubicBezTo>
                    <a:pt x="67955" y="76232"/>
                    <a:pt x="67954" y="76232"/>
                    <a:pt x="67954" y="76232"/>
                  </a:cubicBezTo>
                  <a:lnTo>
                    <a:pt x="67955" y="76232"/>
                  </a:lnTo>
                  <a:cubicBezTo>
                    <a:pt x="67955" y="76232"/>
                    <a:pt x="67955" y="76232"/>
                    <a:pt x="67955" y="76232"/>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7" name="Google Shape;378;p26"/>
            <p:cNvSpPr/>
            <p:nvPr/>
          </p:nvSpPr>
          <p:spPr>
            <a:xfrm>
              <a:off x="2760150" y="3556625"/>
              <a:ext cx="1013400" cy="1011775"/>
            </a:xfrm>
            <a:custGeom>
              <a:avLst/>
              <a:gdLst/>
              <a:ahLst/>
              <a:cxnLst/>
              <a:rect l="l" t="t" r="r" b="b"/>
              <a:pathLst>
                <a:path w="40536" h="40471" extrusionOk="0">
                  <a:moveTo>
                    <a:pt x="165" y="1"/>
                  </a:moveTo>
                  <a:cubicBezTo>
                    <a:pt x="127" y="1"/>
                    <a:pt x="88" y="16"/>
                    <a:pt x="59" y="45"/>
                  </a:cubicBezTo>
                  <a:cubicBezTo>
                    <a:pt x="0" y="104"/>
                    <a:pt x="0" y="200"/>
                    <a:pt x="59" y="259"/>
                  </a:cubicBezTo>
                  <a:lnTo>
                    <a:pt x="40226" y="40426"/>
                  </a:lnTo>
                  <a:cubicBezTo>
                    <a:pt x="40255" y="40454"/>
                    <a:pt x="40294" y="40470"/>
                    <a:pt x="40333" y="40470"/>
                  </a:cubicBezTo>
                  <a:cubicBezTo>
                    <a:pt x="40467" y="40470"/>
                    <a:pt x="40535" y="40308"/>
                    <a:pt x="40440" y="40213"/>
                  </a:cubicBezTo>
                  <a:lnTo>
                    <a:pt x="273" y="45"/>
                  </a:lnTo>
                  <a:cubicBezTo>
                    <a:pt x="243" y="16"/>
                    <a:pt x="204" y="1"/>
                    <a:pt x="165"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8" name="Google Shape;379;p26"/>
            <p:cNvSpPr/>
            <p:nvPr/>
          </p:nvSpPr>
          <p:spPr>
            <a:xfrm>
              <a:off x="3234375" y="3987775"/>
              <a:ext cx="1056625" cy="1079625"/>
            </a:xfrm>
            <a:custGeom>
              <a:avLst/>
              <a:gdLst/>
              <a:ahLst/>
              <a:cxnLst/>
              <a:rect l="l" t="t" r="r" b="b"/>
              <a:pathLst>
                <a:path w="42265" h="43185" extrusionOk="0">
                  <a:moveTo>
                    <a:pt x="167" y="0"/>
                  </a:moveTo>
                  <a:cubicBezTo>
                    <a:pt x="129" y="0"/>
                    <a:pt x="91" y="14"/>
                    <a:pt x="61" y="44"/>
                  </a:cubicBezTo>
                  <a:cubicBezTo>
                    <a:pt x="0" y="103"/>
                    <a:pt x="2" y="202"/>
                    <a:pt x="64" y="261"/>
                  </a:cubicBezTo>
                  <a:lnTo>
                    <a:pt x="41956" y="43139"/>
                  </a:lnTo>
                  <a:cubicBezTo>
                    <a:pt x="41984" y="43169"/>
                    <a:pt x="42023" y="43185"/>
                    <a:pt x="42064" y="43185"/>
                  </a:cubicBezTo>
                  <a:cubicBezTo>
                    <a:pt x="42197" y="43185"/>
                    <a:pt x="42265" y="43024"/>
                    <a:pt x="42172" y="42928"/>
                  </a:cubicBezTo>
                  <a:lnTo>
                    <a:pt x="280" y="51"/>
                  </a:lnTo>
                  <a:cubicBezTo>
                    <a:pt x="250" y="17"/>
                    <a:pt x="208" y="0"/>
                    <a:pt x="167"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9" name="Google Shape;380;p26"/>
            <p:cNvSpPr/>
            <p:nvPr/>
          </p:nvSpPr>
          <p:spPr>
            <a:xfrm>
              <a:off x="2739100" y="2878775"/>
              <a:ext cx="3401050" cy="2310525"/>
            </a:xfrm>
            <a:custGeom>
              <a:avLst/>
              <a:gdLst/>
              <a:ahLst/>
              <a:cxnLst/>
              <a:rect l="l" t="t" r="r" b="b"/>
              <a:pathLst>
                <a:path w="136042" h="92421" extrusionOk="0">
                  <a:moveTo>
                    <a:pt x="66188" y="0"/>
                  </a:moveTo>
                  <a:lnTo>
                    <a:pt x="1" y="22227"/>
                  </a:lnTo>
                  <a:lnTo>
                    <a:pt x="68641" y="92421"/>
                  </a:lnTo>
                  <a:lnTo>
                    <a:pt x="136041" y="66946"/>
                  </a:lnTo>
                  <a:lnTo>
                    <a:pt x="66188" y="0"/>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60" name="Google Shape;381;p26"/>
            <p:cNvSpPr/>
            <p:nvPr/>
          </p:nvSpPr>
          <p:spPr>
            <a:xfrm>
              <a:off x="2729825" y="2871200"/>
              <a:ext cx="3419550" cy="2325625"/>
            </a:xfrm>
            <a:custGeom>
              <a:avLst/>
              <a:gdLst/>
              <a:ahLst/>
              <a:cxnLst/>
              <a:rect l="l" t="t" r="r" b="b"/>
              <a:pathLst>
                <a:path w="136782" h="93025" extrusionOk="0">
                  <a:moveTo>
                    <a:pt x="66482" y="647"/>
                  </a:moveTo>
                  <a:lnTo>
                    <a:pt x="135858" y="67136"/>
                  </a:lnTo>
                  <a:lnTo>
                    <a:pt x="69089" y="92371"/>
                  </a:lnTo>
                  <a:lnTo>
                    <a:pt x="924" y="22662"/>
                  </a:lnTo>
                  <a:lnTo>
                    <a:pt x="66482" y="647"/>
                  </a:lnTo>
                  <a:close/>
                  <a:moveTo>
                    <a:pt x="66560" y="0"/>
                  </a:moveTo>
                  <a:cubicBezTo>
                    <a:pt x="66527" y="0"/>
                    <a:pt x="66494" y="6"/>
                    <a:pt x="66463" y="17"/>
                  </a:cubicBezTo>
                  <a:lnTo>
                    <a:pt x="276" y="22244"/>
                  </a:lnTo>
                  <a:cubicBezTo>
                    <a:pt x="64" y="22315"/>
                    <a:pt x="0" y="22582"/>
                    <a:pt x="156" y="22742"/>
                  </a:cubicBezTo>
                  <a:lnTo>
                    <a:pt x="68796" y="92934"/>
                  </a:lnTo>
                  <a:cubicBezTo>
                    <a:pt x="68852" y="92993"/>
                    <a:pt x="68931" y="93025"/>
                    <a:pt x="69012" y="93025"/>
                  </a:cubicBezTo>
                  <a:cubicBezTo>
                    <a:pt x="69048" y="93025"/>
                    <a:pt x="69085" y="93018"/>
                    <a:pt x="69119" y="93005"/>
                  </a:cubicBezTo>
                  <a:lnTo>
                    <a:pt x="136519" y="67532"/>
                  </a:lnTo>
                  <a:cubicBezTo>
                    <a:pt x="136727" y="67452"/>
                    <a:pt x="136781" y="67184"/>
                    <a:pt x="136621" y="67032"/>
                  </a:cubicBezTo>
                  <a:lnTo>
                    <a:pt x="66767" y="85"/>
                  </a:lnTo>
                  <a:cubicBezTo>
                    <a:pt x="66711" y="30"/>
                    <a:pt x="66636" y="0"/>
                    <a:pt x="66560"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1" name="Google Shape;384;p26"/>
            <p:cNvSpPr/>
            <p:nvPr/>
          </p:nvSpPr>
          <p:spPr>
            <a:xfrm>
              <a:off x="2924050" y="3207600"/>
              <a:ext cx="147750" cy="239450"/>
            </a:xfrm>
            <a:custGeom>
              <a:avLst/>
              <a:gdLst/>
              <a:ahLst/>
              <a:cxnLst/>
              <a:rect l="l" t="t" r="r" b="b"/>
              <a:pathLst>
                <a:path w="5910" h="9578" extrusionOk="0">
                  <a:moveTo>
                    <a:pt x="1141" y="1"/>
                  </a:moveTo>
                  <a:cubicBezTo>
                    <a:pt x="666" y="1"/>
                    <a:pt x="234" y="327"/>
                    <a:pt x="126" y="810"/>
                  </a:cubicBezTo>
                  <a:cubicBezTo>
                    <a:pt x="0" y="1368"/>
                    <a:pt x="352" y="1922"/>
                    <a:pt x="910" y="2048"/>
                  </a:cubicBezTo>
                  <a:cubicBezTo>
                    <a:pt x="2294" y="2358"/>
                    <a:pt x="3386" y="3619"/>
                    <a:pt x="3627" y="5186"/>
                  </a:cubicBezTo>
                  <a:cubicBezTo>
                    <a:pt x="3783" y="6185"/>
                    <a:pt x="3578" y="7174"/>
                    <a:pt x="3052" y="7971"/>
                  </a:cubicBezTo>
                  <a:cubicBezTo>
                    <a:pt x="2842" y="8289"/>
                    <a:pt x="2824" y="8697"/>
                    <a:pt x="3004" y="9033"/>
                  </a:cubicBezTo>
                  <a:cubicBezTo>
                    <a:pt x="3185" y="9369"/>
                    <a:pt x="3535" y="9578"/>
                    <a:pt x="3916" y="9578"/>
                  </a:cubicBezTo>
                  <a:cubicBezTo>
                    <a:pt x="3917" y="9578"/>
                    <a:pt x="3918" y="9578"/>
                    <a:pt x="3920" y="9578"/>
                  </a:cubicBezTo>
                  <a:cubicBezTo>
                    <a:pt x="4268" y="9578"/>
                    <a:pt x="4592" y="9402"/>
                    <a:pt x="4783" y="9112"/>
                  </a:cubicBezTo>
                  <a:cubicBezTo>
                    <a:pt x="5592" y="7885"/>
                    <a:pt x="5909" y="6379"/>
                    <a:pt x="5677" y="4870"/>
                  </a:cubicBezTo>
                  <a:cubicBezTo>
                    <a:pt x="5306" y="2467"/>
                    <a:pt x="3572" y="520"/>
                    <a:pt x="1364" y="25"/>
                  </a:cubicBezTo>
                  <a:cubicBezTo>
                    <a:pt x="1289" y="8"/>
                    <a:pt x="1214" y="1"/>
                    <a:pt x="114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2" name="Google Shape;385;p26"/>
            <p:cNvSpPr/>
            <p:nvPr/>
          </p:nvSpPr>
          <p:spPr>
            <a:xfrm>
              <a:off x="3166700" y="3118625"/>
              <a:ext cx="147750" cy="239475"/>
            </a:xfrm>
            <a:custGeom>
              <a:avLst/>
              <a:gdLst/>
              <a:ahLst/>
              <a:cxnLst/>
              <a:rect l="l" t="t" r="r" b="b"/>
              <a:pathLst>
                <a:path w="5910" h="9579" extrusionOk="0">
                  <a:moveTo>
                    <a:pt x="1136" y="0"/>
                  </a:moveTo>
                  <a:cubicBezTo>
                    <a:pt x="662" y="0"/>
                    <a:pt x="234" y="328"/>
                    <a:pt x="126" y="810"/>
                  </a:cubicBezTo>
                  <a:cubicBezTo>
                    <a:pt x="0" y="1368"/>
                    <a:pt x="352" y="1922"/>
                    <a:pt x="910" y="2047"/>
                  </a:cubicBezTo>
                  <a:cubicBezTo>
                    <a:pt x="2293" y="2358"/>
                    <a:pt x="3386" y="3619"/>
                    <a:pt x="3627" y="5186"/>
                  </a:cubicBezTo>
                  <a:cubicBezTo>
                    <a:pt x="3782" y="6186"/>
                    <a:pt x="3577" y="7175"/>
                    <a:pt x="3052" y="7971"/>
                  </a:cubicBezTo>
                  <a:cubicBezTo>
                    <a:pt x="2842" y="8290"/>
                    <a:pt x="2824" y="8698"/>
                    <a:pt x="3004" y="9032"/>
                  </a:cubicBezTo>
                  <a:cubicBezTo>
                    <a:pt x="3185" y="9368"/>
                    <a:pt x="3535" y="9579"/>
                    <a:pt x="3916" y="9579"/>
                  </a:cubicBezTo>
                  <a:cubicBezTo>
                    <a:pt x="4265" y="9579"/>
                    <a:pt x="4590" y="9404"/>
                    <a:pt x="4782" y="9113"/>
                  </a:cubicBezTo>
                  <a:cubicBezTo>
                    <a:pt x="5592" y="7886"/>
                    <a:pt x="5909" y="6379"/>
                    <a:pt x="5677" y="4870"/>
                  </a:cubicBezTo>
                  <a:cubicBezTo>
                    <a:pt x="5305" y="2468"/>
                    <a:pt x="3573" y="521"/>
                    <a:pt x="1364" y="26"/>
                  </a:cubicBezTo>
                  <a:cubicBezTo>
                    <a:pt x="1288" y="9"/>
                    <a:pt x="1212" y="0"/>
                    <a:pt x="1136"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3" name="Google Shape;386;p26"/>
            <p:cNvSpPr/>
            <p:nvPr/>
          </p:nvSpPr>
          <p:spPr>
            <a:xfrm>
              <a:off x="4132125" y="2787050"/>
              <a:ext cx="147475" cy="239450"/>
            </a:xfrm>
            <a:custGeom>
              <a:avLst/>
              <a:gdLst/>
              <a:ahLst/>
              <a:cxnLst/>
              <a:rect l="l" t="t" r="r" b="b"/>
              <a:pathLst>
                <a:path w="5899" h="9578" extrusionOk="0">
                  <a:moveTo>
                    <a:pt x="1136" y="1"/>
                  </a:moveTo>
                  <a:cubicBezTo>
                    <a:pt x="661" y="1"/>
                    <a:pt x="233" y="329"/>
                    <a:pt x="124" y="811"/>
                  </a:cubicBezTo>
                  <a:cubicBezTo>
                    <a:pt x="0" y="1366"/>
                    <a:pt x="346" y="1918"/>
                    <a:pt x="899" y="2046"/>
                  </a:cubicBezTo>
                  <a:cubicBezTo>
                    <a:pt x="2284" y="2357"/>
                    <a:pt x="3375" y="3618"/>
                    <a:pt x="3617" y="5185"/>
                  </a:cubicBezTo>
                  <a:cubicBezTo>
                    <a:pt x="3772" y="6185"/>
                    <a:pt x="3567" y="7174"/>
                    <a:pt x="3042" y="7970"/>
                  </a:cubicBezTo>
                  <a:cubicBezTo>
                    <a:pt x="2831" y="8289"/>
                    <a:pt x="2813" y="8696"/>
                    <a:pt x="2994" y="9031"/>
                  </a:cubicBezTo>
                  <a:cubicBezTo>
                    <a:pt x="3174" y="9367"/>
                    <a:pt x="3525" y="9577"/>
                    <a:pt x="3905" y="9578"/>
                  </a:cubicBezTo>
                  <a:cubicBezTo>
                    <a:pt x="4254" y="9578"/>
                    <a:pt x="4579" y="9403"/>
                    <a:pt x="4770" y="9112"/>
                  </a:cubicBezTo>
                  <a:cubicBezTo>
                    <a:pt x="5580" y="7885"/>
                    <a:pt x="5898" y="6378"/>
                    <a:pt x="5665" y="4870"/>
                  </a:cubicBezTo>
                  <a:cubicBezTo>
                    <a:pt x="5295" y="2466"/>
                    <a:pt x="3563" y="519"/>
                    <a:pt x="1354" y="24"/>
                  </a:cubicBezTo>
                  <a:cubicBezTo>
                    <a:pt x="1281" y="8"/>
                    <a:pt x="1208" y="1"/>
                    <a:pt x="113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4" name="Google Shape;387;p26"/>
            <p:cNvSpPr/>
            <p:nvPr/>
          </p:nvSpPr>
          <p:spPr>
            <a:xfrm>
              <a:off x="3886525" y="2862525"/>
              <a:ext cx="147750" cy="239475"/>
            </a:xfrm>
            <a:custGeom>
              <a:avLst/>
              <a:gdLst/>
              <a:ahLst/>
              <a:cxnLst/>
              <a:rect l="l" t="t" r="r" b="b"/>
              <a:pathLst>
                <a:path w="5910" h="9579" extrusionOk="0">
                  <a:moveTo>
                    <a:pt x="1140" y="0"/>
                  </a:moveTo>
                  <a:cubicBezTo>
                    <a:pt x="666" y="0"/>
                    <a:pt x="235" y="326"/>
                    <a:pt x="126" y="809"/>
                  </a:cubicBezTo>
                  <a:cubicBezTo>
                    <a:pt x="1" y="1368"/>
                    <a:pt x="352" y="1922"/>
                    <a:pt x="911" y="2047"/>
                  </a:cubicBezTo>
                  <a:cubicBezTo>
                    <a:pt x="2294" y="2358"/>
                    <a:pt x="3386" y="3618"/>
                    <a:pt x="3628" y="5186"/>
                  </a:cubicBezTo>
                  <a:cubicBezTo>
                    <a:pt x="3782" y="6185"/>
                    <a:pt x="3577" y="7174"/>
                    <a:pt x="3053" y="7971"/>
                  </a:cubicBezTo>
                  <a:cubicBezTo>
                    <a:pt x="2842" y="8288"/>
                    <a:pt x="2824" y="8697"/>
                    <a:pt x="3005" y="9032"/>
                  </a:cubicBezTo>
                  <a:cubicBezTo>
                    <a:pt x="3185" y="9368"/>
                    <a:pt x="3535" y="9577"/>
                    <a:pt x="3917" y="9579"/>
                  </a:cubicBezTo>
                  <a:cubicBezTo>
                    <a:pt x="4265" y="9579"/>
                    <a:pt x="4590" y="9403"/>
                    <a:pt x="4783" y="9112"/>
                  </a:cubicBezTo>
                  <a:cubicBezTo>
                    <a:pt x="5592" y="7885"/>
                    <a:pt x="5910" y="6378"/>
                    <a:pt x="5676" y="4869"/>
                  </a:cubicBezTo>
                  <a:cubicBezTo>
                    <a:pt x="5306" y="2467"/>
                    <a:pt x="3573" y="520"/>
                    <a:pt x="1364" y="24"/>
                  </a:cubicBezTo>
                  <a:cubicBezTo>
                    <a:pt x="1289" y="8"/>
                    <a:pt x="1214" y="0"/>
                    <a:pt x="1140"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5" name="Google Shape;388;p26"/>
            <p:cNvSpPr/>
            <p:nvPr/>
          </p:nvSpPr>
          <p:spPr>
            <a:xfrm>
              <a:off x="3663050" y="2948825"/>
              <a:ext cx="147425" cy="239425"/>
            </a:xfrm>
            <a:custGeom>
              <a:avLst/>
              <a:gdLst/>
              <a:ahLst/>
              <a:cxnLst/>
              <a:rect l="l" t="t" r="r" b="b"/>
              <a:pathLst>
                <a:path w="5897" h="9577" extrusionOk="0">
                  <a:moveTo>
                    <a:pt x="1135" y="1"/>
                  </a:moveTo>
                  <a:cubicBezTo>
                    <a:pt x="661" y="1"/>
                    <a:pt x="233" y="329"/>
                    <a:pt x="125" y="810"/>
                  </a:cubicBezTo>
                  <a:cubicBezTo>
                    <a:pt x="1" y="1364"/>
                    <a:pt x="346" y="1915"/>
                    <a:pt x="899" y="2046"/>
                  </a:cubicBezTo>
                  <a:cubicBezTo>
                    <a:pt x="2283" y="2356"/>
                    <a:pt x="3374" y="3617"/>
                    <a:pt x="3615" y="5184"/>
                  </a:cubicBezTo>
                  <a:cubicBezTo>
                    <a:pt x="3771" y="6184"/>
                    <a:pt x="3566" y="7173"/>
                    <a:pt x="3040" y="7970"/>
                  </a:cubicBezTo>
                  <a:cubicBezTo>
                    <a:pt x="2831" y="8287"/>
                    <a:pt x="2813" y="8696"/>
                    <a:pt x="2993" y="9031"/>
                  </a:cubicBezTo>
                  <a:cubicBezTo>
                    <a:pt x="3174" y="9367"/>
                    <a:pt x="3523" y="9577"/>
                    <a:pt x="3905" y="9577"/>
                  </a:cubicBezTo>
                  <a:cubicBezTo>
                    <a:pt x="3906" y="9577"/>
                    <a:pt x="3907" y="9577"/>
                    <a:pt x="3909" y="9577"/>
                  </a:cubicBezTo>
                  <a:cubicBezTo>
                    <a:pt x="4256" y="9577"/>
                    <a:pt x="4580" y="9401"/>
                    <a:pt x="4771" y="9111"/>
                  </a:cubicBezTo>
                  <a:cubicBezTo>
                    <a:pt x="5580" y="7884"/>
                    <a:pt x="5897" y="6377"/>
                    <a:pt x="5665" y="4867"/>
                  </a:cubicBezTo>
                  <a:cubicBezTo>
                    <a:pt x="5294" y="2465"/>
                    <a:pt x="3561" y="518"/>
                    <a:pt x="1352" y="24"/>
                  </a:cubicBezTo>
                  <a:cubicBezTo>
                    <a:pt x="1279" y="8"/>
                    <a:pt x="1207" y="1"/>
                    <a:pt x="1135"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6" name="Google Shape;389;p26"/>
            <p:cNvSpPr/>
            <p:nvPr/>
          </p:nvSpPr>
          <p:spPr>
            <a:xfrm>
              <a:off x="3417425" y="3018875"/>
              <a:ext cx="147750" cy="239475"/>
            </a:xfrm>
            <a:custGeom>
              <a:avLst/>
              <a:gdLst/>
              <a:ahLst/>
              <a:cxnLst/>
              <a:rect l="l" t="t" r="r" b="b"/>
              <a:pathLst>
                <a:path w="5910" h="9579" extrusionOk="0">
                  <a:moveTo>
                    <a:pt x="1141" y="1"/>
                  </a:moveTo>
                  <a:cubicBezTo>
                    <a:pt x="666" y="1"/>
                    <a:pt x="234" y="327"/>
                    <a:pt x="126" y="810"/>
                  </a:cubicBezTo>
                  <a:cubicBezTo>
                    <a:pt x="0" y="1368"/>
                    <a:pt x="352" y="1923"/>
                    <a:pt x="910" y="2048"/>
                  </a:cubicBezTo>
                  <a:cubicBezTo>
                    <a:pt x="2294" y="2359"/>
                    <a:pt x="3386" y="3619"/>
                    <a:pt x="3628" y="5186"/>
                  </a:cubicBezTo>
                  <a:cubicBezTo>
                    <a:pt x="3782" y="6186"/>
                    <a:pt x="3578" y="7175"/>
                    <a:pt x="3053" y="7972"/>
                  </a:cubicBezTo>
                  <a:cubicBezTo>
                    <a:pt x="2842" y="8289"/>
                    <a:pt x="2824" y="8697"/>
                    <a:pt x="3004" y="9033"/>
                  </a:cubicBezTo>
                  <a:cubicBezTo>
                    <a:pt x="3185" y="9369"/>
                    <a:pt x="3536" y="9578"/>
                    <a:pt x="3916" y="9578"/>
                  </a:cubicBezTo>
                  <a:cubicBezTo>
                    <a:pt x="3917" y="9578"/>
                    <a:pt x="3918" y="9578"/>
                    <a:pt x="3920" y="9578"/>
                  </a:cubicBezTo>
                  <a:cubicBezTo>
                    <a:pt x="4267" y="9578"/>
                    <a:pt x="4591" y="9403"/>
                    <a:pt x="4782" y="9113"/>
                  </a:cubicBezTo>
                  <a:cubicBezTo>
                    <a:pt x="5592" y="7885"/>
                    <a:pt x="5909" y="6379"/>
                    <a:pt x="5677" y="4869"/>
                  </a:cubicBezTo>
                  <a:cubicBezTo>
                    <a:pt x="5305" y="2468"/>
                    <a:pt x="3572" y="521"/>
                    <a:pt x="1364" y="25"/>
                  </a:cubicBezTo>
                  <a:cubicBezTo>
                    <a:pt x="1289" y="9"/>
                    <a:pt x="1214" y="1"/>
                    <a:pt x="114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7" name="Google Shape;390;p26"/>
            <p:cNvSpPr/>
            <p:nvPr/>
          </p:nvSpPr>
          <p:spPr>
            <a:xfrm>
              <a:off x="5810475" y="4484050"/>
              <a:ext cx="74925" cy="31725"/>
            </a:xfrm>
            <a:custGeom>
              <a:avLst/>
              <a:gdLst/>
              <a:ahLst/>
              <a:cxnLst/>
              <a:rect l="l" t="t" r="r" b="b"/>
              <a:pathLst>
                <a:path w="2997" h="1269" extrusionOk="0">
                  <a:moveTo>
                    <a:pt x="2825" y="0"/>
                  </a:moveTo>
                  <a:cubicBezTo>
                    <a:pt x="2808" y="0"/>
                    <a:pt x="2790" y="3"/>
                    <a:pt x="2773" y="9"/>
                  </a:cubicBezTo>
                  <a:lnTo>
                    <a:pt x="159" y="975"/>
                  </a:lnTo>
                  <a:cubicBezTo>
                    <a:pt x="0" y="1034"/>
                    <a:pt x="43" y="1269"/>
                    <a:pt x="212" y="1269"/>
                  </a:cubicBezTo>
                  <a:cubicBezTo>
                    <a:pt x="229" y="1267"/>
                    <a:pt x="246" y="1265"/>
                    <a:pt x="264" y="1258"/>
                  </a:cubicBezTo>
                  <a:lnTo>
                    <a:pt x="2879" y="292"/>
                  </a:lnTo>
                  <a:cubicBezTo>
                    <a:pt x="2957" y="264"/>
                    <a:pt x="2996" y="177"/>
                    <a:pt x="2967" y="99"/>
                  </a:cubicBezTo>
                  <a:cubicBezTo>
                    <a:pt x="2945" y="38"/>
                    <a:pt x="2887" y="0"/>
                    <a:pt x="2825"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8" name="Google Shape;391;p26"/>
            <p:cNvSpPr/>
            <p:nvPr/>
          </p:nvSpPr>
          <p:spPr>
            <a:xfrm>
              <a:off x="4519200" y="4530150"/>
              <a:ext cx="1241350" cy="462500"/>
            </a:xfrm>
            <a:custGeom>
              <a:avLst/>
              <a:gdLst/>
              <a:ahLst/>
              <a:cxnLst/>
              <a:rect l="l" t="t" r="r" b="b"/>
              <a:pathLst>
                <a:path w="49654" h="18500" extrusionOk="0">
                  <a:moveTo>
                    <a:pt x="49483" y="0"/>
                  </a:moveTo>
                  <a:cubicBezTo>
                    <a:pt x="49467" y="0"/>
                    <a:pt x="49450" y="3"/>
                    <a:pt x="49433" y="9"/>
                  </a:cubicBezTo>
                  <a:lnTo>
                    <a:pt x="159" y="18206"/>
                  </a:lnTo>
                  <a:cubicBezTo>
                    <a:pt x="1" y="18265"/>
                    <a:pt x="43" y="18500"/>
                    <a:pt x="212" y="18500"/>
                  </a:cubicBezTo>
                  <a:cubicBezTo>
                    <a:pt x="229" y="18500"/>
                    <a:pt x="247" y="18496"/>
                    <a:pt x="264" y="18490"/>
                  </a:cubicBezTo>
                  <a:lnTo>
                    <a:pt x="49538" y="293"/>
                  </a:lnTo>
                  <a:cubicBezTo>
                    <a:pt x="49615" y="263"/>
                    <a:pt x="49654" y="177"/>
                    <a:pt x="49625" y="100"/>
                  </a:cubicBezTo>
                  <a:cubicBezTo>
                    <a:pt x="49602" y="38"/>
                    <a:pt x="49545" y="0"/>
                    <a:pt x="49483"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9" name="Google Shape;392;p26"/>
            <p:cNvSpPr/>
            <p:nvPr/>
          </p:nvSpPr>
          <p:spPr>
            <a:xfrm>
              <a:off x="4553750" y="4345300"/>
              <a:ext cx="1185175" cy="441750"/>
            </a:xfrm>
            <a:custGeom>
              <a:avLst/>
              <a:gdLst/>
              <a:ahLst/>
              <a:cxnLst/>
              <a:rect l="l" t="t" r="r" b="b"/>
              <a:pathLst>
                <a:path w="47407" h="17670" extrusionOk="0">
                  <a:moveTo>
                    <a:pt x="47237" y="1"/>
                  </a:moveTo>
                  <a:cubicBezTo>
                    <a:pt x="47220" y="1"/>
                    <a:pt x="47201" y="4"/>
                    <a:pt x="47184" y="11"/>
                  </a:cubicBezTo>
                  <a:lnTo>
                    <a:pt x="160" y="17377"/>
                  </a:lnTo>
                  <a:cubicBezTo>
                    <a:pt x="1" y="17435"/>
                    <a:pt x="42" y="17670"/>
                    <a:pt x="211" y="17670"/>
                  </a:cubicBezTo>
                  <a:cubicBezTo>
                    <a:pt x="230" y="17670"/>
                    <a:pt x="247" y="17667"/>
                    <a:pt x="264" y="17661"/>
                  </a:cubicBezTo>
                  <a:lnTo>
                    <a:pt x="47289" y="294"/>
                  </a:lnTo>
                  <a:cubicBezTo>
                    <a:pt x="47367" y="265"/>
                    <a:pt x="47407" y="177"/>
                    <a:pt x="47378" y="99"/>
                  </a:cubicBezTo>
                  <a:cubicBezTo>
                    <a:pt x="47356" y="39"/>
                    <a:pt x="47298" y="1"/>
                    <a:pt x="47237"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70" name="Google Shape;393;p26"/>
            <p:cNvSpPr/>
            <p:nvPr/>
          </p:nvSpPr>
          <p:spPr>
            <a:xfrm>
              <a:off x="4372750" y="4808350"/>
              <a:ext cx="112400" cy="45550"/>
            </a:xfrm>
            <a:custGeom>
              <a:avLst/>
              <a:gdLst/>
              <a:ahLst/>
              <a:cxnLst/>
              <a:rect l="l" t="t" r="r" b="b"/>
              <a:pathLst>
                <a:path w="4496" h="1822" extrusionOk="0">
                  <a:moveTo>
                    <a:pt x="4326" y="1"/>
                  </a:moveTo>
                  <a:cubicBezTo>
                    <a:pt x="4308" y="1"/>
                    <a:pt x="4290" y="4"/>
                    <a:pt x="4273" y="10"/>
                  </a:cubicBezTo>
                  <a:lnTo>
                    <a:pt x="159" y="1528"/>
                  </a:lnTo>
                  <a:cubicBezTo>
                    <a:pt x="1" y="1587"/>
                    <a:pt x="43" y="1822"/>
                    <a:pt x="211" y="1822"/>
                  </a:cubicBezTo>
                  <a:cubicBezTo>
                    <a:pt x="229" y="1822"/>
                    <a:pt x="247" y="1818"/>
                    <a:pt x="264" y="1813"/>
                  </a:cubicBezTo>
                  <a:lnTo>
                    <a:pt x="4379" y="293"/>
                  </a:lnTo>
                  <a:cubicBezTo>
                    <a:pt x="4457" y="265"/>
                    <a:pt x="4496" y="177"/>
                    <a:pt x="4467" y="99"/>
                  </a:cubicBezTo>
                  <a:cubicBezTo>
                    <a:pt x="4445" y="38"/>
                    <a:pt x="4387" y="1"/>
                    <a:pt x="432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71" name="Google Shape;394;p26"/>
            <p:cNvSpPr/>
            <p:nvPr/>
          </p:nvSpPr>
          <p:spPr>
            <a:xfrm>
              <a:off x="4226300" y="4206525"/>
              <a:ext cx="1366300" cy="508625"/>
            </a:xfrm>
            <a:custGeom>
              <a:avLst/>
              <a:gdLst/>
              <a:ahLst/>
              <a:cxnLst/>
              <a:rect l="l" t="t" r="r" b="b"/>
              <a:pathLst>
                <a:path w="54652" h="20345" extrusionOk="0">
                  <a:moveTo>
                    <a:pt x="54481" y="1"/>
                  </a:moveTo>
                  <a:cubicBezTo>
                    <a:pt x="54462" y="1"/>
                    <a:pt x="54443" y="4"/>
                    <a:pt x="54425" y="12"/>
                  </a:cubicBezTo>
                  <a:lnTo>
                    <a:pt x="159" y="20053"/>
                  </a:lnTo>
                  <a:cubicBezTo>
                    <a:pt x="0" y="20111"/>
                    <a:pt x="43" y="20345"/>
                    <a:pt x="212" y="20345"/>
                  </a:cubicBezTo>
                  <a:cubicBezTo>
                    <a:pt x="229" y="20345"/>
                    <a:pt x="248" y="20343"/>
                    <a:pt x="264" y="20336"/>
                  </a:cubicBezTo>
                  <a:lnTo>
                    <a:pt x="54530" y="295"/>
                  </a:lnTo>
                  <a:cubicBezTo>
                    <a:pt x="54610" y="267"/>
                    <a:pt x="54652" y="179"/>
                    <a:pt x="54622" y="99"/>
                  </a:cubicBezTo>
                  <a:cubicBezTo>
                    <a:pt x="54600" y="38"/>
                    <a:pt x="54542" y="1"/>
                    <a:pt x="5448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72" name="Google Shape;395;p26"/>
            <p:cNvSpPr/>
            <p:nvPr/>
          </p:nvSpPr>
          <p:spPr>
            <a:xfrm>
              <a:off x="4079850" y="4067825"/>
              <a:ext cx="1366175" cy="508575"/>
            </a:xfrm>
            <a:custGeom>
              <a:avLst/>
              <a:gdLst/>
              <a:ahLst/>
              <a:cxnLst/>
              <a:rect l="l" t="t" r="r" b="b"/>
              <a:pathLst>
                <a:path w="54647" h="20343" extrusionOk="0">
                  <a:moveTo>
                    <a:pt x="54477" y="0"/>
                  </a:moveTo>
                  <a:cubicBezTo>
                    <a:pt x="54459" y="0"/>
                    <a:pt x="54441" y="3"/>
                    <a:pt x="54424" y="10"/>
                  </a:cubicBezTo>
                  <a:lnTo>
                    <a:pt x="159" y="20051"/>
                  </a:lnTo>
                  <a:cubicBezTo>
                    <a:pt x="0" y="20110"/>
                    <a:pt x="43" y="20343"/>
                    <a:pt x="211" y="20343"/>
                  </a:cubicBezTo>
                  <a:cubicBezTo>
                    <a:pt x="229" y="20343"/>
                    <a:pt x="248" y="20341"/>
                    <a:pt x="265" y="20334"/>
                  </a:cubicBezTo>
                  <a:lnTo>
                    <a:pt x="54528" y="293"/>
                  </a:lnTo>
                  <a:cubicBezTo>
                    <a:pt x="54607" y="264"/>
                    <a:pt x="54647" y="177"/>
                    <a:pt x="54618" y="98"/>
                  </a:cubicBezTo>
                  <a:cubicBezTo>
                    <a:pt x="54596" y="38"/>
                    <a:pt x="54538" y="0"/>
                    <a:pt x="54477"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73" name="Google Shape;396;p26"/>
            <p:cNvSpPr/>
            <p:nvPr/>
          </p:nvSpPr>
          <p:spPr>
            <a:xfrm>
              <a:off x="5233050" y="3929075"/>
              <a:ext cx="66525" cy="28600"/>
            </a:xfrm>
            <a:custGeom>
              <a:avLst/>
              <a:gdLst/>
              <a:ahLst/>
              <a:cxnLst/>
              <a:rect l="l" t="t" r="r" b="b"/>
              <a:pathLst>
                <a:path w="2661" h="1144" extrusionOk="0">
                  <a:moveTo>
                    <a:pt x="2491" y="0"/>
                  </a:moveTo>
                  <a:cubicBezTo>
                    <a:pt x="2473" y="0"/>
                    <a:pt x="2455" y="3"/>
                    <a:pt x="2438" y="10"/>
                  </a:cubicBezTo>
                  <a:lnTo>
                    <a:pt x="158" y="851"/>
                  </a:lnTo>
                  <a:cubicBezTo>
                    <a:pt x="1" y="909"/>
                    <a:pt x="42" y="1144"/>
                    <a:pt x="211" y="1144"/>
                  </a:cubicBezTo>
                  <a:cubicBezTo>
                    <a:pt x="229" y="1144"/>
                    <a:pt x="247" y="1140"/>
                    <a:pt x="264" y="1135"/>
                  </a:cubicBezTo>
                  <a:lnTo>
                    <a:pt x="2542" y="293"/>
                  </a:lnTo>
                  <a:cubicBezTo>
                    <a:pt x="2621" y="264"/>
                    <a:pt x="2661" y="177"/>
                    <a:pt x="2632" y="99"/>
                  </a:cubicBezTo>
                  <a:cubicBezTo>
                    <a:pt x="2610" y="38"/>
                    <a:pt x="2552" y="0"/>
                    <a:pt x="2491"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74" name="Google Shape;397;p26"/>
            <p:cNvSpPr/>
            <p:nvPr/>
          </p:nvSpPr>
          <p:spPr>
            <a:xfrm>
              <a:off x="3933400" y="3980150"/>
              <a:ext cx="1227900" cy="457525"/>
            </a:xfrm>
            <a:custGeom>
              <a:avLst/>
              <a:gdLst/>
              <a:ahLst/>
              <a:cxnLst/>
              <a:rect l="l" t="t" r="r" b="b"/>
              <a:pathLst>
                <a:path w="49116" h="18301" extrusionOk="0">
                  <a:moveTo>
                    <a:pt x="48946" y="1"/>
                  </a:moveTo>
                  <a:cubicBezTo>
                    <a:pt x="48928" y="1"/>
                    <a:pt x="48910" y="4"/>
                    <a:pt x="48892" y="11"/>
                  </a:cubicBezTo>
                  <a:lnTo>
                    <a:pt x="159" y="18008"/>
                  </a:lnTo>
                  <a:cubicBezTo>
                    <a:pt x="0" y="18065"/>
                    <a:pt x="43" y="18300"/>
                    <a:pt x="212" y="18300"/>
                  </a:cubicBezTo>
                  <a:cubicBezTo>
                    <a:pt x="229" y="18300"/>
                    <a:pt x="248" y="18297"/>
                    <a:pt x="264" y="18291"/>
                  </a:cubicBezTo>
                  <a:lnTo>
                    <a:pt x="48997" y="293"/>
                  </a:lnTo>
                  <a:cubicBezTo>
                    <a:pt x="49075" y="265"/>
                    <a:pt x="49115" y="177"/>
                    <a:pt x="49087" y="99"/>
                  </a:cubicBezTo>
                  <a:cubicBezTo>
                    <a:pt x="49064" y="38"/>
                    <a:pt x="49007" y="1"/>
                    <a:pt x="4894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75" name="Google Shape;398;p26"/>
            <p:cNvSpPr/>
            <p:nvPr/>
          </p:nvSpPr>
          <p:spPr>
            <a:xfrm>
              <a:off x="3786950" y="3790300"/>
              <a:ext cx="1366175" cy="508625"/>
            </a:xfrm>
            <a:custGeom>
              <a:avLst/>
              <a:gdLst/>
              <a:ahLst/>
              <a:cxnLst/>
              <a:rect l="l" t="t" r="r" b="b"/>
              <a:pathLst>
                <a:path w="54647" h="20345" extrusionOk="0">
                  <a:moveTo>
                    <a:pt x="54477" y="1"/>
                  </a:moveTo>
                  <a:cubicBezTo>
                    <a:pt x="54459" y="1"/>
                    <a:pt x="54442" y="4"/>
                    <a:pt x="54425" y="10"/>
                  </a:cubicBezTo>
                  <a:lnTo>
                    <a:pt x="159" y="20052"/>
                  </a:lnTo>
                  <a:cubicBezTo>
                    <a:pt x="0" y="20110"/>
                    <a:pt x="43" y="20344"/>
                    <a:pt x="211" y="20344"/>
                  </a:cubicBezTo>
                  <a:cubicBezTo>
                    <a:pt x="229" y="20344"/>
                    <a:pt x="246" y="20342"/>
                    <a:pt x="264" y="20336"/>
                  </a:cubicBezTo>
                  <a:lnTo>
                    <a:pt x="54529" y="294"/>
                  </a:lnTo>
                  <a:cubicBezTo>
                    <a:pt x="54608" y="265"/>
                    <a:pt x="54647" y="178"/>
                    <a:pt x="54618" y="100"/>
                  </a:cubicBezTo>
                  <a:cubicBezTo>
                    <a:pt x="54596" y="39"/>
                    <a:pt x="54538" y="1"/>
                    <a:pt x="54477"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76" name="Google Shape;400;p26"/>
            <p:cNvSpPr/>
            <p:nvPr/>
          </p:nvSpPr>
          <p:spPr>
            <a:xfrm>
              <a:off x="3494050" y="3512825"/>
              <a:ext cx="1366175" cy="508625"/>
            </a:xfrm>
            <a:custGeom>
              <a:avLst/>
              <a:gdLst/>
              <a:ahLst/>
              <a:cxnLst/>
              <a:rect l="l" t="t" r="r" b="b"/>
              <a:pathLst>
                <a:path w="54647" h="20345" extrusionOk="0">
                  <a:moveTo>
                    <a:pt x="54476" y="1"/>
                  </a:moveTo>
                  <a:cubicBezTo>
                    <a:pt x="54459" y="1"/>
                    <a:pt x="54441" y="4"/>
                    <a:pt x="54424" y="10"/>
                  </a:cubicBezTo>
                  <a:lnTo>
                    <a:pt x="159" y="20051"/>
                  </a:lnTo>
                  <a:cubicBezTo>
                    <a:pt x="0" y="20110"/>
                    <a:pt x="43" y="20343"/>
                    <a:pt x="211" y="20345"/>
                  </a:cubicBezTo>
                  <a:cubicBezTo>
                    <a:pt x="229" y="20345"/>
                    <a:pt x="246" y="20341"/>
                    <a:pt x="264" y="20335"/>
                  </a:cubicBezTo>
                  <a:lnTo>
                    <a:pt x="54528" y="293"/>
                  </a:lnTo>
                  <a:cubicBezTo>
                    <a:pt x="54606" y="265"/>
                    <a:pt x="54647" y="177"/>
                    <a:pt x="54618" y="99"/>
                  </a:cubicBezTo>
                  <a:cubicBezTo>
                    <a:pt x="54596" y="38"/>
                    <a:pt x="54538" y="1"/>
                    <a:pt x="5447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77" name="Google Shape;401;p26"/>
            <p:cNvSpPr/>
            <p:nvPr/>
          </p:nvSpPr>
          <p:spPr>
            <a:xfrm>
              <a:off x="3347600" y="3374125"/>
              <a:ext cx="1366050" cy="508575"/>
            </a:xfrm>
            <a:custGeom>
              <a:avLst/>
              <a:gdLst/>
              <a:ahLst/>
              <a:cxnLst/>
              <a:rect l="l" t="t" r="r" b="b"/>
              <a:pathLst>
                <a:path w="54642" h="20343" extrusionOk="0">
                  <a:moveTo>
                    <a:pt x="54472" y="0"/>
                  </a:moveTo>
                  <a:cubicBezTo>
                    <a:pt x="54456" y="0"/>
                    <a:pt x="54440" y="3"/>
                    <a:pt x="54423" y="8"/>
                  </a:cubicBezTo>
                  <a:lnTo>
                    <a:pt x="159" y="20049"/>
                  </a:lnTo>
                  <a:cubicBezTo>
                    <a:pt x="0" y="20108"/>
                    <a:pt x="42" y="20342"/>
                    <a:pt x="211" y="20343"/>
                  </a:cubicBezTo>
                  <a:cubicBezTo>
                    <a:pt x="228" y="20342"/>
                    <a:pt x="246" y="20339"/>
                    <a:pt x="262" y="20332"/>
                  </a:cubicBezTo>
                  <a:lnTo>
                    <a:pt x="54528" y="291"/>
                  </a:lnTo>
                  <a:cubicBezTo>
                    <a:pt x="54604" y="261"/>
                    <a:pt x="54642" y="175"/>
                    <a:pt x="54613" y="98"/>
                  </a:cubicBezTo>
                  <a:cubicBezTo>
                    <a:pt x="54591" y="38"/>
                    <a:pt x="54534" y="0"/>
                    <a:pt x="54472"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78" name="Google Shape;402;p26"/>
            <p:cNvSpPr/>
            <p:nvPr/>
          </p:nvSpPr>
          <p:spPr>
            <a:xfrm>
              <a:off x="4509750" y="3235325"/>
              <a:ext cx="57575" cy="25325"/>
            </a:xfrm>
            <a:custGeom>
              <a:avLst/>
              <a:gdLst/>
              <a:ahLst/>
              <a:cxnLst/>
              <a:rect l="l" t="t" r="r" b="b"/>
              <a:pathLst>
                <a:path w="2303" h="1013" extrusionOk="0">
                  <a:moveTo>
                    <a:pt x="2133" y="1"/>
                  </a:moveTo>
                  <a:cubicBezTo>
                    <a:pt x="2115" y="1"/>
                    <a:pt x="2097" y="4"/>
                    <a:pt x="2079" y="11"/>
                  </a:cubicBezTo>
                  <a:lnTo>
                    <a:pt x="158" y="719"/>
                  </a:lnTo>
                  <a:cubicBezTo>
                    <a:pt x="0" y="778"/>
                    <a:pt x="43" y="1012"/>
                    <a:pt x="211" y="1012"/>
                  </a:cubicBezTo>
                  <a:cubicBezTo>
                    <a:pt x="229" y="1012"/>
                    <a:pt x="246" y="1009"/>
                    <a:pt x="264" y="1003"/>
                  </a:cubicBezTo>
                  <a:lnTo>
                    <a:pt x="2184" y="294"/>
                  </a:lnTo>
                  <a:cubicBezTo>
                    <a:pt x="2262" y="265"/>
                    <a:pt x="2303" y="177"/>
                    <a:pt x="2273" y="99"/>
                  </a:cubicBezTo>
                  <a:cubicBezTo>
                    <a:pt x="2250" y="39"/>
                    <a:pt x="2193" y="1"/>
                    <a:pt x="2133"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79" name="Google Shape;403;p26"/>
            <p:cNvSpPr/>
            <p:nvPr/>
          </p:nvSpPr>
          <p:spPr>
            <a:xfrm>
              <a:off x="3201150" y="3268500"/>
              <a:ext cx="1276300" cy="475450"/>
            </a:xfrm>
            <a:custGeom>
              <a:avLst/>
              <a:gdLst/>
              <a:ahLst/>
              <a:cxnLst/>
              <a:rect l="l" t="t" r="r" b="b"/>
              <a:pathLst>
                <a:path w="51052" h="19018" extrusionOk="0">
                  <a:moveTo>
                    <a:pt x="50881" y="1"/>
                  </a:moveTo>
                  <a:cubicBezTo>
                    <a:pt x="50865" y="1"/>
                    <a:pt x="50848" y="4"/>
                    <a:pt x="50831" y="10"/>
                  </a:cubicBezTo>
                  <a:lnTo>
                    <a:pt x="159" y="18725"/>
                  </a:lnTo>
                  <a:cubicBezTo>
                    <a:pt x="0" y="18782"/>
                    <a:pt x="41" y="19018"/>
                    <a:pt x="210" y="19018"/>
                  </a:cubicBezTo>
                  <a:cubicBezTo>
                    <a:pt x="229" y="19017"/>
                    <a:pt x="246" y="19014"/>
                    <a:pt x="263" y="19007"/>
                  </a:cubicBezTo>
                  <a:lnTo>
                    <a:pt x="50936" y="294"/>
                  </a:lnTo>
                  <a:cubicBezTo>
                    <a:pt x="51013" y="264"/>
                    <a:pt x="51052" y="177"/>
                    <a:pt x="51023" y="100"/>
                  </a:cubicBezTo>
                  <a:cubicBezTo>
                    <a:pt x="51000" y="39"/>
                    <a:pt x="50943" y="1"/>
                    <a:pt x="5088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80" name="Google Shape;404;p26"/>
            <p:cNvSpPr/>
            <p:nvPr/>
          </p:nvSpPr>
          <p:spPr>
            <a:xfrm>
              <a:off x="3459675" y="3096575"/>
              <a:ext cx="961150" cy="359050"/>
            </a:xfrm>
            <a:custGeom>
              <a:avLst/>
              <a:gdLst/>
              <a:ahLst/>
              <a:cxnLst/>
              <a:rect l="l" t="t" r="r" b="b"/>
              <a:pathLst>
                <a:path w="38446" h="14362" extrusionOk="0">
                  <a:moveTo>
                    <a:pt x="38274" y="1"/>
                  </a:moveTo>
                  <a:cubicBezTo>
                    <a:pt x="38258" y="1"/>
                    <a:pt x="38241" y="4"/>
                    <a:pt x="38224" y="10"/>
                  </a:cubicBezTo>
                  <a:lnTo>
                    <a:pt x="160" y="14068"/>
                  </a:lnTo>
                  <a:cubicBezTo>
                    <a:pt x="1" y="14127"/>
                    <a:pt x="43" y="14360"/>
                    <a:pt x="211" y="14362"/>
                  </a:cubicBezTo>
                  <a:cubicBezTo>
                    <a:pt x="230" y="14362"/>
                    <a:pt x="247" y="14358"/>
                    <a:pt x="264" y="14351"/>
                  </a:cubicBezTo>
                  <a:lnTo>
                    <a:pt x="38329" y="292"/>
                  </a:lnTo>
                  <a:cubicBezTo>
                    <a:pt x="38406" y="263"/>
                    <a:pt x="38445" y="177"/>
                    <a:pt x="38416" y="99"/>
                  </a:cubicBezTo>
                  <a:cubicBezTo>
                    <a:pt x="38394" y="39"/>
                    <a:pt x="38336" y="1"/>
                    <a:pt x="38274"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81" name="Google Shape;405;p26"/>
            <p:cNvSpPr/>
            <p:nvPr/>
          </p:nvSpPr>
          <p:spPr>
            <a:xfrm>
              <a:off x="3054675" y="3500825"/>
              <a:ext cx="271700" cy="104350"/>
            </a:xfrm>
            <a:custGeom>
              <a:avLst/>
              <a:gdLst/>
              <a:ahLst/>
              <a:cxnLst/>
              <a:rect l="l" t="t" r="r" b="b"/>
              <a:pathLst>
                <a:path w="10868" h="4174" extrusionOk="0">
                  <a:moveTo>
                    <a:pt x="10696" y="0"/>
                  </a:moveTo>
                  <a:cubicBezTo>
                    <a:pt x="10677" y="0"/>
                    <a:pt x="10659" y="4"/>
                    <a:pt x="10641" y="11"/>
                  </a:cubicBezTo>
                  <a:lnTo>
                    <a:pt x="160" y="3882"/>
                  </a:lnTo>
                  <a:cubicBezTo>
                    <a:pt x="1" y="3940"/>
                    <a:pt x="42" y="4174"/>
                    <a:pt x="211" y="4174"/>
                  </a:cubicBezTo>
                  <a:cubicBezTo>
                    <a:pt x="229" y="4174"/>
                    <a:pt x="247" y="4172"/>
                    <a:pt x="263" y="4165"/>
                  </a:cubicBezTo>
                  <a:lnTo>
                    <a:pt x="10745" y="294"/>
                  </a:lnTo>
                  <a:cubicBezTo>
                    <a:pt x="10825" y="267"/>
                    <a:pt x="10867" y="179"/>
                    <a:pt x="10837" y="99"/>
                  </a:cubicBezTo>
                  <a:cubicBezTo>
                    <a:pt x="10815" y="38"/>
                    <a:pt x="10757" y="0"/>
                    <a:pt x="10696"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grpSp>
      <p:sp>
        <p:nvSpPr>
          <p:cNvPr id="82" name="TextBox 81"/>
          <p:cNvSpPr txBox="1"/>
          <p:nvPr/>
        </p:nvSpPr>
        <p:spPr>
          <a:xfrm>
            <a:off x="609921" y="5265658"/>
            <a:ext cx="1482844" cy="1477328"/>
          </a:xfrm>
          <a:prstGeom prst="rect">
            <a:avLst/>
          </a:prstGeom>
          <a:noFill/>
        </p:spPr>
        <p:txBody>
          <a:bodyPr wrap="square" rtlCol="0">
            <a:spAutoFit/>
          </a:bodyPr>
          <a:lstStyle/>
          <a:p>
            <a:pPr algn="ctr"/>
            <a:r>
              <a:rPr lang="fa-IR" sz="3600" b="1" dirty="0">
                <a:solidFill>
                  <a:srgbClr val="008000"/>
                </a:solidFill>
                <a:cs typeface="B Nazanin" panose="00000400000000000000" pitchFamily="2" charset="-78"/>
              </a:rPr>
              <a:t>روش تحقیق</a:t>
            </a:r>
          </a:p>
          <a:p>
            <a:endParaRPr lang="en-US" dirty="0"/>
          </a:p>
        </p:txBody>
      </p:sp>
      <p:sp>
        <p:nvSpPr>
          <p:cNvPr id="83" name="Rectangle 82"/>
          <p:cNvSpPr/>
          <p:nvPr/>
        </p:nvSpPr>
        <p:spPr>
          <a:xfrm>
            <a:off x="0" y="0"/>
            <a:ext cx="12192000" cy="6858000"/>
          </a:xfrm>
          <a:prstGeom prst="rect">
            <a:avLst/>
          </a:prstGeom>
          <a:noFill/>
          <a:ln w="57150">
            <a:solidFill>
              <a:srgbClr val="00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4222A673-15C0-ABE2-7098-F794FDC6A357}"/>
              </a:ext>
            </a:extLst>
          </p:cNvPr>
          <p:cNvPicPr>
            <a:picLocks noChangeAspect="1"/>
          </p:cNvPicPr>
          <p:nvPr/>
        </p:nvPicPr>
        <p:blipFill>
          <a:blip r:embed="rId3"/>
          <a:stretch>
            <a:fillRect/>
          </a:stretch>
        </p:blipFill>
        <p:spPr>
          <a:xfrm>
            <a:off x="11568134" y="89214"/>
            <a:ext cx="498965" cy="795764"/>
          </a:xfrm>
          <a:prstGeom prst="rect">
            <a:avLst/>
          </a:prstGeom>
        </p:spPr>
      </p:pic>
      <p:sp>
        <p:nvSpPr>
          <p:cNvPr id="3" name="TextBox 2">
            <a:extLst>
              <a:ext uri="{FF2B5EF4-FFF2-40B4-BE49-F238E27FC236}">
                <a16:creationId xmlns:a16="http://schemas.microsoft.com/office/drawing/2014/main" id="{76765DE3-942E-EA35-893F-7BFD09C6A988}"/>
              </a:ext>
            </a:extLst>
          </p:cNvPr>
          <p:cNvSpPr txBox="1"/>
          <p:nvPr/>
        </p:nvSpPr>
        <p:spPr>
          <a:xfrm>
            <a:off x="6966769" y="382756"/>
            <a:ext cx="4192113" cy="1323439"/>
          </a:xfrm>
          <a:prstGeom prst="rect">
            <a:avLst/>
          </a:prstGeom>
          <a:noFill/>
        </p:spPr>
        <p:txBody>
          <a:bodyPr wrap="square" rtlCol="0">
            <a:spAutoFit/>
          </a:bodyPr>
          <a:lstStyle/>
          <a:p>
            <a:pPr algn="just" rtl="1"/>
            <a:r>
              <a:rPr lang="fa-IR" sz="2000" b="1" dirty="0">
                <a:cs typeface="B Nazanin" panose="00000400000000000000" pitchFamily="2" charset="-78"/>
              </a:rPr>
              <a:t>از نظر روش</a:t>
            </a:r>
            <a:r>
              <a:rPr lang="fa-IR" sz="2000" dirty="0">
                <a:cs typeface="B Nazanin" panose="00000400000000000000" pitchFamily="2" charset="-78"/>
              </a:rPr>
              <a:t>: پیمایشی به صورت میدانی.</a:t>
            </a:r>
          </a:p>
          <a:p>
            <a:pPr algn="just" rtl="1"/>
            <a:r>
              <a:rPr lang="fa-IR" sz="2000" b="1" dirty="0">
                <a:cs typeface="B Nazanin" panose="00000400000000000000" pitchFamily="2" charset="-78"/>
              </a:rPr>
              <a:t>از نظر نوع ارتباط</a:t>
            </a:r>
            <a:r>
              <a:rPr lang="fa-IR" sz="2000" dirty="0">
                <a:cs typeface="B Nazanin" panose="00000400000000000000" pitchFamily="2" charset="-78"/>
              </a:rPr>
              <a:t>: همبستگی و </a:t>
            </a:r>
            <a:r>
              <a:rPr lang="fa-IR" sz="2000" dirty="0" err="1">
                <a:cs typeface="B Nazanin" panose="00000400000000000000" pitchFamily="2" charset="-78"/>
              </a:rPr>
              <a:t>توسعه‌ای</a:t>
            </a:r>
            <a:r>
              <a:rPr lang="fa-IR" sz="2000" dirty="0">
                <a:cs typeface="B Nazanin" panose="00000400000000000000" pitchFamily="2" charset="-78"/>
              </a:rPr>
              <a:t>.</a:t>
            </a:r>
          </a:p>
          <a:p>
            <a:pPr algn="just" rtl="1"/>
            <a:r>
              <a:rPr lang="fa-IR" sz="2000" b="1" dirty="0">
                <a:cs typeface="B Nazanin" panose="00000400000000000000" pitchFamily="2" charset="-78"/>
              </a:rPr>
              <a:t>برحسب نوع داده</a:t>
            </a:r>
            <a:r>
              <a:rPr lang="fa-IR" sz="2000" dirty="0">
                <a:cs typeface="B Nazanin" panose="00000400000000000000" pitchFamily="2" charset="-78"/>
              </a:rPr>
              <a:t>: آمیخته (کیفی-کمی) از نوع اکتشافی.</a:t>
            </a:r>
            <a:endParaRPr lang="en-US" sz="2000" dirty="0">
              <a:cs typeface="B Nazanin" panose="00000400000000000000" pitchFamily="2" charset="-78"/>
            </a:endParaRPr>
          </a:p>
        </p:txBody>
      </p:sp>
      <p:sp>
        <p:nvSpPr>
          <p:cNvPr id="5" name="TextBox 4">
            <a:extLst>
              <a:ext uri="{FF2B5EF4-FFF2-40B4-BE49-F238E27FC236}">
                <a16:creationId xmlns:a16="http://schemas.microsoft.com/office/drawing/2014/main" id="{21049ED8-24F9-4CCA-50E2-FA5B41FEACE3}"/>
              </a:ext>
            </a:extLst>
          </p:cNvPr>
          <p:cNvSpPr txBox="1"/>
          <p:nvPr/>
        </p:nvSpPr>
        <p:spPr>
          <a:xfrm>
            <a:off x="222071" y="3995669"/>
            <a:ext cx="5233439" cy="923330"/>
          </a:xfrm>
          <a:prstGeom prst="rect">
            <a:avLst/>
          </a:prstGeom>
          <a:noFill/>
        </p:spPr>
        <p:txBody>
          <a:bodyPr wrap="square" rtlCol="0">
            <a:spAutoFit/>
          </a:bodyPr>
          <a:lstStyle/>
          <a:p>
            <a:pPr algn="just" rtl="1"/>
            <a:r>
              <a:rPr lang="fa-IR" b="1" dirty="0">
                <a:cs typeface="B Nazanin" panose="00000400000000000000" pitchFamily="2" charset="-78"/>
              </a:rPr>
              <a:t>کیفی</a:t>
            </a:r>
            <a:r>
              <a:rPr lang="fa-IR" dirty="0">
                <a:cs typeface="B Nazanin" panose="00000400000000000000" pitchFamily="2" charset="-78"/>
              </a:rPr>
              <a:t>: خبرگان فعال شامل معاون، مدیر و کارشناس در مدارس متوسطه. </a:t>
            </a:r>
            <a:endParaRPr lang="en-US" dirty="0">
              <a:cs typeface="B Nazanin" panose="00000400000000000000" pitchFamily="2" charset="-78"/>
            </a:endParaRPr>
          </a:p>
          <a:p>
            <a:pPr algn="just" rtl="1"/>
            <a:r>
              <a:rPr lang="fa-IR" b="1" dirty="0">
                <a:cs typeface="B Nazanin" panose="00000400000000000000" pitchFamily="2" charset="-78"/>
              </a:rPr>
              <a:t>کمی</a:t>
            </a:r>
            <a:r>
              <a:rPr lang="fa-IR" dirty="0">
                <a:cs typeface="B Nazanin" panose="00000400000000000000" pitchFamily="2" charset="-78"/>
              </a:rPr>
              <a:t>: کلیه معلمان و مدیران مدارس متوسطه دوره اول شهر تهران در سال تحصیلی 402-403.</a:t>
            </a:r>
            <a:endParaRPr lang="en-US" dirty="0">
              <a:cs typeface="B Nazanin" panose="00000400000000000000" pitchFamily="2" charset="-78"/>
            </a:endParaRPr>
          </a:p>
        </p:txBody>
      </p:sp>
      <p:sp>
        <p:nvSpPr>
          <p:cNvPr id="6" name="TextBox 5">
            <a:extLst>
              <a:ext uri="{FF2B5EF4-FFF2-40B4-BE49-F238E27FC236}">
                <a16:creationId xmlns:a16="http://schemas.microsoft.com/office/drawing/2014/main" id="{D79A2917-E9E2-0A6A-3C41-9F9AED03A5D0}"/>
              </a:ext>
            </a:extLst>
          </p:cNvPr>
          <p:cNvSpPr txBox="1"/>
          <p:nvPr/>
        </p:nvSpPr>
        <p:spPr>
          <a:xfrm>
            <a:off x="168053" y="1698768"/>
            <a:ext cx="4075728" cy="646331"/>
          </a:xfrm>
          <a:prstGeom prst="rect">
            <a:avLst/>
          </a:prstGeom>
          <a:noFill/>
        </p:spPr>
        <p:txBody>
          <a:bodyPr wrap="square" rtlCol="0">
            <a:spAutoFit/>
          </a:bodyPr>
          <a:lstStyle/>
          <a:p>
            <a:pPr algn="just" rtl="1"/>
            <a:r>
              <a:rPr lang="fa-IR" b="1" dirty="0">
                <a:cs typeface="B Nazanin" panose="00000400000000000000" pitchFamily="2" charset="-78"/>
              </a:rPr>
              <a:t>کیفی</a:t>
            </a:r>
            <a:r>
              <a:rPr lang="fa-IR" dirty="0">
                <a:cs typeface="B Nazanin" panose="00000400000000000000" pitchFamily="2" charset="-78"/>
              </a:rPr>
              <a:t>: 12 نفر از خبرگان بله صورت گلوله برفی.</a:t>
            </a:r>
          </a:p>
          <a:p>
            <a:pPr algn="just" rtl="1"/>
            <a:r>
              <a:rPr lang="fa-IR" b="1" dirty="0">
                <a:cs typeface="B Nazanin" panose="00000400000000000000" pitchFamily="2" charset="-78"/>
              </a:rPr>
              <a:t>کمی</a:t>
            </a:r>
            <a:r>
              <a:rPr lang="fa-IR" dirty="0">
                <a:cs typeface="B Nazanin" panose="00000400000000000000" pitchFamily="2" charset="-78"/>
              </a:rPr>
              <a:t>: 256 نفر از معلمان به صورت </a:t>
            </a:r>
            <a:r>
              <a:rPr lang="fa-IR" dirty="0" err="1">
                <a:cs typeface="B Nazanin" panose="00000400000000000000" pitchFamily="2" charset="-78"/>
              </a:rPr>
              <a:t>طبقه‌ای</a:t>
            </a:r>
            <a:r>
              <a:rPr lang="fa-IR" dirty="0">
                <a:cs typeface="B Nazanin" panose="00000400000000000000" pitchFamily="2" charset="-78"/>
              </a:rPr>
              <a:t>.</a:t>
            </a:r>
            <a:endParaRPr lang="en-US" dirty="0">
              <a:cs typeface="B Nazanin" panose="00000400000000000000" pitchFamily="2" charset="-78"/>
            </a:endParaRPr>
          </a:p>
        </p:txBody>
      </p:sp>
      <p:pic>
        <p:nvPicPr>
          <p:cNvPr id="8" name="Picture 7">
            <a:extLst>
              <a:ext uri="{FF2B5EF4-FFF2-40B4-BE49-F238E27FC236}">
                <a16:creationId xmlns:a16="http://schemas.microsoft.com/office/drawing/2014/main" id="{B14211ED-F767-B153-7B98-631AEB647608}"/>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foregroundMark x1="32842" y1="74364" x2="40316" y2="74182"/>
                        <a14:foregroundMark x1="40316" y1="74182" x2="41474" y2="74182"/>
                        <a14:foregroundMark x1="33158" y1="52545" x2="35368" y2="66545"/>
                        <a14:foregroundMark x1="73158" y1="43636" x2="73579" y2="64182"/>
                        <a14:foregroundMark x1="66316" y1="52545" x2="75895" y2="61273"/>
                      </a14:backgroundRemoval>
                    </a14:imgEffect>
                  </a14:imgLayer>
                </a14:imgProps>
              </a:ext>
            </a:extLst>
          </a:blip>
          <a:stretch>
            <a:fillRect/>
          </a:stretch>
        </p:blipFill>
        <p:spPr>
          <a:xfrm>
            <a:off x="5621270" y="3710883"/>
            <a:ext cx="6649322" cy="3849607"/>
          </a:xfrm>
          <a:prstGeom prst="rect">
            <a:avLst/>
          </a:prstGeom>
        </p:spPr>
      </p:pic>
      <p:sp>
        <p:nvSpPr>
          <p:cNvPr id="9" name="Regular Pentagon 1">
            <a:extLst>
              <a:ext uri="{FF2B5EF4-FFF2-40B4-BE49-F238E27FC236}">
                <a16:creationId xmlns:a16="http://schemas.microsoft.com/office/drawing/2014/main" id="{97E6059D-DCF0-BA39-21D6-6318D36F5747}"/>
              </a:ext>
            </a:extLst>
          </p:cNvPr>
          <p:cNvSpPr/>
          <p:nvPr/>
        </p:nvSpPr>
        <p:spPr>
          <a:xfrm>
            <a:off x="31509" y="6244425"/>
            <a:ext cx="769815" cy="589033"/>
          </a:xfrm>
          <a:prstGeom prst="pentagon">
            <a:avLst/>
          </a:prstGeom>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a-IR" dirty="0">
                <a:cs typeface="B Nazanin" panose="00000400000000000000" pitchFamily="2" charset="-78"/>
              </a:rPr>
              <a:t>10</a:t>
            </a:r>
          </a:p>
        </p:txBody>
      </p:sp>
    </p:spTree>
    <p:extLst>
      <p:ext uri="{BB962C8B-B14F-4D97-AF65-F5344CB8AC3E}">
        <p14:creationId xmlns:p14="http://schemas.microsoft.com/office/powerpoint/2010/main" val="4013880692"/>
      </p:ext>
    </p:extLst>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CFF66">
            <a:alpha val="41000"/>
          </a:srgbClr>
        </a:solidFill>
        <a:effectLst/>
      </p:bgPr>
    </p:bg>
    <p:spTree>
      <p:nvGrpSpPr>
        <p:cNvPr id="1" name="Shape 1960"/>
        <p:cNvGrpSpPr/>
        <p:nvPr/>
      </p:nvGrpSpPr>
      <p:grpSpPr>
        <a:xfrm>
          <a:off x="0" y="0"/>
          <a:ext cx="0" cy="0"/>
          <a:chOff x="0" y="0"/>
          <a:chExt cx="0" cy="0"/>
        </a:xfrm>
      </p:grpSpPr>
      <p:sp>
        <p:nvSpPr>
          <p:cNvPr id="1961" name="Google Shape;1961;p51"/>
          <p:cNvSpPr txBox="1">
            <a:spLocks noGrp="1"/>
          </p:cNvSpPr>
          <p:nvPr>
            <p:ph type="subTitle" idx="4294967295"/>
          </p:nvPr>
        </p:nvSpPr>
        <p:spPr>
          <a:xfrm flipH="1">
            <a:off x="2042370" y="4764217"/>
            <a:ext cx="4080634" cy="1415118"/>
          </a:xfrm>
          <a:prstGeom prst="rect">
            <a:avLst/>
          </a:prstGeom>
        </p:spPr>
        <p:txBody>
          <a:bodyPr spcFirstLastPara="1" vert="horz" wrap="square" lIns="121900" tIns="121900" rIns="121900" bIns="121900" rtlCol="0" anchor="t" anchorCtr="0">
            <a:noAutofit/>
          </a:bodyPr>
          <a:lstStyle/>
          <a:p>
            <a:pPr marL="342900" marR="0" lvl="0" indent="-342900" algn="just" defTabSz="914400" rtl="1" eaLnBrk="1" fontAlgn="auto" latinLnBrk="0" hangingPunct="1">
              <a:lnSpc>
                <a:spcPct val="100000"/>
              </a:lnSpc>
              <a:spcBef>
                <a:spcPts val="1000"/>
              </a:spcBef>
              <a:spcAft>
                <a:spcPts val="0"/>
              </a:spcAft>
              <a:buClrTx/>
              <a:buSzTx/>
              <a:buFont typeface="Webdings" panose="05030102010509060703" pitchFamily="18" charset="2"/>
              <a:buChar char=""/>
              <a:tabLst/>
              <a:defRPr/>
            </a:pPr>
            <a:r>
              <a:rPr lang="fa-IR" sz="2200" dirty="0">
                <a:latin typeface="Times New Roman" panose="02020603050405020304" pitchFamily="18" charset="0"/>
                <a:cs typeface="B Nazanin" panose="00000400000000000000" pitchFamily="2" charset="-78"/>
              </a:rPr>
              <a:t>پرسشنامه محقق ساخته بر اساس </a:t>
            </a:r>
            <a:r>
              <a:rPr lang="fa-IR" sz="2200" dirty="0" err="1">
                <a:latin typeface="Times New Roman" panose="02020603050405020304" pitchFamily="18" charset="0"/>
                <a:cs typeface="B Nazanin" panose="00000400000000000000" pitchFamily="2" charset="-78"/>
              </a:rPr>
              <a:t>کدهای</a:t>
            </a:r>
            <a:r>
              <a:rPr lang="fa-IR" sz="2200" dirty="0">
                <a:latin typeface="Times New Roman" panose="02020603050405020304" pitchFamily="18" charset="0"/>
                <a:cs typeface="B Nazanin" panose="00000400000000000000" pitchFamily="2" charset="-78"/>
              </a:rPr>
              <a:t> مستخرج از مدل مفهومی پژوهش در بخش کیفی.</a:t>
            </a:r>
          </a:p>
        </p:txBody>
      </p:sp>
      <p:cxnSp>
        <p:nvCxnSpPr>
          <p:cNvPr id="1963" name="Google Shape;1963;p51"/>
          <p:cNvCxnSpPr>
            <a:cxnSpLocks/>
          </p:cNvCxnSpPr>
          <p:nvPr/>
        </p:nvCxnSpPr>
        <p:spPr>
          <a:xfrm flipH="1" flipV="1">
            <a:off x="6524346" y="4244385"/>
            <a:ext cx="17343" cy="1203075"/>
          </a:xfrm>
          <a:prstGeom prst="straightConnector1">
            <a:avLst/>
          </a:prstGeom>
          <a:noFill/>
          <a:ln w="28575" cap="flat" cmpd="sng">
            <a:solidFill>
              <a:schemeClr val="tx1"/>
            </a:solidFill>
            <a:prstDash val="solid"/>
            <a:round/>
            <a:headEnd type="none" w="med" len="med"/>
            <a:tailEnd type="none" w="med" len="med"/>
          </a:ln>
        </p:spPr>
      </p:cxnSp>
      <p:cxnSp>
        <p:nvCxnSpPr>
          <p:cNvPr id="1964" name="Google Shape;1964;p51"/>
          <p:cNvCxnSpPr>
            <a:cxnSpLocks/>
          </p:cNvCxnSpPr>
          <p:nvPr/>
        </p:nvCxnSpPr>
        <p:spPr>
          <a:xfrm flipV="1">
            <a:off x="4916907" y="884978"/>
            <a:ext cx="0" cy="836657"/>
          </a:xfrm>
          <a:prstGeom prst="straightConnector1">
            <a:avLst/>
          </a:prstGeom>
          <a:noFill/>
          <a:ln w="28575" cap="flat" cmpd="sng">
            <a:solidFill>
              <a:srgbClr val="00B050"/>
            </a:solidFill>
            <a:prstDash val="solid"/>
            <a:round/>
            <a:headEnd type="none" w="med" len="med"/>
            <a:tailEnd type="none" w="med" len="med"/>
          </a:ln>
        </p:spPr>
      </p:cxnSp>
      <p:grpSp>
        <p:nvGrpSpPr>
          <p:cNvPr id="1966" name="Google Shape;1966;p51"/>
          <p:cNvGrpSpPr/>
          <p:nvPr/>
        </p:nvGrpSpPr>
        <p:grpSpPr>
          <a:xfrm flipH="1">
            <a:off x="2313288" y="767522"/>
            <a:ext cx="2924533" cy="2152961"/>
            <a:chOff x="3928175" y="530725"/>
            <a:chExt cx="3456350" cy="2521425"/>
          </a:xfrm>
          <a:solidFill>
            <a:srgbClr val="CCFF66"/>
          </a:solidFill>
        </p:grpSpPr>
        <p:sp>
          <p:nvSpPr>
            <p:cNvPr id="1967" name="Google Shape;1967;p51"/>
            <p:cNvSpPr/>
            <p:nvPr/>
          </p:nvSpPr>
          <p:spPr>
            <a:xfrm>
              <a:off x="3928175" y="530725"/>
              <a:ext cx="3451625" cy="2521425"/>
            </a:xfrm>
            <a:custGeom>
              <a:avLst/>
              <a:gdLst/>
              <a:ahLst/>
              <a:cxnLst/>
              <a:rect l="l" t="t" r="r" b="b"/>
              <a:pathLst>
                <a:path w="138065" h="100857" extrusionOk="0">
                  <a:moveTo>
                    <a:pt x="63079" y="0"/>
                  </a:moveTo>
                  <a:cubicBezTo>
                    <a:pt x="62840" y="0"/>
                    <a:pt x="62596" y="52"/>
                    <a:pt x="62402" y="164"/>
                  </a:cubicBezTo>
                  <a:lnTo>
                    <a:pt x="335" y="35998"/>
                  </a:lnTo>
                  <a:cubicBezTo>
                    <a:pt x="99" y="36134"/>
                    <a:pt x="0" y="36332"/>
                    <a:pt x="75" y="36520"/>
                  </a:cubicBezTo>
                  <a:lnTo>
                    <a:pt x="135" y="57446"/>
                  </a:lnTo>
                  <a:lnTo>
                    <a:pt x="13565" y="90727"/>
                  </a:lnTo>
                  <a:cubicBezTo>
                    <a:pt x="14009" y="91832"/>
                    <a:pt x="15493" y="92694"/>
                    <a:pt x="17403" y="92955"/>
                  </a:cubicBezTo>
                  <a:lnTo>
                    <a:pt x="74810" y="100841"/>
                  </a:lnTo>
                  <a:cubicBezTo>
                    <a:pt x="74883" y="100851"/>
                    <a:pt x="74957" y="100856"/>
                    <a:pt x="75031" y="100856"/>
                  </a:cubicBezTo>
                  <a:cubicBezTo>
                    <a:pt x="75283" y="100856"/>
                    <a:pt x="75530" y="100799"/>
                    <a:pt x="75713" y="100693"/>
                  </a:cubicBezTo>
                  <a:lnTo>
                    <a:pt x="137778" y="64861"/>
                  </a:lnTo>
                  <a:cubicBezTo>
                    <a:pt x="137974" y="64746"/>
                    <a:pt x="138064" y="64605"/>
                    <a:pt x="138063" y="64465"/>
                  </a:cubicBezTo>
                  <a:lnTo>
                    <a:pt x="138005" y="43540"/>
                  </a:lnTo>
                  <a:cubicBezTo>
                    <a:pt x="138005" y="43543"/>
                    <a:pt x="138002" y="43548"/>
                    <a:pt x="138001" y="43552"/>
                  </a:cubicBezTo>
                  <a:lnTo>
                    <a:pt x="138001" y="43552"/>
                  </a:lnTo>
                  <a:cubicBezTo>
                    <a:pt x="138011" y="43306"/>
                    <a:pt x="137738" y="43063"/>
                    <a:pt x="137266" y="42998"/>
                  </a:cubicBezTo>
                  <a:lnTo>
                    <a:pt x="81009" y="35269"/>
                  </a:lnTo>
                  <a:cubicBezTo>
                    <a:pt x="79102" y="35008"/>
                    <a:pt x="77619" y="34145"/>
                    <a:pt x="77171" y="33040"/>
                  </a:cubicBezTo>
                  <a:lnTo>
                    <a:pt x="64017" y="428"/>
                  </a:lnTo>
                  <a:cubicBezTo>
                    <a:pt x="63907" y="159"/>
                    <a:pt x="63499" y="0"/>
                    <a:pt x="63079" y="0"/>
                  </a:cubicBezTo>
                  <a:close/>
                </a:path>
              </a:pathLst>
            </a:custGeom>
            <a:grpFill/>
            <a:ln>
              <a:noFill/>
            </a:ln>
          </p:spPr>
          <p:txBody>
            <a:bodyPr spcFirstLastPara="1" wrap="square" lIns="121900" tIns="121900" rIns="121900" bIns="121900" anchor="ctr" anchorCtr="0">
              <a:noAutofit/>
            </a:bodyPr>
            <a:lstStyle/>
            <a:p>
              <a:endParaRPr sz="2400"/>
            </a:p>
          </p:txBody>
        </p:sp>
        <p:sp>
          <p:nvSpPr>
            <p:cNvPr id="1968" name="Google Shape;1968;p51"/>
            <p:cNvSpPr/>
            <p:nvPr/>
          </p:nvSpPr>
          <p:spPr>
            <a:xfrm>
              <a:off x="3930050" y="1443700"/>
              <a:ext cx="337275" cy="1355175"/>
            </a:xfrm>
            <a:custGeom>
              <a:avLst/>
              <a:gdLst/>
              <a:ahLst/>
              <a:cxnLst/>
              <a:rect l="l" t="t" r="r" b="b"/>
              <a:pathLst>
                <a:path w="13491" h="54207" extrusionOk="0">
                  <a:moveTo>
                    <a:pt x="0" y="1"/>
                  </a:moveTo>
                  <a:lnTo>
                    <a:pt x="60" y="20927"/>
                  </a:lnTo>
                  <a:lnTo>
                    <a:pt x="13490" y="54206"/>
                  </a:lnTo>
                  <a:lnTo>
                    <a:pt x="13431" y="33280"/>
                  </a:lnTo>
                  <a:lnTo>
                    <a:pt x="0" y="1"/>
                  </a:lnTo>
                  <a:close/>
                </a:path>
              </a:pathLst>
            </a:custGeom>
            <a:grpFill/>
            <a:ln>
              <a:noFill/>
            </a:ln>
          </p:spPr>
          <p:txBody>
            <a:bodyPr spcFirstLastPara="1" wrap="square" lIns="121900" tIns="121900" rIns="121900" bIns="121900" anchor="ctr" anchorCtr="0">
              <a:noAutofit/>
            </a:bodyPr>
            <a:lstStyle/>
            <a:p>
              <a:endParaRPr sz="2400"/>
            </a:p>
          </p:txBody>
        </p:sp>
        <p:sp>
          <p:nvSpPr>
            <p:cNvPr id="1969" name="Google Shape;1969;p51"/>
            <p:cNvSpPr/>
            <p:nvPr/>
          </p:nvSpPr>
          <p:spPr>
            <a:xfrm>
              <a:off x="4265800" y="2275675"/>
              <a:ext cx="1532650" cy="776150"/>
            </a:xfrm>
            <a:custGeom>
              <a:avLst/>
              <a:gdLst/>
              <a:ahLst/>
              <a:cxnLst/>
              <a:rect l="l" t="t" r="r" b="b"/>
              <a:pathLst>
                <a:path w="61306" h="31046" extrusionOk="0">
                  <a:moveTo>
                    <a:pt x="1" y="1"/>
                  </a:moveTo>
                  <a:lnTo>
                    <a:pt x="60" y="20927"/>
                  </a:lnTo>
                  <a:cubicBezTo>
                    <a:pt x="504" y="22034"/>
                    <a:pt x="1988" y="22896"/>
                    <a:pt x="3898" y="23157"/>
                  </a:cubicBezTo>
                  <a:lnTo>
                    <a:pt x="61305" y="31045"/>
                  </a:lnTo>
                  <a:lnTo>
                    <a:pt x="61305" y="31045"/>
                  </a:lnTo>
                  <a:lnTo>
                    <a:pt x="61246" y="10119"/>
                  </a:lnTo>
                  <a:lnTo>
                    <a:pt x="3838" y="2230"/>
                  </a:lnTo>
                  <a:cubicBezTo>
                    <a:pt x="1928" y="1969"/>
                    <a:pt x="446" y="1108"/>
                    <a:pt x="1" y="1"/>
                  </a:cubicBezTo>
                  <a:close/>
                </a:path>
              </a:pathLst>
            </a:custGeom>
            <a:grpFill/>
            <a:ln>
              <a:noFill/>
            </a:ln>
          </p:spPr>
          <p:txBody>
            <a:bodyPr spcFirstLastPara="1" wrap="square" lIns="121900" tIns="121900" rIns="121900" bIns="121900" anchor="ctr" anchorCtr="0">
              <a:noAutofit/>
            </a:bodyPr>
            <a:lstStyle/>
            <a:p>
              <a:endParaRPr sz="2400"/>
            </a:p>
          </p:txBody>
        </p:sp>
        <p:sp>
          <p:nvSpPr>
            <p:cNvPr id="1970" name="Google Shape;1970;p51"/>
            <p:cNvSpPr/>
            <p:nvPr/>
          </p:nvSpPr>
          <p:spPr>
            <a:xfrm>
              <a:off x="3928175" y="530725"/>
              <a:ext cx="3456350" cy="1998325"/>
            </a:xfrm>
            <a:custGeom>
              <a:avLst/>
              <a:gdLst/>
              <a:ahLst/>
              <a:cxnLst/>
              <a:rect l="l" t="t" r="r" b="b"/>
              <a:pathLst>
                <a:path w="138254" h="79933" extrusionOk="0">
                  <a:moveTo>
                    <a:pt x="63079" y="0"/>
                  </a:moveTo>
                  <a:cubicBezTo>
                    <a:pt x="62840" y="0"/>
                    <a:pt x="62596" y="52"/>
                    <a:pt x="62402" y="164"/>
                  </a:cubicBezTo>
                  <a:lnTo>
                    <a:pt x="336" y="35998"/>
                  </a:lnTo>
                  <a:cubicBezTo>
                    <a:pt x="99" y="36134"/>
                    <a:pt x="0" y="36332"/>
                    <a:pt x="75" y="36520"/>
                  </a:cubicBezTo>
                  <a:lnTo>
                    <a:pt x="13504" y="69799"/>
                  </a:lnTo>
                  <a:cubicBezTo>
                    <a:pt x="13951" y="70906"/>
                    <a:pt x="15433" y="71769"/>
                    <a:pt x="17342" y="72030"/>
                  </a:cubicBezTo>
                  <a:lnTo>
                    <a:pt x="74752" y="79918"/>
                  </a:lnTo>
                  <a:cubicBezTo>
                    <a:pt x="74824" y="79928"/>
                    <a:pt x="74896" y="79932"/>
                    <a:pt x="74967" y="79932"/>
                  </a:cubicBezTo>
                  <a:cubicBezTo>
                    <a:pt x="75221" y="79932"/>
                    <a:pt x="75470" y="79875"/>
                    <a:pt x="75655" y="79768"/>
                  </a:cubicBezTo>
                  <a:lnTo>
                    <a:pt x="137718" y="43934"/>
                  </a:lnTo>
                  <a:cubicBezTo>
                    <a:pt x="138254" y="43624"/>
                    <a:pt x="137998" y="43098"/>
                    <a:pt x="137266" y="42998"/>
                  </a:cubicBezTo>
                  <a:lnTo>
                    <a:pt x="81009" y="35269"/>
                  </a:lnTo>
                  <a:cubicBezTo>
                    <a:pt x="79102" y="35008"/>
                    <a:pt x="77619" y="34145"/>
                    <a:pt x="77171" y="33040"/>
                  </a:cubicBezTo>
                  <a:lnTo>
                    <a:pt x="64015" y="428"/>
                  </a:lnTo>
                  <a:cubicBezTo>
                    <a:pt x="63907" y="159"/>
                    <a:pt x="63499" y="0"/>
                    <a:pt x="63079" y="0"/>
                  </a:cubicBezTo>
                  <a:close/>
                </a:path>
              </a:pathLst>
            </a:custGeom>
            <a:grpFill/>
            <a:ln>
              <a:noFill/>
            </a:ln>
          </p:spPr>
          <p:txBody>
            <a:bodyPr spcFirstLastPara="1" wrap="square" lIns="121900" tIns="121900" rIns="121900" bIns="121900" anchor="ctr" anchorCtr="0">
              <a:noAutofit/>
            </a:bodyPr>
            <a:lstStyle/>
            <a:p>
              <a:endParaRPr sz="2400"/>
            </a:p>
          </p:txBody>
        </p:sp>
        <p:sp>
          <p:nvSpPr>
            <p:cNvPr id="1971" name="Google Shape;1971;p51"/>
            <p:cNvSpPr/>
            <p:nvPr/>
          </p:nvSpPr>
          <p:spPr>
            <a:xfrm>
              <a:off x="5796925" y="1619175"/>
              <a:ext cx="1582875" cy="1432975"/>
            </a:xfrm>
            <a:custGeom>
              <a:avLst/>
              <a:gdLst/>
              <a:ahLst/>
              <a:cxnLst/>
              <a:rect l="l" t="t" r="r" b="b"/>
              <a:pathLst>
                <a:path w="63315" h="57319" extrusionOk="0">
                  <a:moveTo>
                    <a:pt x="63253" y="0"/>
                  </a:moveTo>
                  <a:cubicBezTo>
                    <a:pt x="63253" y="140"/>
                    <a:pt x="63164" y="282"/>
                    <a:pt x="62968" y="394"/>
                  </a:cubicBezTo>
                  <a:lnTo>
                    <a:pt x="903" y="36228"/>
                  </a:lnTo>
                  <a:cubicBezTo>
                    <a:pt x="722" y="36335"/>
                    <a:pt x="477" y="36393"/>
                    <a:pt x="226" y="36393"/>
                  </a:cubicBezTo>
                  <a:cubicBezTo>
                    <a:pt x="151" y="36393"/>
                    <a:pt x="75" y="36387"/>
                    <a:pt x="1" y="36377"/>
                  </a:cubicBezTo>
                  <a:lnTo>
                    <a:pt x="1" y="36377"/>
                  </a:lnTo>
                  <a:lnTo>
                    <a:pt x="60" y="57303"/>
                  </a:lnTo>
                  <a:cubicBezTo>
                    <a:pt x="134" y="57314"/>
                    <a:pt x="209" y="57319"/>
                    <a:pt x="284" y="57319"/>
                  </a:cubicBezTo>
                  <a:cubicBezTo>
                    <a:pt x="535" y="57319"/>
                    <a:pt x="781" y="57262"/>
                    <a:pt x="963" y="57155"/>
                  </a:cubicBezTo>
                  <a:lnTo>
                    <a:pt x="63028" y="21321"/>
                  </a:lnTo>
                  <a:cubicBezTo>
                    <a:pt x="63224" y="21208"/>
                    <a:pt x="63314" y="21067"/>
                    <a:pt x="63313" y="20927"/>
                  </a:cubicBezTo>
                  <a:lnTo>
                    <a:pt x="63253" y="0"/>
                  </a:lnTo>
                  <a:close/>
                </a:path>
              </a:pathLst>
            </a:custGeom>
            <a:grpFill/>
            <a:ln>
              <a:noFill/>
            </a:ln>
          </p:spPr>
          <p:txBody>
            <a:bodyPr spcFirstLastPara="1" wrap="square" lIns="121900" tIns="121900" rIns="121900" bIns="121900" anchor="ctr" anchorCtr="0">
              <a:noAutofit/>
            </a:bodyPr>
            <a:lstStyle/>
            <a:p>
              <a:endParaRPr sz="2400"/>
            </a:p>
          </p:txBody>
        </p:sp>
      </p:grpSp>
      <p:sp>
        <p:nvSpPr>
          <p:cNvPr id="1973" name="Google Shape;1973;p51"/>
          <p:cNvSpPr txBox="1">
            <a:spLocks noGrp="1"/>
          </p:cNvSpPr>
          <p:nvPr>
            <p:ph type="subTitle" idx="4294967295"/>
          </p:nvPr>
        </p:nvSpPr>
        <p:spPr>
          <a:xfrm flipH="1">
            <a:off x="5564869" y="129988"/>
            <a:ext cx="5581060" cy="1706261"/>
          </a:xfrm>
          <a:prstGeom prst="rect">
            <a:avLst/>
          </a:prstGeom>
        </p:spPr>
        <p:txBody>
          <a:bodyPr spcFirstLastPara="1" vert="horz" wrap="square" lIns="121900" tIns="121900" rIns="121900" bIns="121900" rtlCol="0" anchor="t" anchorCtr="0">
            <a:noAutofit/>
          </a:bodyPr>
          <a:lstStyle/>
          <a:p>
            <a:pPr marL="342900" lvl="0" indent="-342900" algn="just" rtl="1">
              <a:lnSpc>
                <a:spcPct val="100000"/>
              </a:lnSpc>
              <a:buFont typeface="Webdings" panose="05030102010509060703" pitchFamily="18" charset="2"/>
              <a:buChar char=""/>
            </a:pPr>
            <a:r>
              <a:rPr lang="fa-IR" sz="2200" dirty="0">
                <a:latin typeface="Times New Roman" panose="02020603050405020304" pitchFamily="18" charset="0"/>
                <a:ea typeface="Calibri" panose="020F0502020204030204" pitchFamily="34" charset="0"/>
                <a:cs typeface="B Nazanin" panose="00000400000000000000" pitchFamily="2" charset="-78"/>
              </a:rPr>
              <a:t>مصاحبه عمیق نیمه ساختار یافته، که سوالات آن منطبق بر اهداف اصلی پژوهش بود.</a:t>
            </a:r>
          </a:p>
          <a:p>
            <a:pPr marL="342900" lvl="0" indent="-342900" algn="just" rtl="1">
              <a:lnSpc>
                <a:spcPct val="100000"/>
              </a:lnSpc>
              <a:buFont typeface="Webdings" panose="05030102010509060703" pitchFamily="18" charset="2"/>
              <a:buChar char=""/>
            </a:pPr>
            <a:r>
              <a:rPr lang="fa-IR" sz="2200" dirty="0" err="1">
                <a:latin typeface="Times New Roman" panose="02020603050405020304" pitchFamily="18" charset="0"/>
                <a:ea typeface="Calibri" panose="020F0502020204030204" pitchFamily="34" charset="0"/>
                <a:cs typeface="B Nazanin" panose="00000400000000000000" pitchFamily="2" charset="-78"/>
              </a:rPr>
              <a:t>مصاحبه‌ها</a:t>
            </a:r>
            <a:r>
              <a:rPr lang="fa-IR" sz="2200" dirty="0">
                <a:latin typeface="Times New Roman" panose="02020603050405020304" pitchFamily="18" charset="0"/>
                <a:ea typeface="Calibri" panose="020F0502020204030204" pitchFamily="34" charset="0"/>
                <a:cs typeface="B Nazanin" panose="00000400000000000000" pitchFamily="2" charset="-78"/>
              </a:rPr>
              <a:t> در طول 3 ماه با فاصله 5 یا 6 روز در یک محیط آرام انجام و با دستگاه ضبط صوت ثبت </a:t>
            </a:r>
            <a:r>
              <a:rPr lang="fa-IR" sz="2200" dirty="0" err="1">
                <a:latin typeface="Times New Roman" panose="02020603050405020304" pitchFamily="18" charset="0"/>
                <a:ea typeface="Calibri" panose="020F0502020204030204" pitchFamily="34" charset="0"/>
                <a:cs typeface="B Nazanin" panose="00000400000000000000" pitchFamily="2" charset="-78"/>
              </a:rPr>
              <a:t>می‌شد</a:t>
            </a:r>
            <a:r>
              <a:rPr lang="fa-IR" sz="2200" dirty="0">
                <a:latin typeface="Times New Roman" panose="02020603050405020304" pitchFamily="18" charset="0"/>
                <a:ea typeface="Calibri" panose="020F0502020204030204" pitchFamily="34" charset="0"/>
                <a:cs typeface="B Nazanin" panose="00000400000000000000" pitchFamily="2" charset="-78"/>
              </a:rPr>
              <a:t>. </a:t>
            </a:r>
          </a:p>
        </p:txBody>
      </p:sp>
      <p:sp>
        <p:nvSpPr>
          <p:cNvPr id="1977" name="Google Shape;1977;p51"/>
          <p:cNvSpPr txBox="1">
            <a:spLocks noGrp="1"/>
          </p:cNvSpPr>
          <p:nvPr>
            <p:ph type="ctrTitle" idx="4294967295"/>
          </p:nvPr>
        </p:nvSpPr>
        <p:spPr>
          <a:xfrm flipH="1">
            <a:off x="3267307" y="1497452"/>
            <a:ext cx="1649600" cy="610800"/>
          </a:xfrm>
          <a:prstGeom prst="rect">
            <a:avLst/>
          </a:prstGeom>
        </p:spPr>
        <p:txBody>
          <a:bodyPr spcFirstLastPara="1" vert="horz" wrap="square" lIns="121900" tIns="121900" rIns="121900" bIns="121900" rtlCol="0" anchor="ctr" anchorCtr="0">
            <a:noAutofit/>
          </a:bodyPr>
          <a:lstStyle/>
          <a:p>
            <a:pPr algn="ctr">
              <a:spcBef>
                <a:spcPts val="0"/>
              </a:spcBef>
            </a:pPr>
            <a:r>
              <a:rPr lang="fa-IR" sz="2800" b="1" dirty="0">
                <a:cs typeface="B Nazanin" panose="00000400000000000000" pitchFamily="2" charset="-78"/>
              </a:rPr>
              <a:t>بخش کیفی</a:t>
            </a:r>
            <a:endParaRPr sz="2800" b="1" dirty="0">
              <a:cs typeface="B Nazanin" panose="00000400000000000000" pitchFamily="2" charset="-78"/>
            </a:endParaRPr>
          </a:p>
        </p:txBody>
      </p:sp>
      <p:grpSp>
        <p:nvGrpSpPr>
          <p:cNvPr id="1978" name="Google Shape;1978;p51"/>
          <p:cNvGrpSpPr/>
          <p:nvPr/>
        </p:nvGrpSpPr>
        <p:grpSpPr>
          <a:xfrm flipH="1">
            <a:off x="3738414" y="1694977"/>
            <a:ext cx="2924512" cy="2153025"/>
            <a:chOff x="2082525" y="1596300"/>
            <a:chExt cx="3456325" cy="2521500"/>
          </a:xfrm>
          <a:solidFill>
            <a:srgbClr val="FF0000"/>
          </a:solidFill>
        </p:grpSpPr>
        <p:sp>
          <p:nvSpPr>
            <p:cNvPr id="1979" name="Google Shape;1979;p51"/>
            <p:cNvSpPr/>
            <p:nvPr/>
          </p:nvSpPr>
          <p:spPr>
            <a:xfrm>
              <a:off x="2082525" y="1596300"/>
              <a:ext cx="3451625" cy="2521500"/>
            </a:xfrm>
            <a:custGeom>
              <a:avLst/>
              <a:gdLst/>
              <a:ahLst/>
              <a:cxnLst/>
              <a:rect l="l" t="t" r="r" b="b"/>
              <a:pathLst>
                <a:path w="138065" h="100860" extrusionOk="0">
                  <a:moveTo>
                    <a:pt x="63078" y="0"/>
                  </a:moveTo>
                  <a:cubicBezTo>
                    <a:pt x="62839" y="0"/>
                    <a:pt x="62596" y="52"/>
                    <a:pt x="62402" y="163"/>
                  </a:cubicBezTo>
                  <a:lnTo>
                    <a:pt x="335" y="35999"/>
                  </a:lnTo>
                  <a:cubicBezTo>
                    <a:pt x="98" y="36135"/>
                    <a:pt x="0" y="36332"/>
                    <a:pt x="75" y="36519"/>
                  </a:cubicBezTo>
                  <a:lnTo>
                    <a:pt x="135" y="57446"/>
                  </a:lnTo>
                  <a:lnTo>
                    <a:pt x="13562" y="90728"/>
                  </a:lnTo>
                  <a:cubicBezTo>
                    <a:pt x="14011" y="91833"/>
                    <a:pt x="15493" y="92695"/>
                    <a:pt x="17400" y="92957"/>
                  </a:cubicBezTo>
                  <a:lnTo>
                    <a:pt x="74810" y="100844"/>
                  </a:lnTo>
                  <a:cubicBezTo>
                    <a:pt x="74883" y="100854"/>
                    <a:pt x="74957" y="100859"/>
                    <a:pt x="75031" y="100859"/>
                  </a:cubicBezTo>
                  <a:cubicBezTo>
                    <a:pt x="75283" y="100859"/>
                    <a:pt x="75529" y="100802"/>
                    <a:pt x="75711" y="100696"/>
                  </a:cubicBezTo>
                  <a:lnTo>
                    <a:pt x="137778" y="64860"/>
                  </a:lnTo>
                  <a:cubicBezTo>
                    <a:pt x="137974" y="64748"/>
                    <a:pt x="138065" y="64606"/>
                    <a:pt x="138063" y="64466"/>
                  </a:cubicBezTo>
                  <a:lnTo>
                    <a:pt x="138003" y="43540"/>
                  </a:lnTo>
                  <a:cubicBezTo>
                    <a:pt x="138003" y="43543"/>
                    <a:pt x="138002" y="43547"/>
                    <a:pt x="138002" y="43551"/>
                  </a:cubicBezTo>
                  <a:lnTo>
                    <a:pt x="138002" y="43551"/>
                  </a:lnTo>
                  <a:cubicBezTo>
                    <a:pt x="138011" y="43305"/>
                    <a:pt x="137740" y="43062"/>
                    <a:pt x="137268" y="42997"/>
                  </a:cubicBezTo>
                  <a:lnTo>
                    <a:pt x="81010" y="35271"/>
                  </a:lnTo>
                  <a:cubicBezTo>
                    <a:pt x="79104" y="35008"/>
                    <a:pt x="77620" y="34145"/>
                    <a:pt x="77173" y="33040"/>
                  </a:cubicBezTo>
                  <a:lnTo>
                    <a:pt x="64017" y="429"/>
                  </a:lnTo>
                  <a:cubicBezTo>
                    <a:pt x="63907" y="159"/>
                    <a:pt x="63499" y="0"/>
                    <a:pt x="63078" y="0"/>
                  </a:cubicBezTo>
                  <a:close/>
                </a:path>
              </a:pathLst>
            </a:custGeom>
            <a:grpFill/>
            <a:ln>
              <a:noFill/>
            </a:ln>
          </p:spPr>
          <p:txBody>
            <a:bodyPr spcFirstLastPara="1" wrap="square" lIns="121900" tIns="121900" rIns="121900" bIns="121900" anchor="ctr" anchorCtr="0">
              <a:noAutofit/>
            </a:bodyPr>
            <a:lstStyle/>
            <a:p>
              <a:endParaRPr sz="2400"/>
            </a:p>
          </p:txBody>
        </p:sp>
        <p:sp>
          <p:nvSpPr>
            <p:cNvPr id="1980" name="Google Shape;1980;p51"/>
            <p:cNvSpPr/>
            <p:nvPr/>
          </p:nvSpPr>
          <p:spPr>
            <a:xfrm>
              <a:off x="2084400" y="2509300"/>
              <a:ext cx="337200" cy="1355175"/>
            </a:xfrm>
            <a:custGeom>
              <a:avLst/>
              <a:gdLst/>
              <a:ahLst/>
              <a:cxnLst/>
              <a:rect l="l" t="t" r="r" b="b"/>
              <a:pathLst>
                <a:path w="13488" h="54207" extrusionOk="0">
                  <a:moveTo>
                    <a:pt x="0" y="1"/>
                  </a:moveTo>
                  <a:lnTo>
                    <a:pt x="60" y="20927"/>
                  </a:lnTo>
                  <a:lnTo>
                    <a:pt x="13487" y="54206"/>
                  </a:lnTo>
                  <a:lnTo>
                    <a:pt x="13427" y="33280"/>
                  </a:lnTo>
                  <a:lnTo>
                    <a:pt x="0" y="1"/>
                  </a:lnTo>
                  <a:close/>
                </a:path>
              </a:pathLst>
            </a:custGeom>
            <a:grpFill/>
            <a:ln>
              <a:noFill/>
            </a:ln>
          </p:spPr>
          <p:txBody>
            <a:bodyPr spcFirstLastPara="1" wrap="square" lIns="121900" tIns="121900" rIns="121900" bIns="121900" anchor="ctr" anchorCtr="0">
              <a:noAutofit/>
            </a:bodyPr>
            <a:lstStyle/>
            <a:p>
              <a:endParaRPr sz="2400"/>
            </a:p>
          </p:txBody>
        </p:sp>
        <p:sp>
          <p:nvSpPr>
            <p:cNvPr id="1981" name="Google Shape;1981;p51"/>
            <p:cNvSpPr/>
            <p:nvPr/>
          </p:nvSpPr>
          <p:spPr>
            <a:xfrm>
              <a:off x="2420075" y="3341325"/>
              <a:ext cx="1532725" cy="776100"/>
            </a:xfrm>
            <a:custGeom>
              <a:avLst/>
              <a:gdLst/>
              <a:ahLst/>
              <a:cxnLst/>
              <a:rect l="l" t="t" r="r" b="b"/>
              <a:pathLst>
                <a:path w="61309" h="31044" extrusionOk="0">
                  <a:moveTo>
                    <a:pt x="0" y="1"/>
                  </a:moveTo>
                  <a:lnTo>
                    <a:pt x="60" y="20927"/>
                  </a:lnTo>
                  <a:cubicBezTo>
                    <a:pt x="509" y="22032"/>
                    <a:pt x="1991" y="22894"/>
                    <a:pt x="3898" y="23156"/>
                  </a:cubicBezTo>
                  <a:lnTo>
                    <a:pt x="61308" y="31043"/>
                  </a:lnTo>
                  <a:lnTo>
                    <a:pt x="61249" y="10117"/>
                  </a:lnTo>
                  <a:lnTo>
                    <a:pt x="3838" y="2230"/>
                  </a:lnTo>
                  <a:cubicBezTo>
                    <a:pt x="1931" y="1967"/>
                    <a:pt x="449" y="1104"/>
                    <a:pt x="0" y="1"/>
                  </a:cubicBezTo>
                  <a:close/>
                </a:path>
              </a:pathLst>
            </a:custGeom>
            <a:grpFill/>
            <a:ln>
              <a:noFill/>
            </a:ln>
          </p:spPr>
          <p:txBody>
            <a:bodyPr spcFirstLastPara="1" wrap="square" lIns="121900" tIns="121900" rIns="121900" bIns="121900" anchor="ctr" anchorCtr="0">
              <a:noAutofit/>
            </a:bodyPr>
            <a:lstStyle/>
            <a:p>
              <a:endParaRPr sz="2400"/>
            </a:p>
          </p:txBody>
        </p:sp>
        <p:sp>
          <p:nvSpPr>
            <p:cNvPr id="1982" name="Google Shape;1982;p51"/>
            <p:cNvSpPr/>
            <p:nvPr/>
          </p:nvSpPr>
          <p:spPr>
            <a:xfrm>
              <a:off x="2082525" y="1596300"/>
              <a:ext cx="3456325" cy="1998300"/>
            </a:xfrm>
            <a:custGeom>
              <a:avLst/>
              <a:gdLst/>
              <a:ahLst/>
              <a:cxnLst/>
              <a:rect l="l" t="t" r="r" b="b"/>
              <a:pathLst>
                <a:path w="138253" h="79932" extrusionOk="0">
                  <a:moveTo>
                    <a:pt x="63079" y="1"/>
                  </a:moveTo>
                  <a:cubicBezTo>
                    <a:pt x="62839" y="1"/>
                    <a:pt x="62595" y="53"/>
                    <a:pt x="62402" y="165"/>
                  </a:cubicBezTo>
                  <a:lnTo>
                    <a:pt x="335" y="35999"/>
                  </a:lnTo>
                  <a:cubicBezTo>
                    <a:pt x="98" y="36135"/>
                    <a:pt x="0" y="36332"/>
                    <a:pt x="75" y="36519"/>
                  </a:cubicBezTo>
                  <a:lnTo>
                    <a:pt x="13502" y="69802"/>
                  </a:lnTo>
                  <a:cubicBezTo>
                    <a:pt x="13949" y="70907"/>
                    <a:pt x="15433" y="71768"/>
                    <a:pt x="17340" y="72031"/>
                  </a:cubicBezTo>
                  <a:lnTo>
                    <a:pt x="74751" y="79916"/>
                  </a:lnTo>
                  <a:cubicBezTo>
                    <a:pt x="74825" y="79926"/>
                    <a:pt x="74900" y="79931"/>
                    <a:pt x="74975" y="79931"/>
                  </a:cubicBezTo>
                  <a:cubicBezTo>
                    <a:pt x="75226" y="79931"/>
                    <a:pt x="75470" y="79875"/>
                    <a:pt x="75651" y="79769"/>
                  </a:cubicBezTo>
                  <a:lnTo>
                    <a:pt x="137720" y="43934"/>
                  </a:lnTo>
                  <a:cubicBezTo>
                    <a:pt x="138252" y="43625"/>
                    <a:pt x="138000" y="43098"/>
                    <a:pt x="137266" y="42997"/>
                  </a:cubicBezTo>
                  <a:lnTo>
                    <a:pt x="81010" y="35271"/>
                  </a:lnTo>
                  <a:cubicBezTo>
                    <a:pt x="79102" y="35008"/>
                    <a:pt x="77620" y="34147"/>
                    <a:pt x="77173" y="33041"/>
                  </a:cubicBezTo>
                  <a:lnTo>
                    <a:pt x="64015" y="429"/>
                  </a:lnTo>
                  <a:cubicBezTo>
                    <a:pt x="63906" y="159"/>
                    <a:pt x="63498" y="1"/>
                    <a:pt x="63079" y="1"/>
                  </a:cubicBezTo>
                  <a:close/>
                </a:path>
              </a:pathLst>
            </a:custGeom>
            <a:grpFill/>
            <a:ln>
              <a:noFill/>
            </a:ln>
          </p:spPr>
          <p:txBody>
            <a:bodyPr spcFirstLastPara="1" wrap="square" lIns="121900" tIns="121900" rIns="121900" bIns="121900" anchor="ctr" anchorCtr="0">
              <a:noAutofit/>
            </a:bodyPr>
            <a:lstStyle/>
            <a:p>
              <a:endParaRPr sz="2400"/>
            </a:p>
          </p:txBody>
        </p:sp>
        <p:sp>
          <p:nvSpPr>
            <p:cNvPr id="1983" name="Google Shape;1983;p51"/>
            <p:cNvSpPr/>
            <p:nvPr/>
          </p:nvSpPr>
          <p:spPr>
            <a:xfrm>
              <a:off x="3951275" y="2684775"/>
              <a:ext cx="1582875" cy="1432975"/>
            </a:xfrm>
            <a:custGeom>
              <a:avLst/>
              <a:gdLst/>
              <a:ahLst/>
              <a:cxnLst/>
              <a:rect l="l" t="t" r="r" b="b"/>
              <a:pathLst>
                <a:path w="63315" h="57319" extrusionOk="0">
                  <a:moveTo>
                    <a:pt x="63253" y="1"/>
                  </a:moveTo>
                  <a:cubicBezTo>
                    <a:pt x="63253" y="139"/>
                    <a:pt x="63164" y="280"/>
                    <a:pt x="62968" y="395"/>
                  </a:cubicBezTo>
                  <a:lnTo>
                    <a:pt x="901" y="36229"/>
                  </a:lnTo>
                  <a:cubicBezTo>
                    <a:pt x="719" y="36334"/>
                    <a:pt x="473" y="36392"/>
                    <a:pt x="221" y="36392"/>
                  </a:cubicBezTo>
                  <a:cubicBezTo>
                    <a:pt x="148" y="36392"/>
                    <a:pt x="74" y="36387"/>
                    <a:pt x="1" y="36377"/>
                  </a:cubicBezTo>
                  <a:lnTo>
                    <a:pt x="1" y="36377"/>
                  </a:lnTo>
                  <a:lnTo>
                    <a:pt x="60" y="57304"/>
                  </a:lnTo>
                  <a:cubicBezTo>
                    <a:pt x="135" y="57314"/>
                    <a:pt x="210" y="57319"/>
                    <a:pt x="284" y="57319"/>
                  </a:cubicBezTo>
                  <a:cubicBezTo>
                    <a:pt x="536" y="57319"/>
                    <a:pt x="779" y="57262"/>
                    <a:pt x="961" y="57155"/>
                  </a:cubicBezTo>
                  <a:lnTo>
                    <a:pt x="63028" y="21321"/>
                  </a:lnTo>
                  <a:cubicBezTo>
                    <a:pt x="63224" y="21209"/>
                    <a:pt x="63315" y="21067"/>
                    <a:pt x="63313" y="20927"/>
                  </a:cubicBezTo>
                  <a:lnTo>
                    <a:pt x="63253" y="1"/>
                  </a:lnTo>
                  <a:close/>
                </a:path>
              </a:pathLst>
            </a:custGeom>
            <a:grpFill/>
            <a:ln>
              <a:noFill/>
            </a:ln>
          </p:spPr>
          <p:txBody>
            <a:bodyPr spcFirstLastPara="1" wrap="square" lIns="121900" tIns="121900" rIns="121900" bIns="121900" anchor="ctr" anchorCtr="0">
              <a:noAutofit/>
            </a:bodyPr>
            <a:lstStyle/>
            <a:p>
              <a:endParaRPr sz="2400"/>
            </a:p>
          </p:txBody>
        </p:sp>
      </p:grpSp>
      <p:grpSp>
        <p:nvGrpSpPr>
          <p:cNvPr id="1984" name="Google Shape;1984;p51"/>
          <p:cNvGrpSpPr/>
          <p:nvPr/>
        </p:nvGrpSpPr>
        <p:grpSpPr>
          <a:xfrm flipH="1">
            <a:off x="5192519" y="2565374"/>
            <a:ext cx="2924596" cy="2152961"/>
            <a:chOff x="236825" y="2661925"/>
            <a:chExt cx="3456425" cy="2521425"/>
          </a:xfrm>
        </p:grpSpPr>
        <p:sp>
          <p:nvSpPr>
            <p:cNvPr id="1985" name="Google Shape;1985;p51"/>
            <p:cNvSpPr/>
            <p:nvPr/>
          </p:nvSpPr>
          <p:spPr>
            <a:xfrm>
              <a:off x="236825" y="2661925"/>
              <a:ext cx="3451675" cy="2521425"/>
            </a:xfrm>
            <a:custGeom>
              <a:avLst/>
              <a:gdLst/>
              <a:ahLst/>
              <a:cxnLst/>
              <a:rect l="l" t="t" r="r" b="b"/>
              <a:pathLst>
                <a:path w="138067" h="100857" extrusionOk="0">
                  <a:moveTo>
                    <a:pt x="63080" y="0"/>
                  </a:moveTo>
                  <a:cubicBezTo>
                    <a:pt x="62840" y="0"/>
                    <a:pt x="62597" y="52"/>
                    <a:pt x="62402" y="164"/>
                  </a:cubicBezTo>
                  <a:lnTo>
                    <a:pt x="337" y="35998"/>
                  </a:lnTo>
                  <a:cubicBezTo>
                    <a:pt x="100" y="36133"/>
                    <a:pt x="1" y="36332"/>
                    <a:pt x="78" y="36518"/>
                  </a:cubicBezTo>
                  <a:lnTo>
                    <a:pt x="137" y="57445"/>
                  </a:lnTo>
                  <a:lnTo>
                    <a:pt x="13564" y="90726"/>
                  </a:lnTo>
                  <a:cubicBezTo>
                    <a:pt x="14011" y="91831"/>
                    <a:pt x="15495" y="92692"/>
                    <a:pt x="17402" y="92955"/>
                  </a:cubicBezTo>
                  <a:lnTo>
                    <a:pt x="74813" y="100842"/>
                  </a:lnTo>
                  <a:cubicBezTo>
                    <a:pt x="74885" y="100852"/>
                    <a:pt x="74959" y="100857"/>
                    <a:pt x="75033" y="100857"/>
                  </a:cubicBezTo>
                  <a:cubicBezTo>
                    <a:pt x="75285" y="100857"/>
                    <a:pt x="75532" y="100799"/>
                    <a:pt x="75715" y="100692"/>
                  </a:cubicBezTo>
                  <a:lnTo>
                    <a:pt x="137780" y="64858"/>
                  </a:lnTo>
                  <a:cubicBezTo>
                    <a:pt x="137976" y="64745"/>
                    <a:pt x="138067" y="64604"/>
                    <a:pt x="138067" y="64464"/>
                  </a:cubicBezTo>
                  <a:lnTo>
                    <a:pt x="138007" y="43537"/>
                  </a:lnTo>
                  <a:cubicBezTo>
                    <a:pt x="138007" y="43540"/>
                    <a:pt x="138004" y="43545"/>
                    <a:pt x="138004" y="43550"/>
                  </a:cubicBezTo>
                  <a:lnTo>
                    <a:pt x="138004" y="43550"/>
                  </a:lnTo>
                  <a:cubicBezTo>
                    <a:pt x="138013" y="43303"/>
                    <a:pt x="137740" y="43059"/>
                    <a:pt x="137268" y="42996"/>
                  </a:cubicBezTo>
                  <a:lnTo>
                    <a:pt x="81011" y="35270"/>
                  </a:lnTo>
                  <a:cubicBezTo>
                    <a:pt x="79104" y="35007"/>
                    <a:pt x="77622" y="34146"/>
                    <a:pt x="77173" y="33041"/>
                  </a:cubicBezTo>
                  <a:lnTo>
                    <a:pt x="64017" y="429"/>
                  </a:lnTo>
                  <a:cubicBezTo>
                    <a:pt x="63908" y="159"/>
                    <a:pt x="63500" y="0"/>
                    <a:pt x="63080" y="0"/>
                  </a:cubicBezTo>
                  <a:close/>
                </a:path>
              </a:pathLst>
            </a:custGeom>
            <a:solidFill>
              <a:srgbClr val="5C5CC4"/>
            </a:solidFill>
            <a:ln>
              <a:noFill/>
            </a:ln>
          </p:spPr>
          <p:txBody>
            <a:bodyPr spcFirstLastPara="1" wrap="square" lIns="121900" tIns="121900" rIns="121900" bIns="121900" anchor="ctr" anchorCtr="0">
              <a:noAutofit/>
            </a:bodyPr>
            <a:lstStyle/>
            <a:p>
              <a:endParaRPr sz="2400"/>
            </a:p>
          </p:txBody>
        </p:sp>
        <p:sp>
          <p:nvSpPr>
            <p:cNvPr id="1986" name="Google Shape;1986;p51"/>
            <p:cNvSpPr/>
            <p:nvPr/>
          </p:nvSpPr>
          <p:spPr>
            <a:xfrm>
              <a:off x="238700" y="3574925"/>
              <a:ext cx="337250" cy="1355200"/>
            </a:xfrm>
            <a:custGeom>
              <a:avLst/>
              <a:gdLst/>
              <a:ahLst/>
              <a:cxnLst/>
              <a:rect l="l" t="t" r="r" b="b"/>
              <a:pathLst>
                <a:path w="13490" h="54208" extrusionOk="0">
                  <a:moveTo>
                    <a:pt x="1" y="0"/>
                  </a:moveTo>
                  <a:lnTo>
                    <a:pt x="61" y="20927"/>
                  </a:lnTo>
                  <a:lnTo>
                    <a:pt x="13489" y="54207"/>
                  </a:lnTo>
                  <a:lnTo>
                    <a:pt x="13428" y="33281"/>
                  </a:lnTo>
                  <a:lnTo>
                    <a:pt x="1" y="0"/>
                  </a:ln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987" name="Google Shape;1987;p51"/>
            <p:cNvSpPr/>
            <p:nvPr/>
          </p:nvSpPr>
          <p:spPr>
            <a:xfrm>
              <a:off x="574425" y="4406900"/>
              <a:ext cx="1532725" cy="776075"/>
            </a:xfrm>
            <a:custGeom>
              <a:avLst/>
              <a:gdLst/>
              <a:ahLst/>
              <a:cxnLst/>
              <a:rect l="l" t="t" r="r" b="b"/>
              <a:pathLst>
                <a:path w="61309" h="31043" extrusionOk="0">
                  <a:moveTo>
                    <a:pt x="0" y="0"/>
                  </a:moveTo>
                  <a:lnTo>
                    <a:pt x="60" y="20927"/>
                  </a:lnTo>
                  <a:cubicBezTo>
                    <a:pt x="507" y="22032"/>
                    <a:pt x="1989" y="22895"/>
                    <a:pt x="3898" y="23156"/>
                  </a:cubicBezTo>
                  <a:lnTo>
                    <a:pt x="61309" y="31043"/>
                  </a:lnTo>
                  <a:lnTo>
                    <a:pt x="61249" y="10116"/>
                  </a:lnTo>
                  <a:lnTo>
                    <a:pt x="3837" y="2229"/>
                  </a:lnTo>
                  <a:cubicBezTo>
                    <a:pt x="1930" y="1968"/>
                    <a:pt x="446" y="1105"/>
                    <a:pt x="0"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988" name="Google Shape;1988;p51"/>
            <p:cNvSpPr/>
            <p:nvPr/>
          </p:nvSpPr>
          <p:spPr>
            <a:xfrm>
              <a:off x="2105600" y="3750375"/>
              <a:ext cx="1582875" cy="1432975"/>
            </a:xfrm>
            <a:custGeom>
              <a:avLst/>
              <a:gdLst/>
              <a:ahLst/>
              <a:cxnLst/>
              <a:rect l="l" t="t" r="r" b="b"/>
              <a:pathLst>
                <a:path w="63315" h="57319" extrusionOk="0">
                  <a:moveTo>
                    <a:pt x="63254" y="1"/>
                  </a:moveTo>
                  <a:cubicBezTo>
                    <a:pt x="63254" y="141"/>
                    <a:pt x="63164" y="282"/>
                    <a:pt x="62969" y="395"/>
                  </a:cubicBezTo>
                  <a:lnTo>
                    <a:pt x="902" y="36229"/>
                  </a:lnTo>
                  <a:cubicBezTo>
                    <a:pt x="720" y="36334"/>
                    <a:pt x="472" y="36392"/>
                    <a:pt x="218" y="36392"/>
                  </a:cubicBezTo>
                  <a:cubicBezTo>
                    <a:pt x="146" y="36392"/>
                    <a:pt x="72" y="36387"/>
                    <a:pt x="0" y="36377"/>
                  </a:cubicBezTo>
                  <a:lnTo>
                    <a:pt x="0" y="36377"/>
                  </a:lnTo>
                  <a:lnTo>
                    <a:pt x="60" y="57304"/>
                  </a:lnTo>
                  <a:cubicBezTo>
                    <a:pt x="133" y="57314"/>
                    <a:pt x="207" y="57319"/>
                    <a:pt x="280" y="57319"/>
                  </a:cubicBezTo>
                  <a:cubicBezTo>
                    <a:pt x="533" y="57319"/>
                    <a:pt x="780" y="57261"/>
                    <a:pt x="962" y="57154"/>
                  </a:cubicBezTo>
                  <a:lnTo>
                    <a:pt x="63029" y="21321"/>
                  </a:lnTo>
                  <a:cubicBezTo>
                    <a:pt x="63224" y="21209"/>
                    <a:pt x="63314" y="21067"/>
                    <a:pt x="63314" y="20927"/>
                  </a:cubicBezTo>
                  <a:lnTo>
                    <a:pt x="63254" y="1"/>
                  </a:ln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989" name="Google Shape;1989;p51"/>
            <p:cNvSpPr/>
            <p:nvPr/>
          </p:nvSpPr>
          <p:spPr>
            <a:xfrm>
              <a:off x="236825" y="2661925"/>
              <a:ext cx="3456425" cy="1998275"/>
            </a:xfrm>
            <a:custGeom>
              <a:avLst/>
              <a:gdLst/>
              <a:ahLst/>
              <a:cxnLst/>
              <a:rect l="l" t="t" r="r" b="b"/>
              <a:pathLst>
                <a:path w="138257" h="79931" extrusionOk="0">
                  <a:moveTo>
                    <a:pt x="63081" y="1"/>
                  </a:moveTo>
                  <a:cubicBezTo>
                    <a:pt x="62841" y="1"/>
                    <a:pt x="62597" y="53"/>
                    <a:pt x="62402" y="166"/>
                  </a:cubicBezTo>
                  <a:lnTo>
                    <a:pt x="335" y="35998"/>
                  </a:lnTo>
                  <a:cubicBezTo>
                    <a:pt x="100" y="36135"/>
                    <a:pt x="1" y="36332"/>
                    <a:pt x="76" y="36520"/>
                  </a:cubicBezTo>
                  <a:lnTo>
                    <a:pt x="13503" y="69801"/>
                  </a:lnTo>
                  <a:cubicBezTo>
                    <a:pt x="13950" y="70906"/>
                    <a:pt x="15434" y="71769"/>
                    <a:pt x="17341" y="72030"/>
                  </a:cubicBezTo>
                  <a:lnTo>
                    <a:pt x="74751" y="79917"/>
                  </a:lnTo>
                  <a:cubicBezTo>
                    <a:pt x="74823" y="79926"/>
                    <a:pt x="74895" y="79931"/>
                    <a:pt x="74967" y="79931"/>
                  </a:cubicBezTo>
                  <a:cubicBezTo>
                    <a:pt x="75221" y="79931"/>
                    <a:pt x="75470" y="79874"/>
                    <a:pt x="75655" y="79769"/>
                  </a:cubicBezTo>
                  <a:lnTo>
                    <a:pt x="137720" y="43935"/>
                  </a:lnTo>
                  <a:cubicBezTo>
                    <a:pt x="138256" y="43626"/>
                    <a:pt x="138000" y="43099"/>
                    <a:pt x="137268" y="42998"/>
                  </a:cubicBezTo>
                  <a:lnTo>
                    <a:pt x="81011" y="35272"/>
                  </a:lnTo>
                  <a:cubicBezTo>
                    <a:pt x="79104" y="35009"/>
                    <a:pt x="77622" y="34148"/>
                    <a:pt x="77173" y="33042"/>
                  </a:cubicBezTo>
                  <a:lnTo>
                    <a:pt x="64017" y="430"/>
                  </a:lnTo>
                  <a:cubicBezTo>
                    <a:pt x="63908" y="160"/>
                    <a:pt x="63501" y="1"/>
                    <a:pt x="63081"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grpSp>
      <p:sp>
        <p:nvSpPr>
          <p:cNvPr id="1990" name="Google Shape;1990;p51"/>
          <p:cNvSpPr txBox="1">
            <a:spLocks noGrp="1"/>
          </p:cNvSpPr>
          <p:nvPr>
            <p:ph type="ctrTitle" idx="4294967295"/>
          </p:nvPr>
        </p:nvSpPr>
        <p:spPr>
          <a:xfrm flipH="1">
            <a:off x="4462821" y="2489765"/>
            <a:ext cx="1894409" cy="610800"/>
          </a:xfrm>
          <a:prstGeom prst="rect">
            <a:avLst/>
          </a:prstGeom>
        </p:spPr>
        <p:txBody>
          <a:bodyPr spcFirstLastPara="1" vert="horz" wrap="square" lIns="121900" tIns="121900" rIns="121900" bIns="121900" rtlCol="0" anchor="ctr" anchorCtr="0">
            <a:noAutofit/>
          </a:bodyPr>
          <a:lstStyle/>
          <a:p>
            <a:pPr algn="ctr">
              <a:spcBef>
                <a:spcPts val="0"/>
              </a:spcBef>
            </a:pPr>
            <a:r>
              <a:rPr lang="fa-IR" sz="2800" b="1" dirty="0">
                <a:cs typeface="B Nazanin" panose="00000400000000000000" pitchFamily="2" charset="-78"/>
              </a:rPr>
              <a:t>ابزار اندازه‌گیری</a:t>
            </a:r>
            <a:endParaRPr sz="2800" b="1" dirty="0">
              <a:cs typeface="B Nazanin" panose="00000400000000000000" pitchFamily="2" charset="-78"/>
            </a:endParaRPr>
          </a:p>
        </p:txBody>
      </p:sp>
      <p:sp>
        <p:nvSpPr>
          <p:cNvPr id="1991" name="Google Shape;1991;p51"/>
          <p:cNvSpPr txBox="1">
            <a:spLocks noGrp="1"/>
          </p:cNvSpPr>
          <p:nvPr>
            <p:ph type="ctrTitle" idx="4294967295"/>
          </p:nvPr>
        </p:nvSpPr>
        <p:spPr>
          <a:xfrm flipH="1">
            <a:off x="5623706" y="3318917"/>
            <a:ext cx="2410215" cy="610800"/>
          </a:xfrm>
          <a:prstGeom prst="rect">
            <a:avLst/>
          </a:prstGeom>
        </p:spPr>
        <p:txBody>
          <a:bodyPr spcFirstLastPara="1" vert="horz" wrap="square" lIns="121900" tIns="121900" rIns="121900" bIns="121900" rtlCol="0" anchor="ctr" anchorCtr="0">
            <a:noAutofit/>
          </a:bodyPr>
          <a:lstStyle/>
          <a:p>
            <a:pPr algn="ctr">
              <a:spcBef>
                <a:spcPts val="0"/>
              </a:spcBef>
            </a:pPr>
            <a:r>
              <a:rPr lang="fa-IR" sz="2800" b="1" dirty="0">
                <a:cs typeface="B Nazanin" panose="00000400000000000000" pitchFamily="2" charset="-78"/>
              </a:rPr>
              <a:t>بخش کمی</a:t>
            </a:r>
            <a:endParaRPr sz="2800" b="1" dirty="0">
              <a:cs typeface="B Nazanin" panose="00000400000000000000" pitchFamily="2" charset="-78"/>
            </a:endParaRPr>
          </a:p>
        </p:txBody>
      </p:sp>
      <p:sp>
        <p:nvSpPr>
          <p:cNvPr id="68" name="Rectangle 67"/>
          <p:cNvSpPr/>
          <p:nvPr/>
        </p:nvSpPr>
        <p:spPr>
          <a:xfrm>
            <a:off x="0" y="0"/>
            <a:ext cx="12192000" cy="6858000"/>
          </a:xfrm>
          <a:prstGeom prst="rect">
            <a:avLst/>
          </a:prstGeom>
          <a:noFill/>
          <a:ln w="57150">
            <a:solidFill>
              <a:srgbClr val="00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B1273291-F214-15AA-1BC9-3ACAE0263766}"/>
              </a:ext>
            </a:extLst>
          </p:cNvPr>
          <p:cNvPicPr>
            <a:picLocks noChangeAspect="1"/>
          </p:cNvPicPr>
          <p:nvPr/>
        </p:nvPicPr>
        <p:blipFill>
          <a:blip r:embed="rId3"/>
          <a:stretch>
            <a:fillRect/>
          </a:stretch>
        </p:blipFill>
        <p:spPr>
          <a:xfrm>
            <a:off x="11568134" y="89214"/>
            <a:ext cx="498965" cy="795764"/>
          </a:xfrm>
          <a:prstGeom prst="rect">
            <a:avLst/>
          </a:prstGeom>
        </p:spPr>
      </p:pic>
      <p:grpSp>
        <p:nvGrpSpPr>
          <p:cNvPr id="3" name="Google Shape;372;p26">
            <a:extLst>
              <a:ext uri="{FF2B5EF4-FFF2-40B4-BE49-F238E27FC236}">
                <a16:creationId xmlns:a16="http://schemas.microsoft.com/office/drawing/2014/main" id="{BEB7AC11-EA85-4300-EE29-1AB693DFEFD3}"/>
              </a:ext>
            </a:extLst>
          </p:cNvPr>
          <p:cNvGrpSpPr/>
          <p:nvPr/>
        </p:nvGrpSpPr>
        <p:grpSpPr>
          <a:xfrm>
            <a:off x="-27981" y="4984146"/>
            <a:ext cx="2500375" cy="1861361"/>
            <a:chOff x="2729825" y="2787050"/>
            <a:chExt cx="3419550" cy="2545625"/>
          </a:xfrm>
        </p:grpSpPr>
        <p:sp>
          <p:nvSpPr>
            <p:cNvPr id="4" name="Google Shape;373;p26">
              <a:extLst>
                <a:ext uri="{FF2B5EF4-FFF2-40B4-BE49-F238E27FC236}">
                  <a16:creationId xmlns:a16="http://schemas.microsoft.com/office/drawing/2014/main" id="{C3B9BD44-ECE7-6925-074D-112F4C531B23}"/>
                </a:ext>
              </a:extLst>
            </p:cNvPr>
            <p:cNvSpPr/>
            <p:nvPr/>
          </p:nvSpPr>
          <p:spPr>
            <a:xfrm>
              <a:off x="4430425" y="4552400"/>
              <a:ext cx="1709725" cy="772725"/>
            </a:xfrm>
            <a:custGeom>
              <a:avLst/>
              <a:gdLst/>
              <a:ahLst/>
              <a:cxnLst/>
              <a:rect l="l" t="t" r="r" b="b"/>
              <a:pathLst>
                <a:path w="68389" h="30909" extrusionOk="0">
                  <a:moveTo>
                    <a:pt x="68388" y="1"/>
                  </a:moveTo>
                  <a:lnTo>
                    <a:pt x="988" y="25476"/>
                  </a:lnTo>
                  <a:lnTo>
                    <a:pt x="0" y="30908"/>
                  </a:lnTo>
                  <a:lnTo>
                    <a:pt x="67894" y="5435"/>
                  </a:lnTo>
                  <a:lnTo>
                    <a:pt x="68388" y="1"/>
                  </a:lnTo>
                  <a:close/>
                </a:path>
              </a:pathLst>
            </a:custGeom>
            <a:solidFill>
              <a:srgbClr val="C6FF00"/>
            </a:solidFill>
            <a:ln>
              <a:noFill/>
            </a:ln>
          </p:spPr>
          <p:txBody>
            <a:bodyPr spcFirstLastPara="1" wrap="square" lIns="121900" tIns="121900" rIns="121900" bIns="121900" anchor="ctr" anchorCtr="0">
              <a:noAutofit/>
            </a:bodyPr>
            <a:lstStyle/>
            <a:p>
              <a:endParaRPr sz="2400"/>
            </a:p>
          </p:txBody>
        </p:sp>
        <p:sp>
          <p:nvSpPr>
            <p:cNvPr id="5" name="Google Shape;374;p26">
              <a:extLst>
                <a:ext uri="{FF2B5EF4-FFF2-40B4-BE49-F238E27FC236}">
                  <a16:creationId xmlns:a16="http://schemas.microsoft.com/office/drawing/2014/main" id="{3123BE08-0B69-2847-3FA9-5FE4CD713115}"/>
                </a:ext>
              </a:extLst>
            </p:cNvPr>
            <p:cNvSpPr/>
            <p:nvPr/>
          </p:nvSpPr>
          <p:spPr>
            <a:xfrm>
              <a:off x="4422150" y="4544825"/>
              <a:ext cx="1725925" cy="787850"/>
            </a:xfrm>
            <a:custGeom>
              <a:avLst/>
              <a:gdLst/>
              <a:ahLst/>
              <a:cxnLst/>
              <a:rect l="l" t="t" r="r" b="b"/>
              <a:pathLst>
                <a:path w="69037" h="31514" extrusionOk="0">
                  <a:moveTo>
                    <a:pt x="68374" y="757"/>
                  </a:moveTo>
                  <a:lnTo>
                    <a:pt x="67941" y="5521"/>
                  </a:lnTo>
                  <a:lnTo>
                    <a:pt x="724" y="30742"/>
                  </a:lnTo>
                  <a:lnTo>
                    <a:pt x="724" y="30742"/>
                  </a:lnTo>
                  <a:lnTo>
                    <a:pt x="1585" y="26001"/>
                  </a:lnTo>
                  <a:lnTo>
                    <a:pt x="68374" y="757"/>
                  </a:lnTo>
                  <a:close/>
                  <a:moveTo>
                    <a:pt x="68720" y="1"/>
                  </a:moveTo>
                  <a:cubicBezTo>
                    <a:pt x="68685" y="1"/>
                    <a:pt x="68648" y="7"/>
                    <a:pt x="68612" y="21"/>
                  </a:cubicBezTo>
                  <a:lnTo>
                    <a:pt x="1212" y="25496"/>
                  </a:lnTo>
                  <a:cubicBezTo>
                    <a:pt x="1112" y="25532"/>
                    <a:pt x="1041" y="25620"/>
                    <a:pt x="1021" y="25725"/>
                  </a:cubicBezTo>
                  <a:lnTo>
                    <a:pt x="35" y="31158"/>
                  </a:lnTo>
                  <a:cubicBezTo>
                    <a:pt x="0" y="31343"/>
                    <a:pt x="143" y="31514"/>
                    <a:pt x="331" y="31514"/>
                  </a:cubicBezTo>
                  <a:cubicBezTo>
                    <a:pt x="367" y="31514"/>
                    <a:pt x="403" y="31507"/>
                    <a:pt x="437" y="31495"/>
                  </a:cubicBezTo>
                  <a:lnTo>
                    <a:pt x="68330" y="6019"/>
                  </a:lnTo>
                  <a:cubicBezTo>
                    <a:pt x="68440" y="5979"/>
                    <a:pt x="68514" y="5880"/>
                    <a:pt x="68526" y="5764"/>
                  </a:cubicBezTo>
                  <a:lnTo>
                    <a:pt x="69019" y="331"/>
                  </a:lnTo>
                  <a:cubicBezTo>
                    <a:pt x="69036" y="147"/>
                    <a:pt x="68890" y="1"/>
                    <a:pt x="68720"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 name="Google Shape;375;p26">
              <a:extLst>
                <a:ext uri="{FF2B5EF4-FFF2-40B4-BE49-F238E27FC236}">
                  <a16:creationId xmlns:a16="http://schemas.microsoft.com/office/drawing/2014/main" id="{AF191014-F06F-75E2-6555-5D03D77E0125}"/>
                </a:ext>
              </a:extLst>
            </p:cNvPr>
            <p:cNvSpPr/>
            <p:nvPr/>
          </p:nvSpPr>
          <p:spPr>
            <a:xfrm>
              <a:off x="4471675" y="4721000"/>
              <a:ext cx="1414175" cy="525075"/>
            </a:xfrm>
            <a:custGeom>
              <a:avLst/>
              <a:gdLst/>
              <a:ahLst/>
              <a:cxnLst/>
              <a:rect l="l" t="t" r="r" b="b"/>
              <a:pathLst>
                <a:path w="56567" h="21003" extrusionOk="0">
                  <a:moveTo>
                    <a:pt x="56396" y="0"/>
                  </a:moveTo>
                  <a:cubicBezTo>
                    <a:pt x="56379" y="0"/>
                    <a:pt x="56361" y="3"/>
                    <a:pt x="56343" y="10"/>
                  </a:cubicBezTo>
                  <a:lnTo>
                    <a:pt x="159" y="20710"/>
                  </a:lnTo>
                  <a:cubicBezTo>
                    <a:pt x="1" y="20768"/>
                    <a:pt x="43" y="21002"/>
                    <a:pt x="211" y="21003"/>
                  </a:cubicBezTo>
                  <a:cubicBezTo>
                    <a:pt x="230" y="21003"/>
                    <a:pt x="247" y="20999"/>
                    <a:pt x="264" y="20992"/>
                  </a:cubicBezTo>
                  <a:lnTo>
                    <a:pt x="56448" y="293"/>
                  </a:lnTo>
                  <a:cubicBezTo>
                    <a:pt x="56526" y="264"/>
                    <a:pt x="56566" y="178"/>
                    <a:pt x="56538" y="99"/>
                  </a:cubicBezTo>
                  <a:cubicBezTo>
                    <a:pt x="56515" y="38"/>
                    <a:pt x="56457" y="0"/>
                    <a:pt x="56396"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7" name="Google Shape;376;p26">
              <a:extLst>
                <a:ext uri="{FF2B5EF4-FFF2-40B4-BE49-F238E27FC236}">
                  <a16:creationId xmlns:a16="http://schemas.microsoft.com/office/drawing/2014/main" id="{4430978F-C8E9-2A95-68B5-BC2C817A909B}"/>
                </a:ext>
              </a:extLst>
            </p:cNvPr>
            <p:cNvSpPr/>
            <p:nvPr/>
          </p:nvSpPr>
          <p:spPr>
            <a:xfrm>
              <a:off x="4434700" y="4948950"/>
              <a:ext cx="908950" cy="340225"/>
            </a:xfrm>
            <a:custGeom>
              <a:avLst/>
              <a:gdLst/>
              <a:ahLst/>
              <a:cxnLst/>
              <a:rect l="l" t="t" r="r" b="b"/>
              <a:pathLst>
                <a:path w="36358" h="13609" extrusionOk="0">
                  <a:moveTo>
                    <a:pt x="36187" y="0"/>
                  </a:moveTo>
                  <a:cubicBezTo>
                    <a:pt x="36171" y="0"/>
                    <a:pt x="36154" y="3"/>
                    <a:pt x="36137" y="9"/>
                  </a:cubicBezTo>
                  <a:lnTo>
                    <a:pt x="159" y="13315"/>
                  </a:lnTo>
                  <a:cubicBezTo>
                    <a:pt x="1" y="13374"/>
                    <a:pt x="42" y="13609"/>
                    <a:pt x="211" y="13609"/>
                  </a:cubicBezTo>
                  <a:cubicBezTo>
                    <a:pt x="230" y="13609"/>
                    <a:pt x="247" y="13605"/>
                    <a:pt x="264" y="13599"/>
                  </a:cubicBezTo>
                  <a:lnTo>
                    <a:pt x="36242" y="293"/>
                  </a:lnTo>
                  <a:cubicBezTo>
                    <a:pt x="36319" y="263"/>
                    <a:pt x="36358" y="177"/>
                    <a:pt x="36329" y="100"/>
                  </a:cubicBezTo>
                  <a:cubicBezTo>
                    <a:pt x="36306" y="38"/>
                    <a:pt x="36249" y="0"/>
                    <a:pt x="36187"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8" name="Google Shape;377;p26">
              <a:extLst>
                <a:ext uri="{FF2B5EF4-FFF2-40B4-BE49-F238E27FC236}">
                  <a16:creationId xmlns:a16="http://schemas.microsoft.com/office/drawing/2014/main" id="{81842853-0DAF-D762-820A-F9E98CAE7B7E}"/>
                </a:ext>
              </a:extLst>
            </p:cNvPr>
            <p:cNvSpPr/>
            <p:nvPr/>
          </p:nvSpPr>
          <p:spPr>
            <a:xfrm>
              <a:off x="2731550" y="3426875"/>
              <a:ext cx="1731425" cy="1905800"/>
            </a:xfrm>
            <a:custGeom>
              <a:avLst/>
              <a:gdLst/>
              <a:ahLst/>
              <a:cxnLst/>
              <a:rect l="l" t="t" r="r" b="b"/>
              <a:pathLst>
                <a:path w="69257" h="76232" extrusionOk="0">
                  <a:moveTo>
                    <a:pt x="605" y="1044"/>
                  </a:moveTo>
                  <a:lnTo>
                    <a:pt x="68618" y="70595"/>
                  </a:lnTo>
                  <a:lnTo>
                    <a:pt x="67762" y="75301"/>
                  </a:lnTo>
                  <a:lnTo>
                    <a:pt x="604" y="6602"/>
                  </a:lnTo>
                  <a:lnTo>
                    <a:pt x="605" y="1044"/>
                  </a:lnTo>
                  <a:close/>
                  <a:moveTo>
                    <a:pt x="305" y="0"/>
                  </a:moveTo>
                  <a:cubicBezTo>
                    <a:pt x="150" y="0"/>
                    <a:pt x="0" y="121"/>
                    <a:pt x="0" y="303"/>
                  </a:cubicBezTo>
                  <a:lnTo>
                    <a:pt x="0" y="6725"/>
                  </a:lnTo>
                  <a:cubicBezTo>
                    <a:pt x="0" y="6803"/>
                    <a:pt x="31" y="6879"/>
                    <a:pt x="86" y="6935"/>
                  </a:cubicBezTo>
                  <a:lnTo>
                    <a:pt x="67739" y="76141"/>
                  </a:lnTo>
                  <a:cubicBezTo>
                    <a:pt x="67797" y="76199"/>
                    <a:pt x="67873" y="76231"/>
                    <a:pt x="67955" y="76232"/>
                  </a:cubicBezTo>
                  <a:lnTo>
                    <a:pt x="67955" y="76232"/>
                  </a:lnTo>
                  <a:cubicBezTo>
                    <a:pt x="68101" y="76231"/>
                    <a:pt x="68225" y="76127"/>
                    <a:pt x="68251" y="75983"/>
                  </a:cubicBezTo>
                  <a:lnTo>
                    <a:pt x="69239" y="70549"/>
                  </a:lnTo>
                  <a:cubicBezTo>
                    <a:pt x="69256" y="70453"/>
                    <a:pt x="69226" y="70354"/>
                    <a:pt x="69158" y="70284"/>
                  </a:cubicBezTo>
                  <a:lnTo>
                    <a:pt x="518" y="92"/>
                  </a:lnTo>
                  <a:cubicBezTo>
                    <a:pt x="456" y="29"/>
                    <a:pt x="380" y="0"/>
                    <a:pt x="305" y="0"/>
                  </a:cubicBezTo>
                  <a:close/>
                  <a:moveTo>
                    <a:pt x="67955" y="76232"/>
                  </a:moveTo>
                  <a:cubicBezTo>
                    <a:pt x="67955" y="76232"/>
                    <a:pt x="67954" y="76232"/>
                    <a:pt x="67954" y="76232"/>
                  </a:cubicBezTo>
                  <a:lnTo>
                    <a:pt x="67955" y="76232"/>
                  </a:lnTo>
                  <a:cubicBezTo>
                    <a:pt x="67955" y="76232"/>
                    <a:pt x="67955" y="76232"/>
                    <a:pt x="67955" y="76232"/>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9" name="Google Shape;378;p26">
              <a:extLst>
                <a:ext uri="{FF2B5EF4-FFF2-40B4-BE49-F238E27FC236}">
                  <a16:creationId xmlns:a16="http://schemas.microsoft.com/office/drawing/2014/main" id="{BC8B6945-710C-0892-EE7B-9547E17F1947}"/>
                </a:ext>
              </a:extLst>
            </p:cNvPr>
            <p:cNvSpPr/>
            <p:nvPr/>
          </p:nvSpPr>
          <p:spPr>
            <a:xfrm>
              <a:off x="2760150" y="3556625"/>
              <a:ext cx="1013400" cy="1011775"/>
            </a:xfrm>
            <a:custGeom>
              <a:avLst/>
              <a:gdLst/>
              <a:ahLst/>
              <a:cxnLst/>
              <a:rect l="l" t="t" r="r" b="b"/>
              <a:pathLst>
                <a:path w="40536" h="40471" extrusionOk="0">
                  <a:moveTo>
                    <a:pt x="165" y="1"/>
                  </a:moveTo>
                  <a:cubicBezTo>
                    <a:pt x="127" y="1"/>
                    <a:pt x="88" y="16"/>
                    <a:pt x="59" y="45"/>
                  </a:cubicBezTo>
                  <a:cubicBezTo>
                    <a:pt x="0" y="104"/>
                    <a:pt x="0" y="200"/>
                    <a:pt x="59" y="259"/>
                  </a:cubicBezTo>
                  <a:lnTo>
                    <a:pt x="40226" y="40426"/>
                  </a:lnTo>
                  <a:cubicBezTo>
                    <a:pt x="40255" y="40454"/>
                    <a:pt x="40294" y="40470"/>
                    <a:pt x="40333" y="40470"/>
                  </a:cubicBezTo>
                  <a:cubicBezTo>
                    <a:pt x="40467" y="40470"/>
                    <a:pt x="40535" y="40308"/>
                    <a:pt x="40440" y="40213"/>
                  </a:cubicBezTo>
                  <a:lnTo>
                    <a:pt x="273" y="45"/>
                  </a:lnTo>
                  <a:cubicBezTo>
                    <a:pt x="243" y="16"/>
                    <a:pt x="204" y="1"/>
                    <a:pt x="165"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0" name="Google Shape;379;p26">
              <a:extLst>
                <a:ext uri="{FF2B5EF4-FFF2-40B4-BE49-F238E27FC236}">
                  <a16:creationId xmlns:a16="http://schemas.microsoft.com/office/drawing/2014/main" id="{01480132-79D4-B3B3-7687-C19C3D29913C}"/>
                </a:ext>
              </a:extLst>
            </p:cNvPr>
            <p:cNvSpPr/>
            <p:nvPr/>
          </p:nvSpPr>
          <p:spPr>
            <a:xfrm>
              <a:off x="3234375" y="3987775"/>
              <a:ext cx="1056625" cy="1079625"/>
            </a:xfrm>
            <a:custGeom>
              <a:avLst/>
              <a:gdLst/>
              <a:ahLst/>
              <a:cxnLst/>
              <a:rect l="l" t="t" r="r" b="b"/>
              <a:pathLst>
                <a:path w="42265" h="43185" extrusionOk="0">
                  <a:moveTo>
                    <a:pt x="167" y="0"/>
                  </a:moveTo>
                  <a:cubicBezTo>
                    <a:pt x="129" y="0"/>
                    <a:pt x="91" y="14"/>
                    <a:pt x="61" y="44"/>
                  </a:cubicBezTo>
                  <a:cubicBezTo>
                    <a:pt x="0" y="103"/>
                    <a:pt x="2" y="202"/>
                    <a:pt x="64" y="261"/>
                  </a:cubicBezTo>
                  <a:lnTo>
                    <a:pt x="41956" y="43139"/>
                  </a:lnTo>
                  <a:cubicBezTo>
                    <a:pt x="41984" y="43169"/>
                    <a:pt x="42023" y="43185"/>
                    <a:pt x="42064" y="43185"/>
                  </a:cubicBezTo>
                  <a:cubicBezTo>
                    <a:pt x="42197" y="43185"/>
                    <a:pt x="42265" y="43024"/>
                    <a:pt x="42172" y="42928"/>
                  </a:cubicBezTo>
                  <a:lnTo>
                    <a:pt x="280" y="51"/>
                  </a:lnTo>
                  <a:cubicBezTo>
                    <a:pt x="250" y="17"/>
                    <a:pt x="208" y="0"/>
                    <a:pt x="167"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1" name="Google Shape;380;p26">
              <a:extLst>
                <a:ext uri="{FF2B5EF4-FFF2-40B4-BE49-F238E27FC236}">
                  <a16:creationId xmlns:a16="http://schemas.microsoft.com/office/drawing/2014/main" id="{DC81A45A-D1D5-9C76-F0AC-091C79DA8138}"/>
                </a:ext>
              </a:extLst>
            </p:cNvPr>
            <p:cNvSpPr/>
            <p:nvPr/>
          </p:nvSpPr>
          <p:spPr>
            <a:xfrm>
              <a:off x="2739100" y="2878775"/>
              <a:ext cx="3401050" cy="2310525"/>
            </a:xfrm>
            <a:custGeom>
              <a:avLst/>
              <a:gdLst/>
              <a:ahLst/>
              <a:cxnLst/>
              <a:rect l="l" t="t" r="r" b="b"/>
              <a:pathLst>
                <a:path w="136042" h="92421" extrusionOk="0">
                  <a:moveTo>
                    <a:pt x="66188" y="0"/>
                  </a:moveTo>
                  <a:lnTo>
                    <a:pt x="1" y="22227"/>
                  </a:lnTo>
                  <a:lnTo>
                    <a:pt x="68641" y="92421"/>
                  </a:lnTo>
                  <a:lnTo>
                    <a:pt x="136041" y="66946"/>
                  </a:lnTo>
                  <a:lnTo>
                    <a:pt x="66188" y="0"/>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12" name="Google Shape;381;p26">
              <a:extLst>
                <a:ext uri="{FF2B5EF4-FFF2-40B4-BE49-F238E27FC236}">
                  <a16:creationId xmlns:a16="http://schemas.microsoft.com/office/drawing/2014/main" id="{D034F74B-7159-71C6-4214-F75708FC2B8E}"/>
                </a:ext>
              </a:extLst>
            </p:cNvPr>
            <p:cNvSpPr/>
            <p:nvPr/>
          </p:nvSpPr>
          <p:spPr>
            <a:xfrm>
              <a:off x="2729825" y="2871200"/>
              <a:ext cx="3419550" cy="2325625"/>
            </a:xfrm>
            <a:custGeom>
              <a:avLst/>
              <a:gdLst/>
              <a:ahLst/>
              <a:cxnLst/>
              <a:rect l="l" t="t" r="r" b="b"/>
              <a:pathLst>
                <a:path w="136782" h="93025" extrusionOk="0">
                  <a:moveTo>
                    <a:pt x="66482" y="647"/>
                  </a:moveTo>
                  <a:lnTo>
                    <a:pt x="135858" y="67136"/>
                  </a:lnTo>
                  <a:lnTo>
                    <a:pt x="69089" y="92371"/>
                  </a:lnTo>
                  <a:lnTo>
                    <a:pt x="924" y="22662"/>
                  </a:lnTo>
                  <a:lnTo>
                    <a:pt x="66482" y="647"/>
                  </a:lnTo>
                  <a:close/>
                  <a:moveTo>
                    <a:pt x="66560" y="0"/>
                  </a:moveTo>
                  <a:cubicBezTo>
                    <a:pt x="66527" y="0"/>
                    <a:pt x="66494" y="6"/>
                    <a:pt x="66463" y="17"/>
                  </a:cubicBezTo>
                  <a:lnTo>
                    <a:pt x="276" y="22244"/>
                  </a:lnTo>
                  <a:cubicBezTo>
                    <a:pt x="64" y="22315"/>
                    <a:pt x="0" y="22582"/>
                    <a:pt x="156" y="22742"/>
                  </a:cubicBezTo>
                  <a:lnTo>
                    <a:pt x="68796" y="92934"/>
                  </a:lnTo>
                  <a:cubicBezTo>
                    <a:pt x="68852" y="92993"/>
                    <a:pt x="68931" y="93025"/>
                    <a:pt x="69012" y="93025"/>
                  </a:cubicBezTo>
                  <a:cubicBezTo>
                    <a:pt x="69048" y="93025"/>
                    <a:pt x="69085" y="93018"/>
                    <a:pt x="69119" y="93005"/>
                  </a:cubicBezTo>
                  <a:lnTo>
                    <a:pt x="136519" y="67532"/>
                  </a:lnTo>
                  <a:cubicBezTo>
                    <a:pt x="136727" y="67452"/>
                    <a:pt x="136781" y="67184"/>
                    <a:pt x="136621" y="67032"/>
                  </a:cubicBezTo>
                  <a:lnTo>
                    <a:pt x="66767" y="85"/>
                  </a:lnTo>
                  <a:cubicBezTo>
                    <a:pt x="66711" y="30"/>
                    <a:pt x="66636" y="0"/>
                    <a:pt x="66560"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3" name="Google Shape;384;p26">
              <a:extLst>
                <a:ext uri="{FF2B5EF4-FFF2-40B4-BE49-F238E27FC236}">
                  <a16:creationId xmlns:a16="http://schemas.microsoft.com/office/drawing/2014/main" id="{4B3715EF-CA4B-3B0E-290E-4C6718C7E96A}"/>
                </a:ext>
              </a:extLst>
            </p:cNvPr>
            <p:cNvSpPr/>
            <p:nvPr/>
          </p:nvSpPr>
          <p:spPr>
            <a:xfrm>
              <a:off x="2924050" y="3207600"/>
              <a:ext cx="147750" cy="239450"/>
            </a:xfrm>
            <a:custGeom>
              <a:avLst/>
              <a:gdLst/>
              <a:ahLst/>
              <a:cxnLst/>
              <a:rect l="l" t="t" r="r" b="b"/>
              <a:pathLst>
                <a:path w="5910" h="9578" extrusionOk="0">
                  <a:moveTo>
                    <a:pt x="1141" y="1"/>
                  </a:moveTo>
                  <a:cubicBezTo>
                    <a:pt x="666" y="1"/>
                    <a:pt x="234" y="327"/>
                    <a:pt x="126" y="810"/>
                  </a:cubicBezTo>
                  <a:cubicBezTo>
                    <a:pt x="0" y="1368"/>
                    <a:pt x="352" y="1922"/>
                    <a:pt x="910" y="2048"/>
                  </a:cubicBezTo>
                  <a:cubicBezTo>
                    <a:pt x="2294" y="2358"/>
                    <a:pt x="3386" y="3619"/>
                    <a:pt x="3627" y="5186"/>
                  </a:cubicBezTo>
                  <a:cubicBezTo>
                    <a:pt x="3783" y="6185"/>
                    <a:pt x="3578" y="7174"/>
                    <a:pt x="3052" y="7971"/>
                  </a:cubicBezTo>
                  <a:cubicBezTo>
                    <a:pt x="2842" y="8289"/>
                    <a:pt x="2824" y="8697"/>
                    <a:pt x="3004" y="9033"/>
                  </a:cubicBezTo>
                  <a:cubicBezTo>
                    <a:pt x="3185" y="9369"/>
                    <a:pt x="3535" y="9578"/>
                    <a:pt x="3916" y="9578"/>
                  </a:cubicBezTo>
                  <a:cubicBezTo>
                    <a:pt x="3917" y="9578"/>
                    <a:pt x="3918" y="9578"/>
                    <a:pt x="3920" y="9578"/>
                  </a:cubicBezTo>
                  <a:cubicBezTo>
                    <a:pt x="4268" y="9578"/>
                    <a:pt x="4592" y="9402"/>
                    <a:pt x="4783" y="9112"/>
                  </a:cubicBezTo>
                  <a:cubicBezTo>
                    <a:pt x="5592" y="7885"/>
                    <a:pt x="5909" y="6379"/>
                    <a:pt x="5677" y="4870"/>
                  </a:cubicBezTo>
                  <a:cubicBezTo>
                    <a:pt x="5306" y="2467"/>
                    <a:pt x="3572" y="520"/>
                    <a:pt x="1364" y="25"/>
                  </a:cubicBezTo>
                  <a:cubicBezTo>
                    <a:pt x="1289" y="8"/>
                    <a:pt x="1214" y="1"/>
                    <a:pt x="114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4" name="Google Shape;385;p26">
              <a:extLst>
                <a:ext uri="{FF2B5EF4-FFF2-40B4-BE49-F238E27FC236}">
                  <a16:creationId xmlns:a16="http://schemas.microsoft.com/office/drawing/2014/main" id="{763B4DA7-1EF3-414B-8C5C-ECF07DF6CE15}"/>
                </a:ext>
              </a:extLst>
            </p:cNvPr>
            <p:cNvSpPr/>
            <p:nvPr/>
          </p:nvSpPr>
          <p:spPr>
            <a:xfrm>
              <a:off x="3166700" y="3118625"/>
              <a:ext cx="147750" cy="239475"/>
            </a:xfrm>
            <a:custGeom>
              <a:avLst/>
              <a:gdLst/>
              <a:ahLst/>
              <a:cxnLst/>
              <a:rect l="l" t="t" r="r" b="b"/>
              <a:pathLst>
                <a:path w="5910" h="9579" extrusionOk="0">
                  <a:moveTo>
                    <a:pt x="1136" y="0"/>
                  </a:moveTo>
                  <a:cubicBezTo>
                    <a:pt x="662" y="0"/>
                    <a:pt x="234" y="328"/>
                    <a:pt x="126" y="810"/>
                  </a:cubicBezTo>
                  <a:cubicBezTo>
                    <a:pt x="0" y="1368"/>
                    <a:pt x="352" y="1922"/>
                    <a:pt x="910" y="2047"/>
                  </a:cubicBezTo>
                  <a:cubicBezTo>
                    <a:pt x="2293" y="2358"/>
                    <a:pt x="3386" y="3619"/>
                    <a:pt x="3627" y="5186"/>
                  </a:cubicBezTo>
                  <a:cubicBezTo>
                    <a:pt x="3782" y="6186"/>
                    <a:pt x="3577" y="7175"/>
                    <a:pt x="3052" y="7971"/>
                  </a:cubicBezTo>
                  <a:cubicBezTo>
                    <a:pt x="2842" y="8290"/>
                    <a:pt x="2824" y="8698"/>
                    <a:pt x="3004" y="9032"/>
                  </a:cubicBezTo>
                  <a:cubicBezTo>
                    <a:pt x="3185" y="9368"/>
                    <a:pt x="3535" y="9579"/>
                    <a:pt x="3916" y="9579"/>
                  </a:cubicBezTo>
                  <a:cubicBezTo>
                    <a:pt x="4265" y="9579"/>
                    <a:pt x="4590" y="9404"/>
                    <a:pt x="4782" y="9113"/>
                  </a:cubicBezTo>
                  <a:cubicBezTo>
                    <a:pt x="5592" y="7886"/>
                    <a:pt x="5909" y="6379"/>
                    <a:pt x="5677" y="4870"/>
                  </a:cubicBezTo>
                  <a:cubicBezTo>
                    <a:pt x="5305" y="2468"/>
                    <a:pt x="3573" y="521"/>
                    <a:pt x="1364" y="26"/>
                  </a:cubicBezTo>
                  <a:cubicBezTo>
                    <a:pt x="1288" y="9"/>
                    <a:pt x="1212" y="0"/>
                    <a:pt x="1136"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5" name="Google Shape;386;p26">
              <a:extLst>
                <a:ext uri="{FF2B5EF4-FFF2-40B4-BE49-F238E27FC236}">
                  <a16:creationId xmlns:a16="http://schemas.microsoft.com/office/drawing/2014/main" id="{0ABA899B-203F-F15A-1CFB-57272033C871}"/>
                </a:ext>
              </a:extLst>
            </p:cNvPr>
            <p:cNvSpPr/>
            <p:nvPr/>
          </p:nvSpPr>
          <p:spPr>
            <a:xfrm>
              <a:off x="4132125" y="2787050"/>
              <a:ext cx="147475" cy="239450"/>
            </a:xfrm>
            <a:custGeom>
              <a:avLst/>
              <a:gdLst/>
              <a:ahLst/>
              <a:cxnLst/>
              <a:rect l="l" t="t" r="r" b="b"/>
              <a:pathLst>
                <a:path w="5899" h="9578" extrusionOk="0">
                  <a:moveTo>
                    <a:pt x="1136" y="1"/>
                  </a:moveTo>
                  <a:cubicBezTo>
                    <a:pt x="661" y="1"/>
                    <a:pt x="233" y="329"/>
                    <a:pt x="124" y="811"/>
                  </a:cubicBezTo>
                  <a:cubicBezTo>
                    <a:pt x="0" y="1366"/>
                    <a:pt x="346" y="1918"/>
                    <a:pt x="899" y="2046"/>
                  </a:cubicBezTo>
                  <a:cubicBezTo>
                    <a:pt x="2284" y="2357"/>
                    <a:pt x="3375" y="3618"/>
                    <a:pt x="3617" y="5185"/>
                  </a:cubicBezTo>
                  <a:cubicBezTo>
                    <a:pt x="3772" y="6185"/>
                    <a:pt x="3567" y="7174"/>
                    <a:pt x="3042" y="7970"/>
                  </a:cubicBezTo>
                  <a:cubicBezTo>
                    <a:pt x="2831" y="8289"/>
                    <a:pt x="2813" y="8696"/>
                    <a:pt x="2994" y="9031"/>
                  </a:cubicBezTo>
                  <a:cubicBezTo>
                    <a:pt x="3174" y="9367"/>
                    <a:pt x="3525" y="9577"/>
                    <a:pt x="3905" y="9578"/>
                  </a:cubicBezTo>
                  <a:cubicBezTo>
                    <a:pt x="4254" y="9578"/>
                    <a:pt x="4579" y="9403"/>
                    <a:pt x="4770" y="9112"/>
                  </a:cubicBezTo>
                  <a:cubicBezTo>
                    <a:pt x="5580" y="7885"/>
                    <a:pt x="5898" y="6378"/>
                    <a:pt x="5665" y="4870"/>
                  </a:cubicBezTo>
                  <a:cubicBezTo>
                    <a:pt x="5295" y="2466"/>
                    <a:pt x="3563" y="519"/>
                    <a:pt x="1354" y="24"/>
                  </a:cubicBezTo>
                  <a:cubicBezTo>
                    <a:pt x="1281" y="8"/>
                    <a:pt x="1208" y="1"/>
                    <a:pt x="113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6" name="Google Shape;387;p26">
              <a:extLst>
                <a:ext uri="{FF2B5EF4-FFF2-40B4-BE49-F238E27FC236}">
                  <a16:creationId xmlns:a16="http://schemas.microsoft.com/office/drawing/2014/main" id="{697C7C6C-DBF8-6659-1822-AD7E3C4ECC74}"/>
                </a:ext>
              </a:extLst>
            </p:cNvPr>
            <p:cNvSpPr/>
            <p:nvPr/>
          </p:nvSpPr>
          <p:spPr>
            <a:xfrm>
              <a:off x="3886525" y="2862525"/>
              <a:ext cx="147750" cy="239475"/>
            </a:xfrm>
            <a:custGeom>
              <a:avLst/>
              <a:gdLst/>
              <a:ahLst/>
              <a:cxnLst/>
              <a:rect l="l" t="t" r="r" b="b"/>
              <a:pathLst>
                <a:path w="5910" h="9579" extrusionOk="0">
                  <a:moveTo>
                    <a:pt x="1140" y="0"/>
                  </a:moveTo>
                  <a:cubicBezTo>
                    <a:pt x="666" y="0"/>
                    <a:pt x="235" y="326"/>
                    <a:pt x="126" y="809"/>
                  </a:cubicBezTo>
                  <a:cubicBezTo>
                    <a:pt x="1" y="1368"/>
                    <a:pt x="352" y="1922"/>
                    <a:pt x="911" y="2047"/>
                  </a:cubicBezTo>
                  <a:cubicBezTo>
                    <a:pt x="2294" y="2358"/>
                    <a:pt x="3386" y="3618"/>
                    <a:pt x="3628" y="5186"/>
                  </a:cubicBezTo>
                  <a:cubicBezTo>
                    <a:pt x="3782" y="6185"/>
                    <a:pt x="3577" y="7174"/>
                    <a:pt x="3053" y="7971"/>
                  </a:cubicBezTo>
                  <a:cubicBezTo>
                    <a:pt x="2842" y="8288"/>
                    <a:pt x="2824" y="8697"/>
                    <a:pt x="3005" y="9032"/>
                  </a:cubicBezTo>
                  <a:cubicBezTo>
                    <a:pt x="3185" y="9368"/>
                    <a:pt x="3535" y="9577"/>
                    <a:pt x="3917" y="9579"/>
                  </a:cubicBezTo>
                  <a:cubicBezTo>
                    <a:pt x="4265" y="9579"/>
                    <a:pt x="4590" y="9403"/>
                    <a:pt x="4783" y="9112"/>
                  </a:cubicBezTo>
                  <a:cubicBezTo>
                    <a:pt x="5592" y="7885"/>
                    <a:pt x="5910" y="6378"/>
                    <a:pt x="5676" y="4869"/>
                  </a:cubicBezTo>
                  <a:cubicBezTo>
                    <a:pt x="5306" y="2467"/>
                    <a:pt x="3573" y="520"/>
                    <a:pt x="1364" y="24"/>
                  </a:cubicBezTo>
                  <a:cubicBezTo>
                    <a:pt x="1289" y="8"/>
                    <a:pt x="1214" y="0"/>
                    <a:pt x="1140"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7" name="Google Shape;388;p26">
              <a:extLst>
                <a:ext uri="{FF2B5EF4-FFF2-40B4-BE49-F238E27FC236}">
                  <a16:creationId xmlns:a16="http://schemas.microsoft.com/office/drawing/2014/main" id="{E3552DF3-D9CB-4822-8EC7-5FA28820E349}"/>
                </a:ext>
              </a:extLst>
            </p:cNvPr>
            <p:cNvSpPr/>
            <p:nvPr/>
          </p:nvSpPr>
          <p:spPr>
            <a:xfrm>
              <a:off x="3663050" y="2948825"/>
              <a:ext cx="147425" cy="239425"/>
            </a:xfrm>
            <a:custGeom>
              <a:avLst/>
              <a:gdLst/>
              <a:ahLst/>
              <a:cxnLst/>
              <a:rect l="l" t="t" r="r" b="b"/>
              <a:pathLst>
                <a:path w="5897" h="9577" extrusionOk="0">
                  <a:moveTo>
                    <a:pt x="1135" y="1"/>
                  </a:moveTo>
                  <a:cubicBezTo>
                    <a:pt x="661" y="1"/>
                    <a:pt x="233" y="329"/>
                    <a:pt x="125" y="810"/>
                  </a:cubicBezTo>
                  <a:cubicBezTo>
                    <a:pt x="1" y="1364"/>
                    <a:pt x="346" y="1915"/>
                    <a:pt x="899" y="2046"/>
                  </a:cubicBezTo>
                  <a:cubicBezTo>
                    <a:pt x="2283" y="2356"/>
                    <a:pt x="3374" y="3617"/>
                    <a:pt x="3615" y="5184"/>
                  </a:cubicBezTo>
                  <a:cubicBezTo>
                    <a:pt x="3771" y="6184"/>
                    <a:pt x="3566" y="7173"/>
                    <a:pt x="3040" y="7970"/>
                  </a:cubicBezTo>
                  <a:cubicBezTo>
                    <a:pt x="2831" y="8287"/>
                    <a:pt x="2813" y="8696"/>
                    <a:pt x="2993" y="9031"/>
                  </a:cubicBezTo>
                  <a:cubicBezTo>
                    <a:pt x="3174" y="9367"/>
                    <a:pt x="3523" y="9577"/>
                    <a:pt x="3905" y="9577"/>
                  </a:cubicBezTo>
                  <a:cubicBezTo>
                    <a:pt x="3906" y="9577"/>
                    <a:pt x="3907" y="9577"/>
                    <a:pt x="3909" y="9577"/>
                  </a:cubicBezTo>
                  <a:cubicBezTo>
                    <a:pt x="4256" y="9577"/>
                    <a:pt x="4580" y="9401"/>
                    <a:pt x="4771" y="9111"/>
                  </a:cubicBezTo>
                  <a:cubicBezTo>
                    <a:pt x="5580" y="7884"/>
                    <a:pt x="5897" y="6377"/>
                    <a:pt x="5665" y="4867"/>
                  </a:cubicBezTo>
                  <a:cubicBezTo>
                    <a:pt x="5294" y="2465"/>
                    <a:pt x="3561" y="518"/>
                    <a:pt x="1352" y="24"/>
                  </a:cubicBezTo>
                  <a:cubicBezTo>
                    <a:pt x="1279" y="8"/>
                    <a:pt x="1207" y="1"/>
                    <a:pt x="1135"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8" name="Google Shape;389;p26">
              <a:extLst>
                <a:ext uri="{FF2B5EF4-FFF2-40B4-BE49-F238E27FC236}">
                  <a16:creationId xmlns:a16="http://schemas.microsoft.com/office/drawing/2014/main" id="{A0879634-3F5E-8311-8898-C5B2F13CA271}"/>
                </a:ext>
              </a:extLst>
            </p:cNvPr>
            <p:cNvSpPr/>
            <p:nvPr/>
          </p:nvSpPr>
          <p:spPr>
            <a:xfrm>
              <a:off x="3417425" y="3018875"/>
              <a:ext cx="147750" cy="239475"/>
            </a:xfrm>
            <a:custGeom>
              <a:avLst/>
              <a:gdLst/>
              <a:ahLst/>
              <a:cxnLst/>
              <a:rect l="l" t="t" r="r" b="b"/>
              <a:pathLst>
                <a:path w="5910" h="9579" extrusionOk="0">
                  <a:moveTo>
                    <a:pt x="1141" y="1"/>
                  </a:moveTo>
                  <a:cubicBezTo>
                    <a:pt x="666" y="1"/>
                    <a:pt x="234" y="327"/>
                    <a:pt x="126" y="810"/>
                  </a:cubicBezTo>
                  <a:cubicBezTo>
                    <a:pt x="0" y="1368"/>
                    <a:pt x="352" y="1923"/>
                    <a:pt x="910" y="2048"/>
                  </a:cubicBezTo>
                  <a:cubicBezTo>
                    <a:pt x="2294" y="2359"/>
                    <a:pt x="3386" y="3619"/>
                    <a:pt x="3628" y="5186"/>
                  </a:cubicBezTo>
                  <a:cubicBezTo>
                    <a:pt x="3782" y="6186"/>
                    <a:pt x="3578" y="7175"/>
                    <a:pt x="3053" y="7972"/>
                  </a:cubicBezTo>
                  <a:cubicBezTo>
                    <a:pt x="2842" y="8289"/>
                    <a:pt x="2824" y="8697"/>
                    <a:pt x="3004" y="9033"/>
                  </a:cubicBezTo>
                  <a:cubicBezTo>
                    <a:pt x="3185" y="9369"/>
                    <a:pt x="3536" y="9578"/>
                    <a:pt x="3916" y="9578"/>
                  </a:cubicBezTo>
                  <a:cubicBezTo>
                    <a:pt x="3917" y="9578"/>
                    <a:pt x="3918" y="9578"/>
                    <a:pt x="3920" y="9578"/>
                  </a:cubicBezTo>
                  <a:cubicBezTo>
                    <a:pt x="4267" y="9578"/>
                    <a:pt x="4591" y="9403"/>
                    <a:pt x="4782" y="9113"/>
                  </a:cubicBezTo>
                  <a:cubicBezTo>
                    <a:pt x="5592" y="7885"/>
                    <a:pt x="5909" y="6379"/>
                    <a:pt x="5677" y="4869"/>
                  </a:cubicBezTo>
                  <a:cubicBezTo>
                    <a:pt x="5305" y="2468"/>
                    <a:pt x="3572" y="521"/>
                    <a:pt x="1364" y="25"/>
                  </a:cubicBezTo>
                  <a:cubicBezTo>
                    <a:pt x="1289" y="9"/>
                    <a:pt x="1214" y="1"/>
                    <a:pt x="114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9" name="Google Shape;390;p26">
              <a:extLst>
                <a:ext uri="{FF2B5EF4-FFF2-40B4-BE49-F238E27FC236}">
                  <a16:creationId xmlns:a16="http://schemas.microsoft.com/office/drawing/2014/main" id="{A1BD360C-3900-7A55-2D39-FC3456B1193D}"/>
                </a:ext>
              </a:extLst>
            </p:cNvPr>
            <p:cNvSpPr/>
            <p:nvPr/>
          </p:nvSpPr>
          <p:spPr>
            <a:xfrm>
              <a:off x="5810475" y="4484050"/>
              <a:ext cx="74925" cy="31725"/>
            </a:xfrm>
            <a:custGeom>
              <a:avLst/>
              <a:gdLst/>
              <a:ahLst/>
              <a:cxnLst/>
              <a:rect l="l" t="t" r="r" b="b"/>
              <a:pathLst>
                <a:path w="2997" h="1269" extrusionOk="0">
                  <a:moveTo>
                    <a:pt x="2825" y="0"/>
                  </a:moveTo>
                  <a:cubicBezTo>
                    <a:pt x="2808" y="0"/>
                    <a:pt x="2790" y="3"/>
                    <a:pt x="2773" y="9"/>
                  </a:cubicBezTo>
                  <a:lnTo>
                    <a:pt x="159" y="975"/>
                  </a:lnTo>
                  <a:cubicBezTo>
                    <a:pt x="0" y="1034"/>
                    <a:pt x="43" y="1269"/>
                    <a:pt x="212" y="1269"/>
                  </a:cubicBezTo>
                  <a:cubicBezTo>
                    <a:pt x="229" y="1267"/>
                    <a:pt x="246" y="1265"/>
                    <a:pt x="264" y="1258"/>
                  </a:cubicBezTo>
                  <a:lnTo>
                    <a:pt x="2879" y="292"/>
                  </a:lnTo>
                  <a:cubicBezTo>
                    <a:pt x="2957" y="264"/>
                    <a:pt x="2996" y="177"/>
                    <a:pt x="2967" y="99"/>
                  </a:cubicBezTo>
                  <a:cubicBezTo>
                    <a:pt x="2945" y="38"/>
                    <a:pt x="2887" y="0"/>
                    <a:pt x="2825"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0" name="Google Shape;391;p26">
              <a:extLst>
                <a:ext uri="{FF2B5EF4-FFF2-40B4-BE49-F238E27FC236}">
                  <a16:creationId xmlns:a16="http://schemas.microsoft.com/office/drawing/2014/main" id="{0F4C08A2-FB09-CA75-65BE-2BA82CB8C454}"/>
                </a:ext>
              </a:extLst>
            </p:cNvPr>
            <p:cNvSpPr/>
            <p:nvPr/>
          </p:nvSpPr>
          <p:spPr>
            <a:xfrm>
              <a:off x="4519200" y="4530150"/>
              <a:ext cx="1241350" cy="462500"/>
            </a:xfrm>
            <a:custGeom>
              <a:avLst/>
              <a:gdLst/>
              <a:ahLst/>
              <a:cxnLst/>
              <a:rect l="l" t="t" r="r" b="b"/>
              <a:pathLst>
                <a:path w="49654" h="18500" extrusionOk="0">
                  <a:moveTo>
                    <a:pt x="49483" y="0"/>
                  </a:moveTo>
                  <a:cubicBezTo>
                    <a:pt x="49467" y="0"/>
                    <a:pt x="49450" y="3"/>
                    <a:pt x="49433" y="9"/>
                  </a:cubicBezTo>
                  <a:lnTo>
                    <a:pt x="159" y="18206"/>
                  </a:lnTo>
                  <a:cubicBezTo>
                    <a:pt x="1" y="18265"/>
                    <a:pt x="43" y="18500"/>
                    <a:pt x="212" y="18500"/>
                  </a:cubicBezTo>
                  <a:cubicBezTo>
                    <a:pt x="229" y="18500"/>
                    <a:pt x="247" y="18496"/>
                    <a:pt x="264" y="18490"/>
                  </a:cubicBezTo>
                  <a:lnTo>
                    <a:pt x="49538" y="293"/>
                  </a:lnTo>
                  <a:cubicBezTo>
                    <a:pt x="49615" y="263"/>
                    <a:pt x="49654" y="177"/>
                    <a:pt x="49625" y="100"/>
                  </a:cubicBezTo>
                  <a:cubicBezTo>
                    <a:pt x="49602" y="38"/>
                    <a:pt x="49545" y="0"/>
                    <a:pt x="49483"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1" name="Google Shape;392;p26">
              <a:extLst>
                <a:ext uri="{FF2B5EF4-FFF2-40B4-BE49-F238E27FC236}">
                  <a16:creationId xmlns:a16="http://schemas.microsoft.com/office/drawing/2014/main" id="{F6D90A31-3DDA-E0CD-D19D-A091E01B15CD}"/>
                </a:ext>
              </a:extLst>
            </p:cNvPr>
            <p:cNvSpPr/>
            <p:nvPr/>
          </p:nvSpPr>
          <p:spPr>
            <a:xfrm>
              <a:off x="4553750" y="4345300"/>
              <a:ext cx="1185175" cy="441750"/>
            </a:xfrm>
            <a:custGeom>
              <a:avLst/>
              <a:gdLst/>
              <a:ahLst/>
              <a:cxnLst/>
              <a:rect l="l" t="t" r="r" b="b"/>
              <a:pathLst>
                <a:path w="47407" h="17670" extrusionOk="0">
                  <a:moveTo>
                    <a:pt x="47237" y="1"/>
                  </a:moveTo>
                  <a:cubicBezTo>
                    <a:pt x="47220" y="1"/>
                    <a:pt x="47201" y="4"/>
                    <a:pt x="47184" y="11"/>
                  </a:cubicBezTo>
                  <a:lnTo>
                    <a:pt x="160" y="17377"/>
                  </a:lnTo>
                  <a:cubicBezTo>
                    <a:pt x="1" y="17435"/>
                    <a:pt x="42" y="17670"/>
                    <a:pt x="211" y="17670"/>
                  </a:cubicBezTo>
                  <a:cubicBezTo>
                    <a:pt x="230" y="17670"/>
                    <a:pt x="247" y="17667"/>
                    <a:pt x="264" y="17661"/>
                  </a:cubicBezTo>
                  <a:lnTo>
                    <a:pt x="47289" y="294"/>
                  </a:lnTo>
                  <a:cubicBezTo>
                    <a:pt x="47367" y="265"/>
                    <a:pt x="47407" y="177"/>
                    <a:pt x="47378" y="99"/>
                  </a:cubicBezTo>
                  <a:cubicBezTo>
                    <a:pt x="47356" y="39"/>
                    <a:pt x="47298" y="1"/>
                    <a:pt x="47237"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2" name="Google Shape;393;p26">
              <a:extLst>
                <a:ext uri="{FF2B5EF4-FFF2-40B4-BE49-F238E27FC236}">
                  <a16:creationId xmlns:a16="http://schemas.microsoft.com/office/drawing/2014/main" id="{77F433FF-8599-4035-E83F-CCEDEF778678}"/>
                </a:ext>
              </a:extLst>
            </p:cNvPr>
            <p:cNvSpPr/>
            <p:nvPr/>
          </p:nvSpPr>
          <p:spPr>
            <a:xfrm>
              <a:off x="4372750" y="4808350"/>
              <a:ext cx="112400" cy="45550"/>
            </a:xfrm>
            <a:custGeom>
              <a:avLst/>
              <a:gdLst/>
              <a:ahLst/>
              <a:cxnLst/>
              <a:rect l="l" t="t" r="r" b="b"/>
              <a:pathLst>
                <a:path w="4496" h="1822" extrusionOk="0">
                  <a:moveTo>
                    <a:pt x="4326" y="1"/>
                  </a:moveTo>
                  <a:cubicBezTo>
                    <a:pt x="4308" y="1"/>
                    <a:pt x="4290" y="4"/>
                    <a:pt x="4273" y="10"/>
                  </a:cubicBezTo>
                  <a:lnTo>
                    <a:pt x="159" y="1528"/>
                  </a:lnTo>
                  <a:cubicBezTo>
                    <a:pt x="1" y="1587"/>
                    <a:pt x="43" y="1822"/>
                    <a:pt x="211" y="1822"/>
                  </a:cubicBezTo>
                  <a:cubicBezTo>
                    <a:pt x="229" y="1822"/>
                    <a:pt x="247" y="1818"/>
                    <a:pt x="264" y="1813"/>
                  </a:cubicBezTo>
                  <a:lnTo>
                    <a:pt x="4379" y="293"/>
                  </a:lnTo>
                  <a:cubicBezTo>
                    <a:pt x="4457" y="265"/>
                    <a:pt x="4496" y="177"/>
                    <a:pt x="4467" y="99"/>
                  </a:cubicBezTo>
                  <a:cubicBezTo>
                    <a:pt x="4445" y="38"/>
                    <a:pt x="4387" y="1"/>
                    <a:pt x="432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3" name="Google Shape;394;p26">
              <a:extLst>
                <a:ext uri="{FF2B5EF4-FFF2-40B4-BE49-F238E27FC236}">
                  <a16:creationId xmlns:a16="http://schemas.microsoft.com/office/drawing/2014/main" id="{74F774EC-7D8C-A628-80A5-7A36FA8E7F15}"/>
                </a:ext>
              </a:extLst>
            </p:cNvPr>
            <p:cNvSpPr/>
            <p:nvPr/>
          </p:nvSpPr>
          <p:spPr>
            <a:xfrm>
              <a:off x="4226300" y="4206525"/>
              <a:ext cx="1366300" cy="508625"/>
            </a:xfrm>
            <a:custGeom>
              <a:avLst/>
              <a:gdLst/>
              <a:ahLst/>
              <a:cxnLst/>
              <a:rect l="l" t="t" r="r" b="b"/>
              <a:pathLst>
                <a:path w="54652" h="20345" extrusionOk="0">
                  <a:moveTo>
                    <a:pt x="54481" y="1"/>
                  </a:moveTo>
                  <a:cubicBezTo>
                    <a:pt x="54462" y="1"/>
                    <a:pt x="54443" y="4"/>
                    <a:pt x="54425" y="12"/>
                  </a:cubicBezTo>
                  <a:lnTo>
                    <a:pt x="159" y="20053"/>
                  </a:lnTo>
                  <a:cubicBezTo>
                    <a:pt x="0" y="20111"/>
                    <a:pt x="43" y="20345"/>
                    <a:pt x="212" y="20345"/>
                  </a:cubicBezTo>
                  <a:cubicBezTo>
                    <a:pt x="229" y="20345"/>
                    <a:pt x="248" y="20343"/>
                    <a:pt x="264" y="20336"/>
                  </a:cubicBezTo>
                  <a:lnTo>
                    <a:pt x="54530" y="295"/>
                  </a:lnTo>
                  <a:cubicBezTo>
                    <a:pt x="54610" y="267"/>
                    <a:pt x="54652" y="179"/>
                    <a:pt x="54622" y="99"/>
                  </a:cubicBezTo>
                  <a:cubicBezTo>
                    <a:pt x="54600" y="38"/>
                    <a:pt x="54542" y="1"/>
                    <a:pt x="5448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4" name="Google Shape;395;p26">
              <a:extLst>
                <a:ext uri="{FF2B5EF4-FFF2-40B4-BE49-F238E27FC236}">
                  <a16:creationId xmlns:a16="http://schemas.microsoft.com/office/drawing/2014/main" id="{8D4652A2-9A93-6E57-D123-4BDB5E4D56CC}"/>
                </a:ext>
              </a:extLst>
            </p:cNvPr>
            <p:cNvSpPr/>
            <p:nvPr/>
          </p:nvSpPr>
          <p:spPr>
            <a:xfrm>
              <a:off x="4079850" y="4067825"/>
              <a:ext cx="1366175" cy="508575"/>
            </a:xfrm>
            <a:custGeom>
              <a:avLst/>
              <a:gdLst/>
              <a:ahLst/>
              <a:cxnLst/>
              <a:rect l="l" t="t" r="r" b="b"/>
              <a:pathLst>
                <a:path w="54647" h="20343" extrusionOk="0">
                  <a:moveTo>
                    <a:pt x="54477" y="0"/>
                  </a:moveTo>
                  <a:cubicBezTo>
                    <a:pt x="54459" y="0"/>
                    <a:pt x="54441" y="3"/>
                    <a:pt x="54424" y="10"/>
                  </a:cubicBezTo>
                  <a:lnTo>
                    <a:pt x="159" y="20051"/>
                  </a:lnTo>
                  <a:cubicBezTo>
                    <a:pt x="0" y="20110"/>
                    <a:pt x="43" y="20343"/>
                    <a:pt x="211" y="20343"/>
                  </a:cubicBezTo>
                  <a:cubicBezTo>
                    <a:pt x="229" y="20343"/>
                    <a:pt x="248" y="20341"/>
                    <a:pt x="265" y="20334"/>
                  </a:cubicBezTo>
                  <a:lnTo>
                    <a:pt x="54528" y="293"/>
                  </a:lnTo>
                  <a:cubicBezTo>
                    <a:pt x="54607" y="264"/>
                    <a:pt x="54647" y="177"/>
                    <a:pt x="54618" y="98"/>
                  </a:cubicBezTo>
                  <a:cubicBezTo>
                    <a:pt x="54596" y="38"/>
                    <a:pt x="54538" y="0"/>
                    <a:pt x="54477"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5" name="Google Shape;396;p26">
              <a:extLst>
                <a:ext uri="{FF2B5EF4-FFF2-40B4-BE49-F238E27FC236}">
                  <a16:creationId xmlns:a16="http://schemas.microsoft.com/office/drawing/2014/main" id="{4CF58A23-B486-2635-DAED-B4B3D58C155E}"/>
                </a:ext>
              </a:extLst>
            </p:cNvPr>
            <p:cNvSpPr/>
            <p:nvPr/>
          </p:nvSpPr>
          <p:spPr>
            <a:xfrm>
              <a:off x="5233050" y="3929075"/>
              <a:ext cx="66525" cy="28600"/>
            </a:xfrm>
            <a:custGeom>
              <a:avLst/>
              <a:gdLst/>
              <a:ahLst/>
              <a:cxnLst/>
              <a:rect l="l" t="t" r="r" b="b"/>
              <a:pathLst>
                <a:path w="2661" h="1144" extrusionOk="0">
                  <a:moveTo>
                    <a:pt x="2491" y="0"/>
                  </a:moveTo>
                  <a:cubicBezTo>
                    <a:pt x="2473" y="0"/>
                    <a:pt x="2455" y="3"/>
                    <a:pt x="2438" y="10"/>
                  </a:cubicBezTo>
                  <a:lnTo>
                    <a:pt x="158" y="851"/>
                  </a:lnTo>
                  <a:cubicBezTo>
                    <a:pt x="1" y="909"/>
                    <a:pt x="42" y="1144"/>
                    <a:pt x="211" y="1144"/>
                  </a:cubicBezTo>
                  <a:cubicBezTo>
                    <a:pt x="229" y="1144"/>
                    <a:pt x="247" y="1140"/>
                    <a:pt x="264" y="1135"/>
                  </a:cubicBezTo>
                  <a:lnTo>
                    <a:pt x="2542" y="293"/>
                  </a:lnTo>
                  <a:cubicBezTo>
                    <a:pt x="2621" y="264"/>
                    <a:pt x="2661" y="177"/>
                    <a:pt x="2632" y="99"/>
                  </a:cubicBezTo>
                  <a:cubicBezTo>
                    <a:pt x="2610" y="38"/>
                    <a:pt x="2552" y="0"/>
                    <a:pt x="2491"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6" name="Google Shape;397;p26">
              <a:extLst>
                <a:ext uri="{FF2B5EF4-FFF2-40B4-BE49-F238E27FC236}">
                  <a16:creationId xmlns:a16="http://schemas.microsoft.com/office/drawing/2014/main" id="{18AD86A0-9C9A-9D73-B875-D1C9BC6A8922}"/>
                </a:ext>
              </a:extLst>
            </p:cNvPr>
            <p:cNvSpPr/>
            <p:nvPr/>
          </p:nvSpPr>
          <p:spPr>
            <a:xfrm>
              <a:off x="3933400" y="3980150"/>
              <a:ext cx="1227900" cy="457525"/>
            </a:xfrm>
            <a:custGeom>
              <a:avLst/>
              <a:gdLst/>
              <a:ahLst/>
              <a:cxnLst/>
              <a:rect l="l" t="t" r="r" b="b"/>
              <a:pathLst>
                <a:path w="49116" h="18301" extrusionOk="0">
                  <a:moveTo>
                    <a:pt x="48946" y="1"/>
                  </a:moveTo>
                  <a:cubicBezTo>
                    <a:pt x="48928" y="1"/>
                    <a:pt x="48910" y="4"/>
                    <a:pt x="48892" y="11"/>
                  </a:cubicBezTo>
                  <a:lnTo>
                    <a:pt x="159" y="18008"/>
                  </a:lnTo>
                  <a:cubicBezTo>
                    <a:pt x="0" y="18065"/>
                    <a:pt x="43" y="18300"/>
                    <a:pt x="212" y="18300"/>
                  </a:cubicBezTo>
                  <a:cubicBezTo>
                    <a:pt x="229" y="18300"/>
                    <a:pt x="248" y="18297"/>
                    <a:pt x="264" y="18291"/>
                  </a:cubicBezTo>
                  <a:lnTo>
                    <a:pt x="48997" y="293"/>
                  </a:lnTo>
                  <a:cubicBezTo>
                    <a:pt x="49075" y="265"/>
                    <a:pt x="49115" y="177"/>
                    <a:pt x="49087" y="99"/>
                  </a:cubicBezTo>
                  <a:cubicBezTo>
                    <a:pt x="49064" y="38"/>
                    <a:pt x="49007" y="1"/>
                    <a:pt x="4894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7" name="Google Shape;398;p26">
              <a:extLst>
                <a:ext uri="{FF2B5EF4-FFF2-40B4-BE49-F238E27FC236}">
                  <a16:creationId xmlns:a16="http://schemas.microsoft.com/office/drawing/2014/main" id="{14D7E2D4-3706-FCD9-B5E1-A2B7F0B82528}"/>
                </a:ext>
              </a:extLst>
            </p:cNvPr>
            <p:cNvSpPr/>
            <p:nvPr/>
          </p:nvSpPr>
          <p:spPr>
            <a:xfrm>
              <a:off x="3786950" y="3790300"/>
              <a:ext cx="1366175" cy="508625"/>
            </a:xfrm>
            <a:custGeom>
              <a:avLst/>
              <a:gdLst/>
              <a:ahLst/>
              <a:cxnLst/>
              <a:rect l="l" t="t" r="r" b="b"/>
              <a:pathLst>
                <a:path w="54647" h="20345" extrusionOk="0">
                  <a:moveTo>
                    <a:pt x="54477" y="1"/>
                  </a:moveTo>
                  <a:cubicBezTo>
                    <a:pt x="54459" y="1"/>
                    <a:pt x="54442" y="4"/>
                    <a:pt x="54425" y="10"/>
                  </a:cubicBezTo>
                  <a:lnTo>
                    <a:pt x="159" y="20052"/>
                  </a:lnTo>
                  <a:cubicBezTo>
                    <a:pt x="0" y="20110"/>
                    <a:pt x="43" y="20344"/>
                    <a:pt x="211" y="20344"/>
                  </a:cubicBezTo>
                  <a:cubicBezTo>
                    <a:pt x="229" y="20344"/>
                    <a:pt x="246" y="20342"/>
                    <a:pt x="264" y="20336"/>
                  </a:cubicBezTo>
                  <a:lnTo>
                    <a:pt x="54529" y="294"/>
                  </a:lnTo>
                  <a:cubicBezTo>
                    <a:pt x="54608" y="265"/>
                    <a:pt x="54647" y="178"/>
                    <a:pt x="54618" y="100"/>
                  </a:cubicBezTo>
                  <a:cubicBezTo>
                    <a:pt x="54596" y="39"/>
                    <a:pt x="54538" y="1"/>
                    <a:pt x="54477"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8" name="Google Shape;400;p26">
              <a:extLst>
                <a:ext uri="{FF2B5EF4-FFF2-40B4-BE49-F238E27FC236}">
                  <a16:creationId xmlns:a16="http://schemas.microsoft.com/office/drawing/2014/main" id="{F93960DA-CC3F-6D4C-ADBD-7B7CDAD8F76C}"/>
                </a:ext>
              </a:extLst>
            </p:cNvPr>
            <p:cNvSpPr/>
            <p:nvPr/>
          </p:nvSpPr>
          <p:spPr>
            <a:xfrm>
              <a:off x="3494050" y="3512825"/>
              <a:ext cx="1366175" cy="508625"/>
            </a:xfrm>
            <a:custGeom>
              <a:avLst/>
              <a:gdLst/>
              <a:ahLst/>
              <a:cxnLst/>
              <a:rect l="l" t="t" r="r" b="b"/>
              <a:pathLst>
                <a:path w="54647" h="20345" extrusionOk="0">
                  <a:moveTo>
                    <a:pt x="54476" y="1"/>
                  </a:moveTo>
                  <a:cubicBezTo>
                    <a:pt x="54459" y="1"/>
                    <a:pt x="54441" y="4"/>
                    <a:pt x="54424" y="10"/>
                  </a:cubicBezTo>
                  <a:lnTo>
                    <a:pt x="159" y="20051"/>
                  </a:lnTo>
                  <a:cubicBezTo>
                    <a:pt x="0" y="20110"/>
                    <a:pt x="43" y="20343"/>
                    <a:pt x="211" y="20345"/>
                  </a:cubicBezTo>
                  <a:cubicBezTo>
                    <a:pt x="229" y="20345"/>
                    <a:pt x="246" y="20341"/>
                    <a:pt x="264" y="20335"/>
                  </a:cubicBezTo>
                  <a:lnTo>
                    <a:pt x="54528" y="293"/>
                  </a:lnTo>
                  <a:cubicBezTo>
                    <a:pt x="54606" y="265"/>
                    <a:pt x="54647" y="177"/>
                    <a:pt x="54618" y="99"/>
                  </a:cubicBezTo>
                  <a:cubicBezTo>
                    <a:pt x="54596" y="38"/>
                    <a:pt x="54538" y="1"/>
                    <a:pt x="5447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29" name="Google Shape;401;p26">
              <a:extLst>
                <a:ext uri="{FF2B5EF4-FFF2-40B4-BE49-F238E27FC236}">
                  <a16:creationId xmlns:a16="http://schemas.microsoft.com/office/drawing/2014/main" id="{7EC73DDF-B760-C943-48BE-1E66FF68778E}"/>
                </a:ext>
              </a:extLst>
            </p:cNvPr>
            <p:cNvSpPr/>
            <p:nvPr/>
          </p:nvSpPr>
          <p:spPr>
            <a:xfrm>
              <a:off x="3347600" y="3374125"/>
              <a:ext cx="1366050" cy="508575"/>
            </a:xfrm>
            <a:custGeom>
              <a:avLst/>
              <a:gdLst/>
              <a:ahLst/>
              <a:cxnLst/>
              <a:rect l="l" t="t" r="r" b="b"/>
              <a:pathLst>
                <a:path w="54642" h="20343" extrusionOk="0">
                  <a:moveTo>
                    <a:pt x="54472" y="0"/>
                  </a:moveTo>
                  <a:cubicBezTo>
                    <a:pt x="54456" y="0"/>
                    <a:pt x="54440" y="3"/>
                    <a:pt x="54423" y="8"/>
                  </a:cubicBezTo>
                  <a:lnTo>
                    <a:pt x="159" y="20049"/>
                  </a:lnTo>
                  <a:cubicBezTo>
                    <a:pt x="0" y="20108"/>
                    <a:pt x="42" y="20342"/>
                    <a:pt x="211" y="20343"/>
                  </a:cubicBezTo>
                  <a:cubicBezTo>
                    <a:pt x="228" y="20342"/>
                    <a:pt x="246" y="20339"/>
                    <a:pt x="262" y="20332"/>
                  </a:cubicBezTo>
                  <a:lnTo>
                    <a:pt x="54528" y="291"/>
                  </a:lnTo>
                  <a:cubicBezTo>
                    <a:pt x="54604" y="261"/>
                    <a:pt x="54642" y="175"/>
                    <a:pt x="54613" y="98"/>
                  </a:cubicBezTo>
                  <a:cubicBezTo>
                    <a:pt x="54591" y="38"/>
                    <a:pt x="54534" y="0"/>
                    <a:pt x="54472"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0" name="Google Shape;402;p26">
              <a:extLst>
                <a:ext uri="{FF2B5EF4-FFF2-40B4-BE49-F238E27FC236}">
                  <a16:creationId xmlns:a16="http://schemas.microsoft.com/office/drawing/2014/main" id="{E18388A0-D87B-90AD-9F32-CE78CBE3C610}"/>
                </a:ext>
              </a:extLst>
            </p:cNvPr>
            <p:cNvSpPr/>
            <p:nvPr/>
          </p:nvSpPr>
          <p:spPr>
            <a:xfrm>
              <a:off x="4509750" y="3235325"/>
              <a:ext cx="57575" cy="25325"/>
            </a:xfrm>
            <a:custGeom>
              <a:avLst/>
              <a:gdLst/>
              <a:ahLst/>
              <a:cxnLst/>
              <a:rect l="l" t="t" r="r" b="b"/>
              <a:pathLst>
                <a:path w="2303" h="1013" extrusionOk="0">
                  <a:moveTo>
                    <a:pt x="2133" y="1"/>
                  </a:moveTo>
                  <a:cubicBezTo>
                    <a:pt x="2115" y="1"/>
                    <a:pt x="2097" y="4"/>
                    <a:pt x="2079" y="11"/>
                  </a:cubicBezTo>
                  <a:lnTo>
                    <a:pt x="158" y="719"/>
                  </a:lnTo>
                  <a:cubicBezTo>
                    <a:pt x="0" y="778"/>
                    <a:pt x="43" y="1012"/>
                    <a:pt x="211" y="1012"/>
                  </a:cubicBezTo>
                  <a:cubicBezTo>
                    <a:pt x="229" y="1012"/>
                    <a:pt x="246" y="1009"/>
                    <a:pt x="264" y="1003"/>
                  </a:cubicBezTo>
                  <a:lnTo>
                    <a:pt x="2184" y="294"/>
                  </a:lnTo>
                  <a:cubicBezTo>
                    <a:pt x="2262" y="265"/>
                    <a:pt x="2303" y="177"/>
                    <a:pt x="2273" y="99"/>
                  </a:cubicBezTo>
                  <a:cubicBezTo>
                    <a:pt x="2250" y="39"/>
                    <a:pt x="2193" y="1"/>
                    <a:pt x="2133"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1" name="Google Shape;403;p26">
              <a:extLst>
                <a:ext uri="{FF2B5EF4-FFF2-40B4-BE49-F238E27FC236}">
                  <a16:creationId xmlns:a16="http://schemas.microsoft.com/office/drawing/2014/main" id="{C488B507-827D-F8BF-1503-C4A7323C07F2}"/>
                </a:ext>
              </a:extLst>
            </p:cNvPr>
            <p:cNvSpPr/>
            <p:nvPr/>
          </p:nvSpPr>
          <p:spPr>
            <a:xfrm>
              <a:off x="3201150" y="3268500"/>
              <a:ext cx="1276300" cy="475450"/>
            </a:xfrm>
            <a:custGeom>
              <a:avLst/>
              <a:gdLst/>
              <a:ahLst/>
              <a:cxnLst/>
              <a:rect l="l" t="t" r="r" b="b"/>
              <a:pathLst>
                <a:path w="51052" h="19018" extrusionOk="0">
                  <a:moveTo>
                    <a:pt x="50881" y="1"/>
                  </a:moveTo>
                  <a:cubicBezTo>
                    <a:pt x="50865" y="1"/>
                    <a:pt x="50848" y="4"/>
                    <a:pt x="50831" y="10"/>
                  </a:cubicBezTo>
                  <a:lnTo>
                    <a:pt x="159" y="18725"/>
                  </a:lnTo>
                  <a:cubicBezTo>
                    <a:pt x="0" y="18782"/>
                    <a:pt x="41" y="19018"/>
                    <a:pt x="210" y="19018"/>
                  </a:cubicBezTo>
                  <a:cubicBezTo>
                    <a:pt x="229" y="19017"/>
                    <a:pt x="246" y="19014"/>
                    <a:pt x="263" y="19007"/>
                  </a:cubicBezTo>
                  <a:lnTo>
                    <a:pt x="50936" y="294"/>
                  </a:lnTo>
                  <a:cubicBezTo>
                    <a:pt x="51013" y="264"/>
                    <a:pt x="51052" y="177"/>
                    <a:pt x="51023" y="100"/>
                  </a:cubicBezTo>
                  <a:cubicBezTo>
                    <a:pt x="51000" y="39"/>
                    <a:pt x="50943" y="1"/>
                    <a:pt x="5088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2" name="Google Shape;404;p26">
              <a:extLst>
                <a:ext uri="{FF2B5EF4-FFF2-40B4-BE49-F238E27FC236}">
                  <a16:creationId xmlns:a16="http://schemas.microsoft.com/office/drawing/2014/main" id="{098E96D5-4A65-96D9-4626-B04E28710CA8}"/>
                </a:ext>
              </a:extLst>
            </p:cNvPr>
            <p:cNvSpPr/>
            <p:nvPr/>
          </p:nvSpPr>
          <p:spPr>
            <a:xfrm>
              <a:off x="3459675" y="3096575"/>
              <a:ext cx="961150" cy="359050"/>
            </a:xfrm>
            <a:custGeom>
              <a:avLst/>
              <a:gdLst/>
              <a:ahLst/>
              <a:cxnLst/>
              <a:rect l="l" t="t" r="r" b="b"/>
              <a:pathLst>
                <a:path w="38446" h="14362" extrusionOk="0">
                  <a:moveTo>
                    <a:pt x="38274" y="1"/>
                  </a:moveTo>
                  <a:cubicBezTo>
                    <a:pt x="38258" y="1"/>
                    <a:pt x="38241" y="4"/>
                    <a:pt x="38224" y="10"/>
                  </a:cubicBezTo>
                  <a:lnTo>
                    <a:pt x="160" y="14068"/>
                  </a:lnTo>
                  <a:cubicBezTo>
                    <a:pt x="1" y="14127"/>
                    <a:pt x="43" y="14360"/>
                    <a:pt x="211" y="14362"/>
                  </a:cubicBezTo>
                  <a:cubicBezTo>
                    <a:pt x="230" y="14362"/>
                    <a:pt x="247" y="14358"/>
                    <a:pt x="264" y="14351"/>
                  </a:cubicBezTo>
                  <a:lnTo>
                    <a:pt x="38329" y="292"/>
                  </a:lnTo>
                  <a:cubicBezTo>
                    <a:pt x="38406" y="263"/>
                    <a:pt x="38445" y="177"/>
                    <a:pt x="38416" y="99"/>
                  </a:cubicBezTo>
                  <a:cubicBezTo>
                    <a:pt x="38394" y="39"/>
                    <a:pt x="38336" y="1"/>
                    <a:pt x="38274"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33" name="Google Shape;405;p26">
              <a:extLst>
                <a:ext uri="{FF2B5EF4-FFF2-40B4-BE49-F238E27FC236}">
                  <a16:creationId xmlns:a16="http://schemas.microsoft.com/office/drawing/2014/main" id="{58C03B55-B2BC-E0E3-6412-E89A48BFDB7E}"/>
                </a:ext>
              </a:extLst>
            </p:cNvPr>
            <p:cNvSpPr/>
            <p:nvPr/>
          </p:nvSpPr>
          <p:spPr>
            <a:xfrm>
              <a:off x="3054675" y="3500825"/>
              <a:ext cx="271700" cy="104350"/>
            </a:xfrm>
            <a:custGeom>
              <a:avLst/>
              <a:gdLst/>
              <a:ahLst/>
              <a:cxnLst/>
              <a:rect l="l" t="t" r="r" b="b"/>
              <a:pathLst>
                <a:path w="10868" h="4174" extrusionOk="0">
                  <a:moveTo>
                    <a:pt x="10696" y="0"/>
                  </a:moveTo>
                  <a:cubicBezTo>
                    <a:pt x="10677" y="0"/>
                    <a:pt x="10659" y="4"/>
                    <a:pt x="10641" y="11"/>
                  </a:cubicBezTo>
                  <a:lnTo>
                    <a:pt x="160" y="3882"/>
                  </a:lnTo>
                  <a:cubicBezTo>
                    <a:pt x="1" y="3940"/>
                    <a:pt x="42" y="4174"/>
                    <a:pt x="211" y="4174"/>
                  </a:cubicBezTo>
                  <a:cubicBezTo>
                    <a:pt x="229" y="4174"/>
                    <a:pt x="247" y="4172"/>
                    <a:pt x="263" y="4165"/>
                  </a:cubicBezTo>
                  <a:lnTo>
                    <a:pt x="10745" y="294"/>
                  </a:lnTo>
                  <a:cubicBezTo>
                    <a:pt x="10825" y="267"/>
                    <a:pt x="10867" y="179"/>
                    <a:pt x="10837" y="99"/>
                  </a:cubicBezTo>
                  <a:cubicBezTo>
                    <a:pt x="10815" y="38"/>
                    <a:pt x="10757" y="0"/>
                    <a:pt x="10696"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grpSp>
      <p:sp>
        <p:nvSpPr>
          <p:cNvPr id="34" name="TextBox 33">
            <a:extLst>
              <a:ext uri="{FF2B5EF4-FFF2-40B4-BE49-F238E27FC236}">
                <a16:creationId xmlns:a16="http://schemas.microsoft.com/office/drawing/2014/main" id="{F78A3606-B93D-F859-8AEB-601BAB0E170D}"/>
              </a:ext>
            </a:extLst>
          </p:cNvPr>
          <p:cNvSpPr txBox="1"/>
          <p:nvPr/>
        </p:nvSpPr>
        <p:spPr>
          <a:xfrm>
            <a:off x="609921" y="5265658"/>
            <a:ext cx="1482844" cy="1477328"/>
          </a:xfrm>
          <a:prstGeom prst="rect">
            <a:avLst/>
          </a:prstGeom>
          <a:noFill/>
        </p:spPr>
        <p:txBody>
          <a:bodyPr wrap="square" rtlCol="0">
            <a:spAutoFit/>
          </a:bodyPr>
          <a:lstStyle/>
          <a:p>
            <a:pPr algn="ctr"/>
            <a:r>
              <a:rPr lang="fa-IR" sz="3600" b="1" dirty="0">
                <a:solidFill>
                  <a:srgbClr val="008000"/>
                </a:solidFill>
                <a:cs typeface="B Nazanin" panose="00000400000000000000" pitchFamily="2" charset="-78"/>
              </a:rPr>
              <a:t>روش تحقیق</a:t>
            </a:r>
          </a:p>
          <a:p>
            <a:endParaRPr lang="en-US" dirty="0"/>
          </a:p>
        </p:txBody>
      </p:sp>
      <p:cxnSp>
        <p:nvCxnSpPr>
          <p:cNvPr id="78" name="Straight Arrow Connector 77">
            <a:extLst>
              <a:ext uri="{FF2B5EF4-FFF2-40B4-BE49-F238E27FC236}">
                <a16:creationId xmlns:a16="http://schemas.microsoft.com/office/drawing/2014/main" id="{B2BDBD61-CD2A-F728-D908-58CF199E780D}"/>
              </a:ext>
            </a:extLst>
          </p:cNvPr>
          <p:cNvCxnSpPr/>
          <p:nvPr/>
        </p:nvCxnSpPr>
        <p:spPr>
          <a:xfrm>
            <a:off x="4916907" y="884978"/>
            <a:ext cx="1179093" cy="0"/>
          </a:xfrm>
          <a:prstGeom prst="straightConnector1">
            <a:avLst/>
          </a:prstGeom>
          <a:ln w="28575">
            <a:solidFill>
              <a:srgbClr val="00B050"/>
            </a:solidFill>
            <a:tailEnd type="triangle"/>
          </a:ln>
        </p:spPr>
        <p:style>
          <a:lnRef idx="3">
            <a:schemeClr val="accent6"/>
          </a:lnRef>
          <a:fillRef idx="0">
            <a:schemeClr val="accent6"/>
          </a:fillRef>
          <a:effectRef idx="2">
            <a:schemeClr val="accent6"/>
          </a:effectRef>
          <a:fontRef idx="minor">
            <a:schemeClr val="tx1"/>
          </a:fontRef>
        </p:style>
      </p:cxnSp>
      <p:cxnSp>
        <p:nvCxnSpPr>
          <p:cNvPr id="81" name="Straight Arrow Connector 80">
            <a:extLst>
              <a:ext uri="{FF2B5EF4-FFF2-40B4-BE49-F238E27FC236}">
                <a16:creationId xmlns:a16="http://schemas.microsoft.com/office/drawing/2014/main" id="{25F3E7C5-DABC-A678-FAB3-FEF34A5850F0}"/>
              </a:ext>
            </a:extLst>
          </p:cNvPr>
          <p:cNvCxnSpPr>
            <a:cxnSpLocks/>
            <a:endCxn id="1961" idx="1"/>
          </p:cNvCxnSpPr>
          <p:nvPr/>
        </p:nvCxnSpPr>
        <p:spPr>
          <a:xfrm flipH="1" flipV="1">
            <a:off x="6123004" y="5471776"/>
            <a:ext cx="426006" cy="1232"/>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85" name="Regular Pentagon 1">
            <a:extLst>
              <a:ext uri="{FF2B5EF4-FFF2-40B4-BE49-F238E27FC236}">
                <a16:creationId xmlns:a16="http://schemas.microsoft.com/office/drawing/2014/main" id="{C6521805-588E-EA9B-2411-AFE352A8B40C}"/>
              </a:ext>
            </a:extLst>
          </p:cNvPr>
          <p:cNvSpPr/>
          <p:nvPr/>
        </p:nvSpPr>
        <p:spPr>
          <a:xfrm>
            <a:off x="31509" y="6244425"/>
            <a:ext cx="769815" cy="589033"/>
          </a:xfrm>
          <a:prstGeom prst="pentagon">
            <a:avLst/>
          </a:prstGeom>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a-IR" dirty="0">
                <a:cs typeface="B Nazanin" panose="00000400000000000000" pitchFamily="2" charset="-78"/>
              </a:rPr>
              <a:t>11</a:t>
            </a:r>
          </a:p>
        </p:txBody>
      </p:sp>
    </p:spTree>
    <p:extLst>
      <p:ext uri="{BB962C8B-B14F-4D97-AF65-F5344CB8AC3E}">
        <p14:creationId xmlns:p14="http://schemas.microsoft.com/office/powerpoint/2010/main" val="2586498408"/>
      </p:ext>
    </p:extLst>
  </p:cSld>
  <p:clrMapOvr>
    <a:masterClrMapping/>
  </p:clrMapOvr>
  <p:transition spd="slow">
    <p:cover/>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CFF66">
            <a:alpha val="41000"/>
          </a:srgbClr>
        </a:solidFill>
        <a:effectLst/>
      </p:bgPr>
    </p:bg>
    <p:spTree>
      <p:nvGrpSpPr>
        <p:cNvPr id="1" name="Shape 1960"/>
        <p:cNvGrpSpPr/>
        <p:nvPr/>
      </p:nvGrpSpPr>
      <p:grpSpPr>
        <a:xfrm>
          <a:off x="0" y="0"/>
          <a:ext cx="0" cy="0"/>
          <a:chOff x="0" y="0"/>
          <a:chExt cx="0" cy="0"/>
        </a:xfrm>
      </p:grpSpPr>
      <p:sp>
        <p:nvSpPr>
          <p:cNvPr id="68" name="Rectangle 67"/>
          <p:cNvSpPr/>
          <p:nvPr/>
        </p:nvSpPr>
        <p:spPr>
          <a:xfrm>
            <a:off x="0" y="0"/>
            <a:ext cx="12192000" cy="6858000"/>
          </a:xfrm>
          <a:prstGeom prst="rect">
            <a:avLst/>
          </a:prstGeom>
          <a:noFill/>
          <a:ln w="57150">
            <a:solidFill>
              <a:srgbClr val="00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B1273291-F214-15AA-1BC9-3ACAE0263766}"/>
              </a:ext>
            </a:extLst>
          </p:cNvPr>
          <p:cNvPicPr>
            <a:picLocks noChangeAspect="1"/>
          </p:cNvPicPr>
          <p:nvPr/>
        </p:nvPicPr>
        <p:blipFill>
          <a:blip r:embed="rId3"/>
          <a:stretch>
            <a:fillRect/>
          </a:stretch>
        </p:blipFill>
        <p:spPr>
          <a:xfrm>
            <a:off x="11568134" y="89214"/>
            <a:ext cx="498965" cy="795764"/>
          </a:xfrm>
          <a:prstGeom prst="rect">
            <a:avLst/>
          </a:prstGeom>
        </p:spPr>
      </p:pic>
      <p:grpSp>
        <p:nvGrpSpPr>
          <p:cNvPr id="3" name="Google Shape;372;p26">
            <a:extLst>
              <a:ext uri="{FF2B5EF4-FFF2-40B4-BE49-F238E27FC236}">
                <a16:creationId xmlns:a16="http://schemas.microsoft.com/office/drawing/2014/main" id="{BEB7AC11-EA85-4300-EE29-1AB693DFEFD3}"/>
              </a:ext>
            </a:extLst>
          </p:cNvPr>
          <p:cNvGrpSpPr/>
          <p:nvPr/>
        </p:nvGrpSpPr>
        <p:grpSpPr>
          <a:xfrm>
            <a:off x="-27981" y="4984146"/>
            <a:ext cx="2500375" cy="1861361"/>
            <a:chOff x="2729825" y="2787050"/>
            <a:chExt cx="3419550" cy="2545625"/>
          </a:xfrm>
        </p:grpSpPr>
        <p:sp>
          <p:nvSpPr>
            <p:cNvPr id="4" name="Google Shape;373;p26">
              <a:extLst>
                <a:ext uri="{FF2B5EF4-FFF2-40B4-BE49-F238E27FC236}">
                  <a16:creationId xmlns:a16="http://schemas.microsoft.com/office/drawing/2014/main" id="{C3B9BD44-ECE7-6925-074D-112F4C531B23}"/>
                </a:ext>
              </a:extLst>
            </p:cNvPr>
            <p:cNvSpPr/>
            <p:nvPr/>
          </p:nvSpPr>
          <p:spPr>
            <a:xfrm>
              <a:off x="4430425" y="4552400"/>
              <a:ext cx="1709725" cy="772725"/>
            </a:xfrm>
            <a:custGeom>
              <a:avLst/>
              <a:gdLst/>
              <a:ahLst/>
              <a:cxnLst/>
              <a:rect l="l" t="t" r="r" b="b"/>
              <a:pathLst>
                <a:path w="68389" h="30909" extrusionOk="0">
                  <a:moveTo>
                    <a:pt x="68388" y="1"/>
                  </a:moveTo>
                  <a:lnTo>
                    <a:pt x="988" y="25476"/>
                  </a:lnTo>
                  <a:lnTo>
                    <a:pt x="0" y="30908"/>
                  </a:lnTo>
                  <a:lnTo>
                    <a:pt x="67894" y="5435"/>
                  </a:lnTo>
                  <a:lnTo>
                    <a:pt x="68388" y="1"/>
                  </a:lnTo>
                  <a:close/>
                </a:path>
              </a:pathLst>
            </a:custGeom>
            <a:solidFill>
              <a:srgbClr val="C6FF0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Google Shape;374;p26">
              <a:extLst>
                <a:ext uri="{FF2B5EF4-FFF2-40B4-BE49-F238E27FC236}">
                  <a16:creationId xmlns:a16="http://schemas.microsoft.com/office/drawing/2014/main" id="{3123BE08-0B69-2847-3FA9-5FE4CD713115}"/>
                </a:ext>
              </a:extLst>
            </p:cNvPr>
            <p:cNvSpPr/>
            <p:nvPr/>
          </p:nvSpPr>
          <p:spPr>
            <a:xfrm>
              <a:off x="4422150" y="4544825"/>
              <a:ext cx="1725925" cy="787850"/>
            </a:xfrm>
            <a:custGeom>
              <a:avLst/>
              <a:gdLst/>
              <a:ahLst/>
              <a:cxnLst/>
              <a:rect l="l" t="t" r="r" b="b"/>
              <a:pathLst>
                <a:path w="69037" h="31514" extrusionOk="0">
                  <a:moveTo>
                    <a:pt x="68374" y="757"/>
                  </a:moveTo>
                  <a:lnTo>
                    <a:pt x="67941" y="5521"/>
                  </a:lnTo>
                  <a:lnTo>
                    <a:pt x="724" y="30742"/>
                  </a:lnTo>
                  <a:lnTo>
                    <a:pt x="724" y="30742"/>
                  </a:lnTo>
                  <a:lnTo>
                    <a:pt x="1585" y="26001"/>
                  </a:lnTo>
                  <a:lnTo>
                    <a:pt x="68374" y="757"/>
                  </a:lnTo>
                  <a:close/>
                  <a:moveTo>
                    <a:pt x="68720" y="1"/>
                  </a:moveTo>
                  <a:cubicBezTo>
                    <a:pt x="68685" y="1"/>
                    <a:pt x="68648" y="7"/>
                    <a:pt x="68612" y="21"/>
                  </a:cubicBezTo>
                  <a:lnTo>
                    <a:pt x="1212" y="25496"/>
                  </a:lnTo>
                  <a:cubicBezTo>
                    <a:pt x="1112" y="25532"/>
                    <a:pt x="1041" y="25620"/>
                    <a:pt x="1021" y="25725"/>
                  </a:cubicBezTo>
                  <a:lnTo>
                    <a:pt x="35" y="31158"/>
                  </a:lnTo>
                  <a:cubicBezTo>
                    <a:pt x="0" y="31343"/>
                    <a:pt x="143" y="31514"/>
                    <a:pt x="331" y="31514"/>
                  </a:cubicBezTo>
                  <a:cubicBezTo>
                    <a:pt x="367" y="31514"/>
                    <a:pt x="403" y="31507"/>
                    <a:pt x="437" y="31495"/>
                  </a:cubicBezTo>
                  <a:lnTo>
                    <a:pt x="68330" y="6019"/>
                  </a:lnTo>
                  <a:cubicBezTo>
                    <a:pt x="68440" y="5979"/>
                    <a:pt x="68514" y="5880"/>
                    <a:pt x="68526" y="5764"/>
                  </a:cubicBezTo>
                  <a:lnTo>
                    <a:pt x="69019" y="331"/>
                  </a:lnTo>
                  <a:cubicBezTo>
                    <a:pt x="69036" y="147"/>
                    <a:pt x="68890" y="1"/>
                    <a:pt x="68720"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Google Shape;375;p26">
              <a:extLst>
                <a:ext uri="{FF2B5EF4-FFF2-40B4-BE49-F238E27FC236}">
                  <a16:creationId xmlns:a16="http://schemas.microsoft.com/office/drawing/2014/main" id="{AF191014-F06F-75E2-6555-5D03D77E0125}"/>
                </a:ext>
              </a:extLst>
            </p:cNvPr>
            <p:cNvSpPr/>
            <p:nvPr/>
          </p:nvSpPr>
          <p:spPr>
            <a:xfrm>
              <a:off x="4471675" y="4721000"/>
              <a:ext cx="1414175" cy="525075"/>
            </a:xfrm>
            <a:custGeom>
              <a:avLst/>
              <a:gdLst/>
              <a:ahLst/>
              <a:cxnLst/>
              <a:rect l="l" t="t" r="r" b="b"/>
              <a:pathLst>
                <a:path w="56567" h="21003" extrusionOk="0">
                  <a:moveTo>
                    <a:pt x="56396" y="0"/>
                  </a:moveTo>
                  <a:cubicBezTo>
                    <a:pt x="56379" y="0"/>
                    <a:pt x="56361" y="3"/>
                    <a:pt x="56343" y="10"/>
                  </a:cubicBezTo>
                  <a:lnTo>
                    <a:pt x="159" y="20710"/>
                  </a:lnTo>
                  <a:cubicBezTo>
                    <a:pt x="1" y="20768"/>
                    <a:pt x="43" y="21002"/>
                    <a:pt x="211" y="21003"/>
                  </a:cubicBezTo>
                  <a:cubicBezTo>
                    <a:pt x="230" y="21003"/>
                    <a:pt x="247" y="20999"/>
                    <a:pt x="264" y="20992"/>
                  </a:cubicBezTo>
                  <a:lnTo>
                    <a:pt x="56448" y="293"/>
                  </a:lnTo>
                  <a:cubicBezTo>
                    <a:pt x="56526" y="264"/>
                    <a:pt x="56566" y="178"/>
                    <a:pt x="56538" y="99"/>
                  </a:cubicBezTo>
                  <a:cubicBezTo>
                    <a:pt x="56515" y="38"/>
                    <a:pt x="56457" y="0"/>
                    <a:pt x="5639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Google Shape;376;p26">
              <a:extLst>
                <a:ext uri="{FF2B5EF4-FFF2-40B4-BE49-F238E27FC236}">
                  <a16:creationId xmlns:a16="http://schemas.microsoft.com/office/drawing/2014/main" id="{4430978F-C8E9-2A95-68B5-BC2C817A909B}"/>
                </a:ext>
              </a:extLst>
            </p:cNvPr>
            <p:cNvSpPr/>
            <p:nvPr/>
          </p:nvSpPr>
          <p:spPr>
            <a:xfrm>
              <a:off x="4434700" y="4948950"/>
              <a:ext cx="908950" cy="340225"/>
            </a:xfrm>
            <a:custGeom>
              <a:avLst/>
              <a:gdLst/>
              <a:ahLst/>
              <a:cxnLst/>
              <a:rect l="l" t="t" r="r" b="b"/>
              <a:pathLst>
                <a:path w="36358" h="13609" extrusionOk="0">
                  <a:moveTo>
                    <a:pt x="36187" y="0"/>
                  </a:moveTo>
                  <a:cubicBezTo>
                    <a:pt x="36171" y="0"/>
                    <a:pt x="36154" y="3"/>
                    <a:pt x="36137" y="9"/>
                  </a:cubicBezTo>
                  <a:lnTo>
                    <a:pt x="159" y="13315"/>
                  </a:lnTo>
                  <a:cubicBezTo>
                    <a:pt x="1" y="13374"/>
                    <a:pt x="42" y="13609"/>
                    <a:pt x="211" y="13609"/>
                  </a:cubicBezTo>
                  <a:cubicBezTo>
                    <a:pt x="230" y="13609"/>
                    <a:pt x="247" y="13605"/>
                    <a:pt x="264" y="13599"/>
                  </a:cubicBezTo>
                  <a:lnTo>
                    <a:pt x="36242" y="293"/>
                  </a:lnTo>
                  <a:cubicBezTo>
                    <a:pt x="36319" y="263"/>
                    <a:pt x="36358" y="177"/>
                    <a:pt x="36329" y="100"/>
                  </a:cubicBezTo>
                  <a:cubicBezTo>
                    <a:pt x="36306" y="38"/>
                    <a:pt x="36249" y="0"/>
                    <a:pt x="3618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Google Shape;377;p26">
              <a:extLst>
                <a:ext uri="{FF2B5EF4-FFF2-40B4-BE49-F238E27FC236}">
                  <a16:creationId xmlns:a16="http://schemas.microsoft.com/office/drawing/2014/main" id="{81842853-0DAF-D762-820A-F9E98CAE7B7E}"/>
                </a:ext>
              </a:extLst>
            </p:cNvPr>
            <p:cNvSpPr/>
            <p:nvPr/>
          </p:nvSpPr>
          <p:spPr>
            <a:xfrm>
              <a:off x="2731550" y="3426875"/>
              <a:ext cx="1731425" cy="1905800"/>
            </a:xfrm>
            <a:custGeom>
              <a:avLst/>
              <a:gdLst/>
              <a:ahLst/>
              <a:cxnLst/>
              <a:rect l="l" t="t" r="r" b="b"/>
              <a:pathLst>
                <a:path w="69257" h="76232" extrusionOk="0">
                  <a:moveTo>
                    <a:pt x="605" y="1044"/>
                  </a:moveTo>
                  <a:lnTo>
                    <a:pt x="68618" y="70595"/>
                  </a:lnTo>
                  <a:lnTo>
                    <a:pt x="67762" y="75301"/>
                  </a:lnTo>
                  <a:lnTo>
                    <a:pt x="604" y="6602"/>
                  </a:lnTo>
                  <a:lnTo>
                    <a:pt x="605" y="1044"/>
                  </a:lnTo>
                  <a:close/>
                  <a:moveTo>
                    <a:pt x="305" y="0"/>
                  </a:moveTo>
                  <a:cubicBezTo>
                    <a:pt x="150" y="0"/>
                    <a:pt x="0" y="121"/>
                    <a:pt x="0" y="303"/>
                  </a:cubicBezTo>
                  <a:lnTo>
                    <a:pt x="0" y="6725"/>
                  </a:lnTo>
                  <a:cubicBezTo>
                    <a:pt x="0" y="6803"/>
                    <a:pt x="31" y="6879"/>
                    <a:pt x="86" y="6935"/>
                  </a:cubicBezTo>
                  <a:lnTo>
                    <a:pt x="67739" y="76141"/>
                  </a:lnTo>
                  <a:cubicBezTo>
                    <a:pt x="67797" y="76199"/>
                    <a:pt x="67873" y="76231"/>
                    <a:pt x="67955" y="76232"/>
                  </a:cubicBezTo>
                  <a:lnTo>
                    <a:pt x="67955" y="76232"/>
                  </a:lnTo>
                  <a:cubicBezTo>
                    <a:pt x="68101" y="76231"/>
                    <a:pt x="68225" y="76127"/>
                    <a:pt x="68251" y="75983"/>
                  </a:cubicBezTo>
                  <a:lnTo>
                    <a:pt x="69239" y="70549"/>
                  </a:lnTo>
                  <a:cubicBezTo>
                    <a:pt x="69256" y="70453"/>
                    <a:pt x="69226" y="70354"/>
                    <a:pt x="69158" y="70284"/>
                  </a:cubicBezTo>
                  <a:lnTo>
                    <a:pt x="518" y="92"/>
                  </a:lnTo>
                  <a:cubicBezTo>
                    <a:pt x="456" y="29"/>
                    <a:pt x="380" y="0"/>
                    <a:pt x="305" y="0"/>
                  </a:cubicBezTo>
                  <a:close/>
                  <a:moveTo>
                    <a:pt x="67955" y="76232"/>
                  </a:moveTo>
                  <a:cubicBezTo>
                    <a:pt x="67955" y="76232"/>
                    <a:pt x="67954" y="76232"/>
                    <a:pt x="67954" y="76232"/>
                  </a:cubicBezTo>
                  <a:lnTo>
                    <a:pt x="67955" y="76232"/>
                  </a:lnTo>
                  <a:cubicBezTo>
                    <a:pt x="67955" y="76232"/>
                    <a:pt x="67955" y="76232"/>
                    <a:pt x="67955" y="76232"/>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Google Shape;378;p26">
              <a:extLst>
                <a:ext uri="{FF2B5EF4-FFF2-40B4-BE49-F238E27FC236}">
                  <a16:creationId xmlns:a16="http://schemas.microsoft.com/office/drawing/2014/main" id="{BC8B6945-710C-0892-EE7B-9547E17F1947}"/>
                </a:ext>
              </a:extLst>
            </p:cNvPr>
            <p:cNvSpPr/>
            <p:nvPr/>
          </p:nvSpPr>
          <p:spPr>
            <a:xfrm>
              <a:off x="2760150" y="3556625"/>
              <a:ext cx="1013400" cy="1011775"/>
            </a:xfrm>
            <a:custGeom>
              <a:avLst/>
              <a:gdLst/>
              <a:ahLst/>
              <a:cxnLst/>
              <a:rect l="l" t="t" r="r" b="b"/>
              <a:pathLst>
                <a:path w="40536" h="40471" extrusionOk="0">
                  <a:moveTo>
                    <a:pt x="165" y="1"/>
                  </a:moveTo>
                  <a:cubicBezTo>
                    <a:pt x="127" y="1"/>
                    <a:pt x="88" y="16"/>
                    <a:pt x="59" y="45"/>
                  </a:cubicBezTo>
                  <a:cubicBezTo>
                    <a:pt x="0" y="104"/>
                    <a:pt x="0" y="200"/>
                    <a:pt x="59" y="259"/>
                  </a:cubicBezTo>
                  <a:lnTo>
                    <a:pt x="40226" y="40426"/>
                  </a:lnTo>
                  <a:cubicBezTo>
                    <a:pt x="40255" y="40454"/>
                    <a:pt x="40294" y="40470"/>
                    <a:pt x="40333" y="40470"/>
                  </a:cubicBezTo>
                  <a:cubicBezTo>
                    <a:pt x="40467" y="40470"/>
                    <a:pt x="40535" y="40308"/>
                    <a:pt x="40440" y="40213"/>
                  </a:cubicBezTo>
                  <a:lnTo>
                    <a:pt x="273" y="45"/>
                  </a:lnTo>
                  <a:cubicBezTo>
                    <a:pt x="243" y="16"/>
                    <a:pt x="204" y="1"/>
                    <a:pt x="165"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Google Shape;379;p26">
              <a:extLst>
                <a:ext uri="{FF2B5EF4-FFF2-40B4-BE49-F238E27FC236}">
                  <a16:creationId xmlns:a16="http://schemas.microsoft.com/office/drawing/2014/main" id="{01480132-79D4-B3B3-7687-C19C3D29913C}"/>
                </a:ext>
              </a:extLst>
            </p:cNvPr>
            <p:cNvSpPr/>
            <p:nvPr/>
          </p:nvSpPr>
          <p:spPr>
            <a:xfrm>
              <a:off x="3234375" y="3987775"/>
              <a:ext cx="1056625" cy="1079625"/>
            </a:xfrm>
            <a:custGeom>
              <a:avLst/>
              <a:gdLst/>
              <a:ahLst/>
              <a:cxnLst/>
              <a:rect l="l" t="t" r="r" b="b"/>
              <a:pathLst>
                <a:path w="42265" h="43185" extrusionOk="0">
                  <a:moveTo>
                    <a:pt x="167" y="0"/>
                  </a:moveTo>
                  <a:cubicBezTo>
                    <a:pt x="129" y="0"/>
                    <a:pt x="91" y="14"/>
                    <a:pt x="61" y="44"/>
                  </a:cubicBezTo>
                  <a:cubicBezTo>
                    <a:pt x="0" y="103"/>
                    <a:pt x="2" y="202"/>
                    <a:pt x="64" y="261"/>
                  </a:cubicBezTo>
                  <a:lnTo>
                    <a:pt x="41956" y="43139"/>
                  </a:lnTo>
                  <a:cubicBezTo>
                    <a:pt x="41984" y="43169"/>
                    <a:pt x="42023" y="43185"/>
                    <a:pt x="42064" y="43185"/>
                  </a:cubicBezTo>
                  <a:cubicBezTo>
                    <a:pt x="42197" y="43185"/>
                    <a:pt x="42265" y="43024"/>
                    <a:pt x="42172" y="42928"/>
                  </a:cubicBezTo>
                  <a:lnTo>
                    <a:pt x="280" y="51"/>
                  </a:lnTo>
                  <a:cubicBezTo>
                    <a:pt x="250" y="17"/>
                    <a:pt x="208" y="0"/>
                    <a:pt x="16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Google Shape;380;p26">
              <a:extLst>
                <a:ext uri="{FF2B5EF4-FFF2-40B4-BE49-F238E27FC236}">
                  <a16:creationId xmlns:a16="http://schemas.microsoft.com/office/drawing/2014/main" id="{DC81A45A-D1D5-9C76-F0AC-091C79DA8138}"/>
                </a:ext>
              </a:extLst>
            </p:cNvPr>
            <p:cNvSpPr/>
            <p:nvPr/>
          </p:nvSpPr>
          <p:spPr>
            <a:xfrm>
              <a:off x="2739100" y="2878775"/>
              <a:ext cx="3401050" cy="2310525"/>
            </a:xfrm>
            <a:custGeom>
              <a:avLst/>
              <a:gdLst/>
              <a:ahLst/>
              <a:cxnLst/>
              <a:rect l="l" t="t" r="r" b="b"/>
              <a:pathLst>
                <a:path w="136042" h="92421" extrusionOk="0">
                  <a:moveTo>
                    <a:pt x="66188" y="0"/>
                  </a:moveTo>
                  <a:lnTo>
                    <a:pt x="1" y="22227"/>
                  </a:lnTo>
                  <a:lnTo>
                    <a:pt x="68641" y="92421"/>
                  </a:lnTo>
                  <a:lnTo>
                    <a:pt x="136041" y="66946"/>
                  </a:lnTo>
                  <a:lnTo>
                    <a:pt x="66188" y="0"/>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Google Shape;381;p26">
              <a:extLst>
                <a:ext uri="{FF2B5EF4-FFF2-40B4-BE49-F238E27FC236}">
                  <a16:creationId xmlns:a16="http://schemas.microsoft.com/office/drawing/2014/main" id="{D034F74B-7159-71C6-4214-F75708FC2B8E}"/>
                </a:ext>
              </a:extLst>
            </p:cNvPr>
            <p:cNvSpPr/>
            <p:nvPr/>
          </p:nvSpPr>
          <p:spPr>
            <a:xfrm>
              <a:off x="2729825" y="2871200"/>
              <a:ext cx="3419550" cy="2325625"/>
            </a:xfrm>
            <a:custGeom>
              <a:avLst/>
              <a:gdLst/>
              <a:ahLst/>
              <a:cxnLst/>
              <a:rect l="l" t="t" r="r" b="b"/>
              <a:pathLst>
                <a:path w="136782" h="93025" extrusionOk="0">
                  <a:moveTo>
                    <a:pt x="66482" y="647"/>
                  </a:moveTo>
                  <a:lnTo>
                    <a:pt x="135858" y="67136"/>
                  </a:lnTo>
                  <a:lnTo>
                    <a:pt x="69089" y="92371"/>
                  </a:lnTo>
                  <a:lnTo>
                    <a:pt x="924" y="22662"/>
                  </a:lnTo>
                  <a:lnTo>
                    <a:pt x="66482" y="647"/>
                  </a:lnTo>
                  <a:close/>
                  <a:moveTo>
                    <a:pt x="66560" y="0"/>
                  </a:moveTo>
                  <a:cubicBezTo>
                    <a:pt x="66527" y="0"/>
                    <a:pt x="66494" y="6"/>
                    <a:pt x="66463" y="17"/>
                  </a:cubicBezTo>
                  <a:lnTo>
                    <a:pt x="276" y="22244"/>
                  </a:lnTo>
                  <a:cubicBezTo>
                    <a:pt x="64" y="22315"/>
                    <a:pt x="0" y="22582"/>
                    <a:pt x="156" y="22742"/>
                  </a:cubicBezTo>
                  <a:lnTo>
                    <a:pt x="68796" y="92934"/>
                  </a:lnTo>
                  <a:cubicBezTo>
                    <a:pt x="68852" y="92993"/>
                    <a:pt x="68931" y="93025"/>
                    <a:pt x="69012" y="93025"/>
                  </a:cubicBezTo>
                  <a:cubicBezTo>
                    <a:pt x="69048" y="93025"/>
                    <a:pt x="69085" y="93018"/>
                    <a:pt x="69119" y="93005"/>
                  </a:cubicBezTo>
                  <a:lnTo>
                    <a:pt x="136519" y="67532"/>
                  </a:lnTo>
                  <a:cubicBezTo>
                    <a:pt x="136727" y="67452"/>
                    <a:pt x="136781" y="67184"/>
                    <a:pt x="136621" y="67032"/>
                  </a:cubicBezTo>
                  <a:lnTo>
                    <a:pt x="66767" y="85"/>
                  </a:lnTo>
                  <a:cubicBezTo>
                    <a:pt x="66711" y="30"/>
                    <a:pt x="66636" y="0"/>
                    <a:pt x="66560"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Google Shape;384;p26">
              <a:extLst>
                <a:ext uri="{FF2B5EF4-FFF2-40B4-BE49-F238E27FC236}">
                  <a16:creationId xmlns:a16="http://schemas.microsoft.com/office/drawing/2014/main" id="{4B3715EF-CA4B-3B0E-290E-4C6718C7E96A}"/>
                </a:ext>
              </a:extLst>
            </p:cNvPr>
            <p:cNvSpPr/>
            <p:nvPr/>
          </p:nvSpPr>
          <p:spPr>
            <a:xfrm>
              <a:off x="2924050" y="3207600"/>
              <a:ext cx="147750" cy="239450"/>
            </a:xfrm>
            <a:custGeom>
              <a:avLst/>
              <a:gdLst/>
              <a:ahLst/>
              <a:cxnLst/>
              <a:rect l="l" t="t" r="r" b="b"/>
              <a:pathLst>
                <a:path w="5910" h="9578" extrusionOk="0">
                  <a:moveTo>
                    <a:pt x="1141" y="1"/>
                  </a:moveTo>
                  <a:cubicBezTo>
                    <a:pt x="666" y="1"/>
                    <a:pt x="234" y="327"/>
                    <a:pt x="126" y="810"/>
                  </a:cubicBezTo>
                  <a:cubicBezTo>
                    <a:pt x="0" y="1368"/>
                    <a:pt x="352" y="1922"/>
                    <a:pt x="910" y="2048"/>
                  </a:cubicBezTo>
                  <a:cubicBezTo>
                    <a:pt x="2294" y="2358"/>
                    <a:pt x="3386" y="3619"/>
                    <a:pt x="3627" y="5186"/>
                  </a:cubicBezTo>
                  <a:cubicBezTo>
                    <a:pt x="3783" y="6185"/>
                    <a:pt x="3578" y="7174"/>
                    <a:pt x="3052" y="7971"/>
                  </a:cubicBezTo>
                  <a:cubicBezTo>
                    <a:pt x="2842" y="8289"/>
                    <a:pt x="2824" y="8697"/>
                    <a:pt x="3004" y="9033"/>
                  </a:cubicBezTo>
                  <a:cubicBezTo>
                    <a:pt x="3185" y="9369"/>
                    <a:pt x="3535" y="9578"/>
                    <a:pt x="3916" y="9578"/>
                  </a:cubicBezTo>
                  <a:cubicBezTo>
                    <a:pt x="3917" y="9578"/>
                    <a:pt x="3918" y="9578"/>
                    <a:pt x="3920" y="9578"/>
                  </a:cubicBezTo>
                  <a:cubicBezTo>
                    <a:pt x="4268" y="9578"/>
                    <a:pt x="4592" y="9402"/>
                    <a:pt x="4783" y="9112"/>
                  </a:cubicBezTo>
                  <a:cubicBezTo>
                    <a:pt x="5592" y="7885"/>
                    <a:pt x="5909" y="6379"/>
                    <a:pt x="5677" y="4870"/>
                  </a:cubicBezTo>
                  <a:cubicBezTo>
                    <a:pt x="5306" y="2467"/>
                    <a:pt x="3572" y="520"/>
                    <a:pt x="1364" y="25"/>
                  </a:cubicBezTo>
                  <a:cubicBezTo>
                    <a:pt x="1289" y="8"/>
                    <a:pt x="1214" y="1"/>
                    <a:pt x="114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385;p26">
              <a:extLst>
                <a:ext uri="{FF2B5EF4-FFF2-40B4-BE49-F238E27FC236}">
                  <a16:creationId xmlns:a16="http://schemas.microsoft.com/office/drawing/2014/main" id="{763B4DA7-1EF3-414B-8C5C-ECF07DF6CE15}"/>
                </a:ext>
              </a:extLst>
            </p:cNvPr>
            <p:cNvSpPr/>
            <p:nvPr/>
          </p:nvSpPr>
          <p:spPr>
            <a:xfrm>
              <a:off x="3166700" y="3118625"/>
              <a:ext cx="147750" cy="239475"/>
            </a:xfrm>
            <a:custGeom>
              <a:avLst/>
              <a:gdLst/>
              <a:ahLst/>
              <a:cxnLst/>
              <a:rect l="l" t="t" r="r" b="b"/>
              <a:pathLst>
                <a:path w="5910" h="9579" extrusionOk="0">
                  <a:moveTo>
                    <a:pt x="1136" y="0"/>
                  </a:moveTo>
                  <a:cubicBezTo>
                    <a:pt x="662" y="0"/>
                    <a:pt x="234" y="328"/>
                    <a:pt x="126" y="810"/>
                  </a:cubicBezTo>
                  <a:cubicBezTo>
                    <a:pt x="0" y="1368"/>
                    <a:pt x="352" y="1922"/>
                    <a:pt x="910" y="2047"/>
                  </a:cubicBezTo>
                  <a:cubicBezTo>
                    <a:pt x="2293" y="2358"/>
                    <a:pt x="3386" y="3619"/>
                    <a:pt x="3627" y="5186"/>
                  </a:cubicBezTo>
                  <a:cubicBezTo>
                    <a:pt x="3782" y="6186"/>
                    <a:pt x="3577" y="7175"/>
                    <a:pt x="3052" y="7971"/>
                  </a:cubicBezTo>
                  <a:cubicBezTo>
                    <a:pt x="2842" y="8290"/>
                    <a:pt x="2824" y="8698"/>
                    <a:pt x="3004" y="9032"/>
                  </a:cubicBezTo>
                  <a:cubicBezTo>
                    <a:pt x="3185" y="9368"/>
                    <a:pt x="3535" y="9579"/>
                    <a:pt x="3916" y="9579"/>
                  </a:cubicBezTo>
                  <a:cubicBezTo>
                    <a:pt x="4265" y="9579"/>
                    <a:pt x="4590" y="9404"/>
                    <a:pt x="4782" y="9113"/>
                  </a:cubicBezTo>
                  <a:cubicBezTo>
                    <a:pt x="5592" y="7886"/>
                    <a:pt x="5909" y="6379"/>
                    <a:pt x="5677" y="4870"/>
                  </a:cubicBezTo>
                  <a:cubicBezTo>
                    <a:pt x="5305" y="2468"/>
                    <a:pt x="3573" y="521"/>
                    <a:pt x="1364" y="26"/>
                  </a:cubicBezTo>
                  <a:cubicBezTo>
                    <a:pt x="1288" y="9"/>
                    <a:pt x="1212" y="0"/>
                    <a:pt x="113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386;p26">
              <a:extLst>
                <a:ext uri="{FF2B5EF4-FFF2-40B4-BE49-F238E27FC236}">
                  <a16:creationId xmlns:a16="http://schemas.microsoft.com/office/drawing/2014/main" id="{0ABA899B-203F-F15A-1CFB-57272033C871}"/>
                </a:ext>
              </a:extLst>
            </p:cNvPr>
            <p:cNvSpPr/>
            <p:nvPr/>
          </p:nvSpPr>
          <p:spPr>
            <a:xfrm>
              <a:off x="4132125" y="2787050"/>
              <a:ext cx="147475" cy="239450"/>
            </a:xfrm>
            <a:custGeom>
              <a:avLst/>
              <a:gdLst/>
              <a:ahLst/>
              <a:cxnLst/>
              <a:rect l="l" t="t" r="r" b="b"/>
              <a:pathLst>
                <a:path w="5899" h="9578" extrusionOk="0">
                  <a:moveTo>
                    <a:pt x="1136" y="1"/>
                  </a:moveTo>
                  <a:cubicBezTo>
                    <a:pt x="661" y="1"/>
                    <a:pt x="233" y="329"/>
                    <a:pt x="124" y="811"/>
                  </a:cubicBezTo>
                  <a:cubicBezTo>
                    <a:pt x="0" y="1366"/>
                    <a:pt x="346" y="1918"/>
                    <a:pt x="899" y="2046"/>
                  </a:cubicBezTo>
                  <a:cubicBezTo>
                    <a:pt x="2284" y="2357"/>
                    <a:pt x="3375" y="3618"/>
                    <a:pt x="3617" y="5185"/>
                  </a:cubicBezTo>
                  <a:cubicBezTo>
                    <a:pt x="3772" y="6185"/>
                    <a:pt x="3567" y="7174"/>
                    <a:pt x="3042" y="7970"/>
                  </a:cubicBezTo>
                  <a:cubicBezTo>
                    <a:pt x="2831" y="8289"/>
                    <a:pt x="2813" y="8696"/>
                    <a:pt x="2994" y="9031"/>
                  </a:cubicBezTo>
                  <a:cubicBezTo>
                    <a:pt x="3174" y="9367"/>
                    <a:pt x="3525" y="9577"/>
                    <a:pt x="3905" y="9578"/>
                  </a:cubicBezTo>
                  <a:cubicBezTo>
                    <a:pt x="4254" y="9578"/>
                    <a:pt x="4579" y="9403"/>
                    <a:pt x="4770" y="9112"/>
                  </a:cubicBezTo>
                  <a:cubicBezTo>
                    <a:pt x="5580" y="7885"/>
                    <a:pt x="5898" y="6378"/>
                    <a:pt x="5665" y="4870"/>
                  </a:cubicBezTo>
                  <a:cubicBezTo>
                    <a:pt x="5295" y="2466"/>
                    <a:pt x="3563" y="519"/>
                    <a:pt x="1354" y="24"/>
                  </a:cubicBezTo>
                  <a:cubicBezTo>
                    <a:pt x="1281" y="8"/>
                    <a:pt x="1208" y="1"/>
                    <a:pt x="113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387;p26">
              <a:extLst>
                <a:ext uri="{FF2B5EF4-FFF2-40B4-BE49-F238E27FC236}">
                  <a16:creationId xmlns:a16="http://schemas.microsoft.com/office/drawing/2014/main" id="{697C7C6C-DBF8-6659-1822-AD7E3C4ECC74}"/>
                </a:ext>
              </a:extLst>
            </p:cNvPr>
            <p:cNvSpPr/>
            <p:nvPr/>
          </p:nvSpPr>
          <p:spPr>
            <a:xfrm>
              <a:off x="3886525" y="2862525"/>
              <a:ext cx="147750" cy="239475"/>
            </a:xfrm>
            <a:custGeom>
              <a:avLst/>
              <a:gdLst/>
              <a:ahLst/>
              <a:cxnLst/>
              <a:rect l="l" t="t" r="r" b="b"/>
              <a:pathLst>
                <a:path w="5910" h="9579" extrusionOk="0">
                  <a:moveTo>
                    <a:pt x="1140" y="0"/>
                  </a:moveTo>
                  <a:cubicBezTo>
                    <a:pt x="666" y="0"/>
                    <a:pt x="235" y="326"/>
                    <a:pt x="126" y="809"/>
                  </a:cubicBezTo>
                  <a:cubicBezTo>
                    <a:pt x="1" y="1368"/>
                    <a:pt x="352" y="1922"/>
                    <a:pt x="911" y="2047"/>
                  </a:cubicBezTo>
                  <a:cubicBezTo>
                    <a:pt x="2294" y="2358"/>
                    <a:pt x="3386" y="3618"/>
                    <a:pt x="3628" y="5186"/>
                  </a:cubicBezTo>
                  <a:cubicBezTo>
                    <a:pt x="3782" y="6185"/>
                    <a:pt x="3577" y="7174"/>
                    <a:pt x="3053" y="7971"/>
                  </a:cubicBezTo>
                  <a:cubicBezTo>
                    <a:pt x="2842" y="8288"/>
                    <a:pt x="2824" y="8697"/>
                    <a:pt x="3005" y="9032"/>
                  </a:cubicBezTo>
                  <a:cubicBezTo>
                    <a:pt x="3185" y="9368"/>
                    <a:pt x="3535" y="9577"/>
                    <a:pt x="3917" y="9579"/>
                  </a:cubicBezTo>
                  <a:cubicBezTo>
                    <a:pt x="4265" y="9579"/>
                    <a:pt x="4590" y="9403"/>
                    <a:pt x="4783" y="9112"/>
                  </a:cubicBezTo>
                  <a:cubicBezTo>
                    <a:pt x="5592" y="7885"/>
                    <a:pt x="5910" y="6378"/>
                    <a:pt x="5676" y="4869"/>
                  </a:cubicBezTo>
                  <a:cubicBezTo>
                    <a:pt x="5306" y="2467"/>
                    <a:pt x="3573" y="520"/>
                    <a:pt x="1364" y="24"/>
                  </a:cubicBezTo>
                  <a:cubicBezTo>
                    <a:pt x="1289" y="8"/>
                    <a:pt x="1214" y="0"/>
                    <a:pt x="1140"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388;p26">
              <a:extLst>
                <a:ext uri="{FF2B5EF4-FFF2-40B4-BE49-F238E27FC236}">
                  <a16:creationId xmlns:a16="http://schemas.microsoft.com/office/drawing/2014/main" id="{E3552DF3-D9CB-4822-8EC7-5FA28820E349}"/>
                </a:ext>
              </a:extLst>
            </p:cNvPr>
            <p:cNvSpPr/>
            <p:nvPr/>
          </p:nvSpPr>
          <p:spPr>
            <a:xfrm>
              <a:off x="3663050" y="2948825"/>
              <a:ext cx="147425" cy="239425"/>
            </a:xfrm>
            <a:custGeom>
              <a:avLst/>
              <a:gdLst/>
              <a:ahLst/>
              <a:cxnLst/>
              <a:rect l="l" t="t" r="r" b="b"/>
              <a:pathLst>
                <a:path w="5897" h="9577" extrusionOk="0">
                  <a:moveTo>
                    <a:pt x="1135" y="1"/>
                  </a:moveTo>
                  <a:cubicBezTo>
                    <a:pt x="661" y="1"/>
                    <a:pt x="233" y="329"/>
                    <a:pt x="125" y="810"/>
                  </a:cubicBezTo>
                  <a:cubicBezTo>
                    <a:pt x="1" y="1364"/>
                    <a:pt x="346" y="1915"/>
                    <a:pt x="899" y="2046"/>
                  </a:cubicBezTo>
                  <a:cubicBezTo>
                    <a:pt x="2283" y="2356"/>
                    <a:pt x="3374" y="3617"/>
                    <a:pt x="3615" y="5184"/>
                  </a:cubicBezTo>
                  <a:cubicBezTo>
                    <a:pt x="3771" y="6184"/>
                    <a:pt x="3566" y="7173"/>
                    <a:pt x="3040" y="7970"/>
                  </a:cubicBezTo>
                  <a:cubicBezTo>
                    <a:pt x="2831" y="8287"/>
                    <a:pt x="2813" y="8696"/>
                    <a:pt x="2993" y="9031"/>
                  </a:cubicBezTo>
                  <a:cubicBezTo>
                    <a:pt x="3174" y="9367"/>
                    <a:pt x="3523" y="9577"/>
                    <a:pt x="3905" y="9577"/>
                  </a:cubicBezTo>
                  <a:cubicBezTo>
                    <a:pt x="3906" y="9577"/>
                    <a:pt x="3907" y="9577"/>
                    <a:pt x="3909" y="9577"/>
                  </a:cubicBezTo>
                  <a:cubicBezTo>
                    <a:pt x="4256" y="9577"/>
                    <a:pt x="4580" y="9401"/>
                    <a:pt x="4771" y="9111"/>
                  </a:cubicBezTo>
                  <a:cubicBezTo>
                    <a:pt x="5580" y="7884"/>
                    <a:pt x="5897" y="6377"/>
                    <a:pt x="5665" y="4867"/>
                  </a:cubicBezTo>
                  <a:cubicBezTo>
                    <a:pt x="5294" y="2465"/>
                    <a:pt x="3561" y="518"/>
                    <a:pt x="1352" y="24"/>
                  </a:cubicBezTo>
                  <a:cubicBezTo>
                    <a:pt x="1279" y="8"/>
                    <a:pt x="1207" y="1"/>
                    <a:pt x="1135"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389;p26">
              <a:extLst>
                <a:ext uri="{FF2B5EF4-FFF2-40B4-BE49-F238E27FC236}">
                  <a16:creationId xmlns:a16="http://schemas.microsoft.com/office/drawing/2014/main" id="{A0879634-3F5E-8311-8898-C5B2F13CA271}"/>
                </a:ext>
              </a:extLst>
            </p:cNvPr>
            <p:cNvSpPr/>
            <p:nvPr/>
          </p:nvSpPr>
          <p:spPr>
            <a:xfrm>
              <a:off x="3417425" y="3018875"/>
              <a:ext cx="147750" cy="239475"/>
            </a:xfrm>
            <a:custGeom>
              <a:avLst/>
              <a:gdLst/>
              <a:ahLst/>
              <a:cxnLst/>
              <a:rect l="l" t="t" r="r" b="b"/>
              <a:pathLst>
                <a:path w="5910" h="9579" extrusionOk="0">
                  <a:moveTo>
                    <a:pt x="1141" y="1"/>
                  </a:moveTo>
                  <a:cubicBezTo>
                    <a:pt x="666" y="1"/>
                    <a:pt x="234" y="327"/>
                    <a:pt x="126" y="810"/>
                  </a:cubicBezTo>
                  <a:cubicBezTo>
                    <a:pt x="0" y="1368"/>
                    <a:pt x="352" y="1923"/>
                    <a:pt x="910" y="2048"/>
                  </a:cubicBezTo>
                  <a:cubicBezTo>
                    <a:pt x="2294" y="2359"/>
                    <a:pt x="3386" y="3619"/>
                    <a:pt x="3628" y="5186"/>
                  </a:cubicBezTo>
                  <a:cubicBezTo>
                    <a:pt x="3782" y="6186"/>
                    <a:pt x="3578" y="7175"/>
                    <a:pt x="3053" y="7972"/>
                  </a:cubicBezTo>
                  <a:cubicBezTo>
                    <a:pt x="2842" y="8289"/>
                    <a:pt x="2824" y="8697"/>
                    <a:pt x="3004" y="9033"/>
                  </a:cubicBezTo>
                  <a:cubicBezTo>
                    <a:pt x="3185" y="9369"/>
                    <a:pt x="3536" y="9578"/>
                    <a:pt x="3916" y="9578"/>
                  </a:cubicBezTo>
                  <a:cubicBezTo>
                    <a:pt x="3917" y="9578"/>
                    <a:pt x="3918" y="9578"/>
                    <a:pt x="3920" y="9578"/>
                  </a:cubicBezTo>
                  <a:cubicBezTo>
                    <a:pt x="4267" y="9578"/>
                    <a:pt x="4591" y="9403"/>
                    <a:pt x="4782" y="9113"/>
                  </a:cubicBezTo>
                  <a:cubicBezTo>
                    <a:pt x="5592" y="7885"/>
                    <a:pt x="5909" y="6379"/>
                    <a:pt x="5677" y="4869"/>
                  </a:cubicBezTo>
                  <a:cubicBezTo>
                    <a:pt x="5305" y="2468"/>
                    <a:pt x="3572" y="521"/>
                    <a:pt x="1364" y="25"/>
                  </a:cubicBezTo>
                  <a:cubicBezTo>
                    <a:pt x="1289" y="9"/>
                    <a:pt x="1214" y="1"/>
                    <a:pt x="114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Google Shape;390;p26">
              <a:extLst>
                <a:ext uri="{FF2B5EF4-FFF2-40B4-BE49-F238E27FC236}">
                  <a16:creationId xmlns:a16="http://schemas.microsoft.com/office/drawing/2014/main" id="{A1BD360C-3900-7A55-2D39-FC3456B1193D}"/>
                </a:ext>
              </a:extLst>
            </p:cNvPr>
            <p:cNvSpPr/>
            <p:nvPr/>
          </p:nvSpPr>
          <p:spPr>
            <a:xfrm>
              <a:off x="5810475" y="4484050"/>
              <a:ext cx="74925" cy="31725"/>
            </a:xfrm>
            <a:custGeom>
              <a:avLst/>
              <a:gdLst/>
              <a:ahLst/>
              <a:cxnLst/>
              <a:rect l="l" t="t" r="r" b="b"/>
              <a:pathLst>
                <a:path w="2997" h="1269" extrusionOk="0">
                  <a:moveTo>
                    <a:pt x="2825" y="0"/>
                  </a:moveTo>
                  <a:cubicBezTo>
                    <a:pt x="2808" y="0"/>
                    <a:pt x="2790" y="3"/>
                    <a:pt x="2773" y="9"/>
                  </a:cubicBezTo>
                  <a:lnTo>
                    <a:pt x="159" y="975"/>
                  </a:lnTo>
                  <a:cubicBezTo>
                    <a:pt x="0" y="1034"/>
                    <a:pt x="43" y="1269"/>
                    <a:pt x="212" y="1269"/>
                  </a:cubicBezTo>
                  <a:cubicBezTo>
                    <a:pt x="229" y="1267"/>
                    <a:pt x="246" y="1265"/>
                    <a:pt x="264" y="1258"/>
                  </a:cubicBezTo>
                  <a:lnTo>
                    <a:pt x="2879" y="292"/>
                  </a:lnTo>
                  <a:cubicBezTo>
                    <a:pt x="2957" y="264"/>
                    <a:pt x="2996" y="177"/>
                    <a:pt x="2967" y="99"/>
                  </a:cubicBezTo>
                  <a:cubicBezTo>
                    <a:pt x="2945" y="38"/>
                    <a:pt x="2887" y="0"/>
                    <a:pt x="2825"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Google Shape;391;p26">
              <a:extLst>
                <a:ext uri="{FF2B5EF4-FFF2-40B4-BE49-F238E27FC236}">
                  <a16:creationId xmlns:a16="http://schemas.microsoft.com/office/drawing/2014/main" id="{0F4C08A2-FB09-CA75-65BE-2BA82CB8C454}"/>
                </a:ext>
              </a:extLst>
            </p:cNvPr>
            <p:cNvSpPr/>
            <p:nvPr/>
          </p:nvSpPr>
          <p:spPr>
            <a:xfrm>
              <a:off x="4519200" y="4530150"/>
              <a:ext cx="1241350" cy="462500"/>
            </a:xfrm>
            <a:custGeom>
              <a:avLst/>
              <a:gdLst/>
              <a:ahLst/>
              <a:cxnLst/>
              <a:rect l="l" t="t" r="r" b="b"/>
              <a:pathLst>
                <a:path w="49654" h="18500" extrusionOk="0">
                  <a:moveTo>
                    <a:pt x="49483" y="0"/>
                  </a:moveTo>
                  <a:cubicBezTo>
                    <a:pt x="49467" y="0"/>
                    <a:pt x="49450" y="3"/>
                    <a:pt x="49433" y="9"/>
                  </a:cubicBezTo>
                  <a:lnTo>
                    <a:pt x="159" y="18206"/>
                  </a:lnTo>
                  <a:cubicBezTo>
                    <a:pt x="1" y="18265"/>
                    <a:pt x="43" y="18500"/>
                    <a:pt x="212" y="18500"/>
                  </a:cubicBezTo>
                  <a:cubicBezTo>
                    <a:pt x="229" y="18500"/>
                    <a:pt x="247" y="18496"/>
                    <a:pt x="264" y="18490"/>
                  </a:cubicBezTo>
                  <a:lnTo>
                    <a:pt x="49538" y="293"/>
                  </a:lnTo>
                  <a:cubicBezTo>
                    <a:pt x="49615" y="263"/>
                    <a:pt x="49654" y="177"/>
                    <a:pt x="49625" y="100"/>
                  </a:cubicBezTo>
                  <a:cubicBezTo>
                    <a:pt x="49602" y="38"/>
                    <a:pt x="49545" y="0"/>
                    <a:pt x="49483"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392;p26">
              <a:extLst>
                <a:ext uri="{FF2B5EF4-FFF2-40B4-BE49-F238E27FC236}">
                  <a16:creationId xmlns:a16="http://schemas.microsoft.com/office/drawing/2014/main" id="{F6D90A31-3DDA-E0CD-D19D-A091E01B15CD}"/>
                </a:ext>
              </a:extLst>
            </p:cNvPr>
            <p:cNvSpPr/>
            <p:nvPr/>
          </p:nvSpPr>
          <p:spPr>
            <a:xfrm>
              <a:off x="4553750" y="4345300"/>
              <a:ext cx="1185175" cy="441750"/>
            </a:xfrm>
            <a:custGeom>
              <a:avLst/>
              <a:gdLst/>
              <a:ahLst/>
              <a:cxnLst/>
              <a:rect l="l" t="t" r="r" b="b"/>
              <a:pathLst>
                <a:path w="47407" h="17670" extrusionOk="0">
                  <a:moveTo>
                    <a:pt x="47237" y="1"/>
                  </a:moveTo>
                  <a:cubicBezTo>
                    <a:pt x="47220" y="1"/>
                    <a:pt x="47201" y="4"/>
                    <a:pt x="47184" y="11"/>
                  </a:cubicBezTo>
                  <a:lnTo>
                    <a:pt x="160" y="17377"/>
                  </a:lnTo>
                  <a:cubicBezTo>
                    <a:pt x="1" y="17435"/>
                    <a:pt x="42" y="17670"/>
                    <a:pt x="211" y="17670"/>
                  </a:cubicBezTo>
                  <a:cubicBezTo>
                    <a:pt x="230" y="17670"/>
                    <a:pt x="247" y="17667"/>
                    <a:pt x="264" y="17661"/>
                  </a:cubicBezTo>
                  <a:lnTo>
                    <a:pt x="47289" y="294"/>
                  </a:lnTo>
                  <a:cubicBezTo>
                    <a:pt x="47367" y="265"/>
                    <a:pt x="47407" y="177"/>
                    <a:pt x="47378" y="99"/>
                  </a:cubicBezTo>
                  <a:cubicBezTo>
                    <a:pt x="47356" y="39"/>
                    <a:pt x="47298" y="1"/>
                    <a:pt x="47237"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393;p26">
              <a:extLst>
                <a:ext uri="{FF2B5EF4-FFF2-40B4-BE49-F238E27FC236}">
                  <a16:creationId xmlns:a16="http://schemas.microsoft.com/office/drawing/2014/main" id="{77F433FF-8599-4035-E83F-CCEDEF778678}"/>
                </a:ext>
              </a:extLst>
            </p:cNvPr>
            <p:cNvSpPr/>
            <p:nvPr/>
          </p:nvSpPr>
          <p:spPr>
            <a:xfrm>
              <a:off x="4372750" y="4808350"/>
              <a:ext cx="112400" cy="45550"/>
            </a:xfrm>
            <a:custGeom>
              <a:avLst/>
              <a:gdLst/>
              <a:ahLst/>
              <a:cxnLst/>
              <a:rect l="l" t="t" r="r" b="b"/>
              <a:pathLst>
                <a:path w="4496" h="1822" extrusionOk="0">
                  <a:moveTo>
                    <a:pt x="4326" y="1"/>
                  </a:moveTo>
                  <a:cubicBezTo>
                    <a:pt x="4308" y="1"/>
                    <a:pt x="4290" y="4"/>
                    <a:pt x="4273" y="10"/>
                  </a:cubicBezTo>
                  <a:lnTo>
                    <a:pt x="159" y="1528"/>
                  </a:lnTo>
                  <a:cubicBezTo>
                    <a:pt x="1" y="1587"/>
                    <a:pt x="43" y="1822"/>
                    <a:pt x="211" y="1822"/>
                  </a:cubicBezTo>
                  <a:cubicBezTo>
                    <a:pt x="229" y="1822"/>
                    <a:pt x="247" y="1818"/>
                    <a:pt x="264" y="1813"/>
                  </a:cubicBezTo>
                  <a:lnTo>
                    <a:pt x="4379" y="293"/>
                  </a:lnTo>
                  <a:cubicBezTo>
                    <a:pt x="4457" y="265"/>
                    <a:pt x="4496" y="177"/>
                    <a:pt x="4467" y="99"/>
                  </a:cubicBezTo>
                  <a:cubicBezTo>
                    <a:pt x="4445" y="38"/>
                    <a:pt x="4387" y="1"/>
                    <a:pt x="432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394;p26">
              <a:extLst>
                <a:ext uri="{FF2B5EF4-FFF2-40B4-BE49-F238E27FC236}">
                  <a16:creationId xmlns:a16="http://schemas.microsoft.com/office/drawing/2014/main" id="{74F774EC-7D8C-A628-80A5-7A36FA8E7F15}"/>
                </a:ext>
              </a:extLst>
            </p:cNvPr>
            <p:cNvSpPr/>
            <p:nvPr/>
          </p:nvSpPr>
          <p:spPr>
            <a:xfrm>
              <a:off x="4226300" y="4206525"/>
              <a:ext cx="1366300" cy="508625"/>
            </a:xfrm>
            <a:custGeom>
              <a:avLst/>
              <a:gdLst/>
              <a:ahLst/>
              <a:cxnLst/>
              <a:rect l="l" t="t" r="r" b="b"/>
              <a:pathLst>
                <a:path w="54652" h="20345" extrusionOk="0">
                  <a:moveTo>
                    <a:pt x="54481" y="1"/>
                  </a:moveTo>
                  <a:cubicBezTo>
                    <a:pt x="54462" y="1"/>
                    <a:pt x="54443" y="4"/>
                    <a:pt x="54425" y="12"/>
                  </a:cubicBezTo>
                  <a:lnTo>
                    <a:pt x="159" y="20053"/>
                  </a:lnTo>
                  <a:cubicBezTo>
                    <a:pt x="0" y="20111"/>
                    <a:pt x="43" y="20345"/>
                    <a:pt x="212" y="20345"/>
                  </a:cubicBezTo>
                  <a:cubicBezTo>
                    <a:pt x="229" y="20345"/>
                    <a:pt x="248" y="20343"/>
                    <a:pt x="264" y="20336"/>
                  </a:cubicBezTo>
                  <a:lnTo>
                    <a:pt x="54530" y="295"/>
                  </a:lnTo>
                  <a:cubicBezTo>
                    <a:pt x="54610" y="267"/>
                    <a:pt x="54652" y="179"/>
                    <a:pt x="54622" y="99"/>
                  </a:cubicBezTo>
                  <a:cubicBezTo>
                    <a:pt x="54600" y="38"/>
                    <a:pt x="54542" y="1"/>
                    <a:pt x="5448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395;p26">
              <a:extLst>
                <a:ext uri="{FF2B5EF4-FFF2-40B4-BE49-F238E27FC236}">
                  <a16:creationId xmlns:a16="http://schemas.microsoft.com/office/drawing/2014/main" id="{8D4652A2-9A93-6E57-D123-4BDB5E4D56CC}"/>
                </a:ext>
              </a:extLst>
            </p:cNvPr>
            <p:cNvSpPr/>
            <p:nvPr/>
          </p:nvSpPr>
          <p:spPr>
            <a:xfrm>
              <a:off x="4079850" y="4067825"/>
              <a:ext cx="1366175" cy="508575"/>
            </a:xfrm>
            <a:custGeom>
              <a:avLst/>
              <a:gdLst/>
              <a:ahLst/>
              <a:cxnLst/>
              <a:rect l="l" t="t" r="r" b="b"/>
              <a:pathLst>
                <a:path w="54647" h="20343" extrusionOk="0">
                  <a:moveTo>
                    <a:pt x="54477" y="0"/>
                  </a:moveTo>
                  <a:cubicBezTo>
                    <a:pt x="54459" y="0"/>
                    <a:pt x="54441" y="3"/>
                    <a:pt x="54424" y="10"/>
                  </a:cubicBezTo>
                  <a:lnTo>
                    <a:pt x="159" y="20051"/>
                  </a:lnTo>
                  <a:cubicBezTo>
                    <a:pt x="0" y="20110"/>
                    <a:pt x="43" y="20343"/>
                    <a:pt x="211" y="20343"/>
                  </a:cubicBezTo>
                  <a:cubicBezTo>
                    <a:pt x="229" y="20343"/>
                    <a:pt x="248" y="20341"/>
                    <a:pt x="265" y="20334"/>
                  </a:cubicBezTo>
                  <a:lnTo>
                    <a:pt x="54528" y="293"/>
                  </a:lnTo>
                  <a:cubicBezTo>
                    <a:pt x="54607" y="264"/>
                    <a:pt x="54647" y="177"/>
                    <a:pt x="54618" y="98"/>
                  </a:cubicBezTo>
                  <a:cubicBezTo>
                    <a:pt x="54596" y="38"/>
                    <a:pt x="54538" y="0"/>
                    <a:pt x="5447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396;p26">
              <a:extLst>
                <a:ext uri="{FF2B5EF4-FFF2-40B4-BE49-F238E27FC236}">
                  <a16:creationId xmlns:a16="http://schemas.microsoft.com/office/drawing/2014/main" id="{4CF58A23-B486-2635-DAED-B4B3D58C155E}"/>
                </a:ext>
              </a:extLst>
            </p:cNvPr>
            <p:cNvSpPr/>
            <p:nvPr/>
          </p:nvSpPr>
          <p:spPr>
            <a:xfrm>
              <a:off x="5233050" y="3929075"/>
              <a:ext cx="66525" cy="28600"/>
            </a:xfrm>
            <a:custGeom>
              <a:avLst/>
              <a:gdLst/>
              <a:ahLst/>
              <a:cxnLst/>
              <a:rect l="l" t="t" r="r" b="b"/>
              <a:pathLst>
                <a:path w="2661" h="1144" extrusionOk="0">
                  <a:moveTo>
                    <a:pt x="2491" y="0"/>
                  </a:moveTo>
                  <a:cubicBezTo>
                    <a:pt x="2473" y="0"/>
                    <a:pt x="2455" y="3"/>
                    <a:pt x="2438" y="10"/>
                  </a:cubicBezTo>
                  <a:lnTo>
                    <a:pt x="158" y="851"/>
                  </a:lnTo>
                  <a:cubicBezTo>
                    <a:pt x="1" y="909"/>
                    <a:pt x="42" y="1144"/>
                    <a:pt x="211" y="1144"/>
                  </a:cubicBezTo>
                  <a:cubicBezTo>
                    <a:pt x="229" y="1144"/>
                    <a:pt x="247" y="1140"/>
                    <a:pt x="264" y="1135"/>
                  </a:cubicBezTo>
                  <a:lnTo>
                    <a:pt x="2542" y="293"/>
                  </a:lnTo>
                  <a:cubicBezTo>
                    <a:pt x="2621" y="264"/>
                    <a:pt x="2661" y="177"/>
                    <a:pt x="2632" y="99"/>
                  </a:cubicBezTo>
                  <a:cubicBezTo>
                    <a:pt x="2610" y="38"/>
                    <a:pt x="2552" y="0"/>
                    <a:pt x="2491"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Google Shape;397;p26">
              <a:extLst>
                <a:ext uri="{FF2B5EF4-FFF2-40B4-BE49-F238E27FC236}">
                  <a16:creationId xmlns:a16="http://schemas.microsoft.com/office/drawing/2014/main" id="{18AD86A0-9C9A-9D73-B875-D1C9BC6A8922}"/>
                </a:ext>
              </a:extLst>
            </p:cNvPr>
            <p:cNvSpPr/>
            <p:nvPr/>
          </p:nvSpPr>
          <p:spPr>
            <a:xfrm>
              <a:off x="3933400" y="3980150"/>
              <a:ext cx="1227900" cy="457525"/>
            </a:xfrm>
            <a:custGeom>
              <a:avLst/>
              <a:gdLst/>
              <a:ahLst/>
              <a:cxnLst/>
              <a:rect l="l" t="t" r="r" b="b"/>
              <a:pathLst>
                <a:path w="49116" h="18301" extrusionOk="0">
                  <a:moveTo>
                    <a:pt x="48946" y="1"/>
                  </a:moveTo>
                  <a:cubicBezTo>
                    <a:pt x="48928" y="1"/>
                    <a:pt x="48910" y="4"/>
                    <a:pt x="48892" y="11"/>
                  </a:cubicBezTo>
                  <a:lnTo>
                    <a:pt x="159" y="18008"/>
                  </a:lnTo>
                  <a:cubicBezTo>
                    <a:pt x="0" y="18065"/>
                    <a:pt x="43" y="18300"/>
                    <a:pt x="212" y="18300"/>
                  </a:cubicBezTo>
                  <a:cubicBezTo>
                    <a:pt x="229" y="18300"/>
                    <a:pt x="248" y="18297"/>
                    <a:pt x="264" y="18291"/>
                  </a:cubicBezTo>
                  <a:lnTo>
                    <a:pt x="48997" y="293"/>
                  </a:lnTo>
                  <a:cubicBezTo>
                    <a:pt x="49075" y="265"/>
                    <a:pt x="49115" y="177"/>
                    <a:pt x="49087" y="99"/>
                  </a:cubicBezTo>
                  <a:cubicBezTo>
                    <a:pt x="49064" y="38"/>
                    <a:pt x="49007" y="1"/>
                    <a:pt x="4894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Google Shape;398;p26">
              <a:extLst>
                <a:ext uri="{FF2B5EF4-FFF2-40B4-BE49-F238E27FC236}">
                  <a16:creationId xmlns:a16="http://schemas.microsoft.com/office/drawing/2014/main" id="{14D7E2D4-3706-FCD9-B5E1-A2B7F0B82528}"/>
                </a:ext>
              </a:extLst>
            </p:cNvPr>
            <p:cNvSpPr/>
            <p:nvPr/>
          </p:nvSpPr>
          <p:spPr>
            <a:xfrm>
              <a:off x="3786950" y="3790300"/>
              <a:ext cx="1366175" cy="508625"/>
            </a:xfrm>
            <a:custGeom>
              <a:avLst/>
              <a:gdLst/>
              <a:ahLst/>
              <a:cxnLst/>
              <a:rect l="l" t="t" r="r" b="b"/>
              <a:pathLst>
                <a:path w="54647" h="20345" extrusionOk="0">
                  <a:moveTo>
                    <a:pt x="54477" y="1"/>
                  </a:moveTo>
                  <a:cubicBezTo>
                    <a:pt x="54459" y="1"/>
                    <a:pt x="54442" y="4"/>
                    <a:pt x="54425" y="10"/>
                  </a:cubicBezTo>
                  <a:lnTo>
                    <a:pt x="159" y="20052"/>
                  </a:lnTo>
                  <a:cubicBezTo>
                    <a:pt x="0" y="20110"/>
                    <a:pt x="43" y="20344"/>
                    <a:pt x="211" y="20344"/>
                  </a:cubicBezTo>
                  <a:cubicBezTo>
                    <a:pt x="229" y="20344"/>
                    <a:pt x="246" y="20342"/>
                    <a:pt x="264" y="20336"/>
                  </a:cubicBezTo>
                  <a:lnTo>
                    <a:pt x="54529" y="294"/>
                  </a:lnTo>
                  <a:cubicBezTo>
                    <a:pt x="54608" y="265"/>
                    <a:pt x="54647" y="178"/>
                    <a:pt x="54618" y="100"/>
                  </a:cubicBezTo>
                  <a:cubicBezTo>
                    <a:pt x="54596" y="39"/>
                    <a:pt x="54538" y="1"/>
                    <a:pt x="54477"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Google Shape;400;p26">
              <a:extLst>
                <a:ext uri="{FF2B5EF4-FFF2-40B4-BE49-F238E27FC236}">
                  <a16:creationId xmlns:a16="http://schemas.microsoft.com/office/drawing/2014/main" id="{F93960DA-CC3F-6D4C-ADBD-7B7CDAD8F76C}"/>
                </a:ext>
              </a:extLst>
            </p:cNvPr>
            <p:cNvSpPr/>
            <p:nvPr/>
          </p:nvSpPr>
          <p:spPr>
            <a:xfrm>
              <a:off x="3494050" y="3512825"/>
              <a:ext cx="1366175" cy="508625"/>
            </a:xfrm>
            <a:custGeom>
              <a:avLst/>
              <a:gdLst/>
              <a:ahLst/>
              <a:cxnLst/>
              <a:rect l="l" t="t" r="r" b="b"/>
              <a:pathLst>
                <a:path w="54647" h="20345" extrusionOk="0">
                  <a:moveTo>
                    <a:pt x="54476" y="1"/>
                  </a:moveTo>
                  <a:cubicBezTo>
                    <a:pt x="54459" y="1"/>
                    <a:pt x="54441" y="4"/>
                    <a:pt x="54424" y="10"/>
                  </a:cubicBezTo>
                  <a:lnTo>
                    <a:pt x="159" y="20051"/>
                  </a:lnTo>
                  <a:cubicBezTo>
                    <a:pt x="0" y="20110"/>
                    <a:pt x="43" y="20343"/>
                    <a:pt x="211" y="20345"/>
                  </a:cubicBezTo>
                  <a:cubicBezTo>
                    <a:pt x="229" y="20345"/>
                    <a:pt x="246" y="20341"/>
                    <a:pt x="264" y="20335"/>
                  </a:cubicBezTo>
                  <a:lnTo>
                    <a:pt x="54528" y="293"/>
                  </a:lnTo>
                  <a:cubicBezTo>
                    <a:pt x="54606" y="265"/>
                    <a:pt x="54647" y="177"/>
                    <a:pt x="54618" y="99"/>
                  </a:cubicBezTo>
                  <a:cubicBezTo>
                    <a:pt x="54596" y="38"/>
                    <a:pt x="54538" y="1"/>
                    <a:pt x="5447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Google Shape;401;p26">
              <a:extLst>
                <a:ext uri="{FF2B5EF4-FFF2-40B4-BE49-F238E27FC236}">
                  <a16:creationId xmlns:a16="http://schemas.microsoft.com/office/drawing/2014/main" id="{7EC73DDF-B760-C943-48BE-1E66FF68778E}"/>
                </a:ext>
              </a:extLst>
            </p:cNvPr>
            <p:cNvSpPr/>
            <p:nvPr/>
          </p:nvSpPr>
          <p:spPr>
            <a:xfrm>
              <a:off x="3347600" y="3374125"/>
              <a:ext cx="1366050" cy="508575"/>
            </a:xfrm>
            <a:custGeom>
              <a:avLst/>
              <a:gdLst/>
              <a:ahLst/>
              <a:cxnLst/>
              <a:rect l="l" t="t" r="r" b="b"/>
              <a:pathLst>
                <a:path w="54642" h="20343" extrusionOk="0">
                  <a:moveTo>
                    <a:pt x="54472" y="0"/>
                  </a:moveTo>
                  <a:cubicBezTo>
                    <a:pt x="54456" y="0"/>
                    <a:pt x="54440" y="3"/>
                    <a:pt x="54423" y="8"/>
                  </a:cubicBezTo>
                  <a:lnTo>
                    <a:pt x="159" y="20049"/>
                  </a:lnTo>
                  <a:cubicBezTo>
                    <a:pt x="0" y="20108"/>
                    <a:pt x="42" y="20342"/>
                    <a:pt x="211" y="20343"/>
                  </a:cubicBezTo>
                  <a:cubicBezTo>
                    <a:pt x="228" y="20342"/>
                    <a:pt x="246" y="20339"/>
                    <a:pt x="262" y="20332"/>
                  </a:cubicBezTo>
                  <a:lnTo>
                    <a:pt x="54528" y="291"/>
                  </a:lnTo>
                  <a:cubicBezTo>
                    <a:pt x="54604" y="261"/>
                    <a:pt x="54642" y="175"/>
                    <a:pt x="54613" y="98"/>
                  </a:cubicBezTo>
                  <a:cubicBezTo>
                    <a:pt x="54591" y="38"/>
                    <a:pt x="54534" y="0"/>
                    <a:pt x="54472"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Google Shape;402;p26">
              <a:extLst>
                <a:ext uri="{FF2B5EF4-FFF2-40B4-BE49-F238E27FC236}">
                  <a16:creationId xmlns:a16="http://schemas.microsoft.com/office/drawing/2014/main" id="{E18388A0-D87B-90AD-9F32-CE78CBE3C610}"/>
                </a:ext>
              </a:extLst>
            </p:cNvPr>
            <p:cNvSpPr/>
            <p:nvPr/>
          </p:nvSpPr>
          <p:spPr>
            <a:xfrm>
              <a:off x="4509750" y="3235325"/>
              <a:ext cx="57575" cy="25325"/>
            </a:xfrm>
            <a:custGeom>
              <a:avLst/>
              <a:gdLst/>
              <a:ahLst/>
              <a:cxnLst/>
              <a:rect l="l" t="t" r="r" b="b"/>
              <a:pathLst>
                <a:path w="2303" h="1013" extrusionOk="0">
                  <a:moveTo>
                    <a:pt x="2133" y="1"/>
                  </a:moveTo>
                  <a:cubicBezTo>
                    <a:pt x="2115" y="1"/>
                    <a:pt x="2097" y="4"/>
                    <a:pt x="2079" y="11"/>
                  </a:cubicBezTo>
                  <a:lnTo>
                    <a:pt x="158" y="719"/>
                  </a:lnTo>
                  <a:cubicBezTo>
                    <a:pt x="0" y="778"/>
                    <a:pt x="43" y="1012"/>
                    <a:pt x="211" y="1012"/>
                  </a:cubicBezTo>
                  <a:cubicBezTo>
                    <a:pt x="229" y="1012"/>
                    <a:pt x="246" y="1009"/>
                    <a:pt x="264" y="1003"/>
                  </a:cubicBezTo>
                  <a:lnTo>
                    <a:pt x="2184" y="294"/>
                  </a:lnTo>
                  <a:cubicBezTo>
                    <a:pt x="2262" y="265"/>
                    <a:pt x="2303" y="177"/>
                    <a:pt x="2273" y="99"/>
                  </a:cubicBezTo>
                  <a:cubicBezTo>
                    <a:pt x="2250" y="39"/>
                    <a:pt x="2193" y="1"/>
                    <a:pt x="2133"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Google Shape;403;p26">
              <a:extLst>
                <a:ext uri="{FF2B5EF4-FFF2-40B4-BE49-F238E27FC236}">
                  <a16:creationId xmlns:a16="http://schemas.microsoft.com/office/drawing/2014/main" id="{C488B507-827D-F8BF-1503-C4A7323C07F2}"/>
                </a:ext>
              </a:extLst>
            </p:cNvPr>
            <p:cNvSpPr/>
            <p:nvPr/>
          </p:nvSpPr>
          <p:spPr>
            <a:xfrm>
              <a:off x="3201150" y="3268500"/>
              <a:ext cx="1276300" cy="475450"/>
            </a:xfrm>
            <a:custGeom>
              <a:avLst/>
              <a:gdLst/>
              <a:ahLst/>
              <a:cxnLst/>
              <a:rect l="l" t="t" r="r" b="b"/>
              <a:pathLst>
                <a:path w="51052" h="19018" extrusionOk="0">
                  <a:moveTo>
                    <a:pt x="50881" y="1"/>
                  </a:moveTo>
                  <a:cubicBezTo>
                    <a:pt x="50865" y="1"/>
                    <a:pt x="50848" y="4"/>
                    <a:pt x="50831" y="10"/>
                  </a:cubicBezTo>
                  <a:lnTo>
                    <a:pt x="159" y="18725"/>
                  </a:lnTo>
                  <a:cubicBezTo>
                    <a:pt x="0" y="18782"/>
                    <a:pt x="41" y="19018"/>
                    <a:pt x="210" y="19018"/>
                  </a:cubicBezTo>
                  <a:cubicBezTo>
                    <a:pt x="229" y="19017"/>
                    <a:pt x="246" y="19014"/>
                    <a:pt x="263" y="19007"/>
                  </a:cubicBezTo>
                  <a:lnTo>
                    <a:pt x="50936" y="294"/>
                  </a:lnTo>
                  <a:cubicBezTo>
                    <a:pt x="51013" y="264"/>
                    <a:pt x="51052" y="177"/>
                    <a:pt x="51023" y="100"/>
                  </a:cubicBezTo>
                  <a:cubicBezTo>
                    <a:pt x="51000" y="39"/>
                    <a:pt x="50943" y="1"/>
                    <a:pt x="5088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Google Shape;404;p26">
              <a:extLst>
                <a:ext uri="{FF2B5EF4-FFF2-40B4-BE49-F238E27FC236}">
                  <a16:creationId xmlns:a16="http://schemas.microsoft.com/office/drawing/2014/main" id="{098E96D5-4A65-96D9-4626-B04E28710CA8}"/>
                </a:ext>
              </a:extLst>
            </p:cNvPr>
            <p:cNvSpPr/>
            <p:nvPr/>
          </p:nvSpPr>
          <p:spPr>
            <a:xfrm>
              <a:off x="3459675" y="3096575"/>
              <a:ext cx="961150" cy="359050"/>
            </a:xfrm>
            <a:custGeom>
              <a:avLst/>
              <a:gdLst/>
              <a:ahLst/>
              <a:cxnLst/>
              <a:rect l="l" t="t" r="r" b="b"/>
              <a:pathLst>
                <a:path w="38446" h="14362" extrusionOk="0">
                  <a:moveTo>
                    <a:pt x="38274" y="1"/>
                  </a:moveTo>
                  <a:cubicBezTo>
                    <a:pt x="38258" y="1"/>
                    <a:pt x="38241" y="4"/>
                    <a:pt x="38224" y="10"/>
                  </a:cubicBezTo>
                  <a:lnTo>
                    <a:pt x="160" y="14068"/>
                  </a:lnTo>
                  <a:cubicBezTo>
                    <a:pt x="1" y="14127"/>
                    <a:pt x="43" y="14360"/>
                    <a:pt x="211" y="14362"/>
                  </a:cubicBezTo>
                  <a:cubicBezTo>
                    <a:pt x="230" y="14362"/>
                    <a:pt x="247" y="14358"/>
                    <a:pt x="264" y="14351"/>
                  </a:cubicBezTo>
                  <a:lnTo>
                    <a:pt x="38329" y="292"/>
                  </a:lnTo>
                  <a:cubicBezTo>
                    <a:pt x="38406" y="263"/>
                    <a:pt x="38445" y="177"/>
                    <a:pt x="38416" y="99"/>
                  </a:cubicBezTo>
                  <a:cubicBezTo>
                    <a:pt x="38394" y="39"/>
                    <a:pt x="38336" y="1"/>
                    <a:pt x="38274"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Google Shape;405;p26">
              <a:extLst>
                <a:ext uri="{FF2B5EF4-FFF2-40B4-BE49-F238E27FC236}">
                  <a16:creationId xmlns:a16="http://schemas.microsoft.com/office/drawing/2014/main" id="{58C03B55-B2BC-E0E3-6412-E89A48BFDB7E}"/>
                </a:ext>
              </a:extLst>
            </p:cNvPr>
            <p:cNvSpPr/>
            <p:nvPr/>
          </p:nvSpPr>
          <p:spPr>
            <a:xfrm>
              <a:off x="3054675" y="3500825"/>
              <a:ext cx="271700" cy="104350"/>
            </a:xfrm>
            <a:custGeom>
              <a:avLst/>
              <a:gdLst/>
              <a:ahLst/>
              <a:cxnLst/>
              <a:rect l="l" t="t" r="r" b="b"/>
              <a:pathLst>
                <a:path w="10868" h="4174" extrusionOk="0">
                  <a:moveTo>
                    <a:pt x="10696" y="0"/>
                  </a:moveTo>
                  <a:cubicBezTo>
                    <a:pt x="10677" y="0"/>
                    <a:pt x="10659" y="4"/>
                    <a:pt x="10641" y="11"/>
                  </a:cubicBezTo>
                  <a:lnTo>
                    <a:pt x="160" y="3882"/>
                  </a:lnTo>
                  <a:cubicBezTo>
                    <a:pt x="1" y="3940"/>
                    <a:pt x="42" y="4174"/>
                    <a:pt x="211" y="4174"/>
                  </a:cubicBezTo>
                  <a:cubicBezTo>
                    <a:pt x="229" y="4174"/>
                    <a:pt x="247" y="4172"/>
                    <a:pt x="263" y="4165"/>
                  </a:cubicBezTo>
                  <a:lnTo>
                    <a:pt x="10745" y="294"/>
                  </a:lnTo>
                  <a:cubicBezTo>
                    <a:pt x="10825" y="267"/>
                    <a:pt x="10867" y="179"/>
                    <a:pt x="10837" y="99"/>
                  </a:cubicBezTo>
                  <a:cubicBezTo>
                    <a:pt x="10815" y="38"/>
                    <a:pt x="10757" y="0"/>
                    <a:pt x="1069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34" name="TextBox 33">
            <a:extLst>
              <a:ext uri="{FF2B5EF4-FFF2-40B4-BE49-F238E27FC236}">
                <a16:creationId xmlns:a16="http://schemas.microsoft.com/office/drawing/2014/main" id="{F78A3606-B93D-F859-8AEB-601BAB0E170D}"/>
              </a:ext>
            </a:extLst>
          </p:cNvPr>
          <p:cNvSpPr txBox="1"/>
          <p:nvPr/>
        </p:nvSpPr>
        <p:spPr>
          <a:xfrm>
            <a:off x="609921" y="5265658"/>
            <a:ext cx="1482844" cy="14773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srgbClr val="008000"/>
                </a:solidFill>
                <a:effectLst/>
                <a:uLnTx/>
                <a:uFillTx/>
                <a:latin typeface="Calibri" panose="020F0502020204030204"/>
                <a:ea typeface="+mn-ea"/>
                <a:cs typeface="B Nazanin" panose="00000400000000000000" pitchFamily="2" charset="-78"/>
              </a:rPr>
              <a:t>روش تحقیق</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5" name="Regular Pentagon 1">
            <a:extLst>
              <a:ext uri="{FF2B5EF4-FFF2-40B4-BE49-F238E27FC236}">
                <a16:creationId xmlns:a16="http://schemas.microsoft.com/office/drawing/2014/main" id="{C6521805-588E-EA9B-2411-AFE352A8B40C}"/>
              </a:ext>
            </a:extLst>
          </p:cNvPr>
          <p:cNvSpPr/>
          <p:nvPr/>
        </p:nvSpPr>
        <p:spPr>
          <a:xfrm>
            <a:off x="31509" y="6244425"/>
            <a:ext cx="769815" cy="589033"/>
          </a:xfrm>
          <a:prstGeom prst="pentagon">
            <a:avLst/>
          </a:prstGeom>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12</a:t>
            </a:r>
          </a:p>
        </p:txBody>
      </p:sp>
      <p:sp>
        <p:nvSpPr>
          <p:cNvPr id="36" name="Rectangle: Rounded Corners 35">
            <a:extLst>
              <a:ext uri="{FF2B5EF4-FFF2-40B4-BE49-F238E27FC236}">
                <a16:creationId xmlns:a16="http://schemas.microsoft.com/office/drawing/2014/main" id="{96E33638-E183-42B0-E8A8-65E52B9B97FE}"/>
              </a:ext>
            </a:extLst>
          </p:cNvPr>
          <p:cNvSpPr/>
          <p:nvPr/>
        </p:nvSpPr>
        <p:spPr>
          <a:xfrm>
            <a:off x="7943274" y="1224330"/>
            <a:ext cx="2874100" cy="36432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a-IR" sz="2000" b="1" dirty="0">
                <a:cs typeface="B Nazanin" panose="00000400000000000000" pitchFamily="2" charset="-78"/>
              </a:rPr>
              <a:t>روایی و پایایی در بخش کیفی</a:t>
            </a:r>
            <a:endParaRPr lang="en-US" sz="2000" b="1" dirty="0">
              <a:cs typeface="B Nazanin" panose="00000400000000000000" pitchFamily="2" charset="-78"/>
            </a:endParaRPr>
          </a:p>
        </p:txBody>
      </p:sp>
      <p:pic>
        <p:nvPicPr>
          <p:cNvPr id="38" name="Picture 37">
            <a:extLst>
              <a:ext uri="{FF2B5EF4-FFF2-40B4-BE49-F238E27FC236}">
                <a16:creationId xmlns:a16="http://schemas.microsoft.com/office/drawing/2014/main" id="{F383C683-67AA-E602-E3CB-A6764C2CAC70}"/>
              </a:ext>
            </a:extLst>
          </p:cNvPr>
          <p:cNvPicPr>
            <a:picLocks noChangeAspect="1"/>
          </p:cNvPicPr>
          <p:nvPr/>
        </p:nvPicPr>
        <p:blipFill>
          <a:blip r:embed="rId4"/>
          <a:stretch>
            <a:fillRect/>
          </a:stretch>
        </p:blipFill>
        <p:spPr>
          <a:xfrm>
            <a:off x="6778129" y="1671139"/>
            <a:ext cx="4925935" cy="1072061"/>
          </a:xfrm>
          <a:prstGeom prst="rect">
            <a:avLst/>
          </a:prstGeom>
        </p:spPr>
      </p:pic>
      <p:pic>
        <p:nvPicPr>
          <p:cNvPr id="40" name="Picture 39">
            <a:extLst>
              <a:ext uri="{FF2B5EF4-FFF2-40B4-BE49-F238E27FC236}">
                <a16:creationId xmlns:a16="http://schemas.microsoft.com/office/drawing/2014/main" id="{BF5867F8-F04F-89F2-0330-1F127442C613}"/>
              </a:ext>
            </a:extLst>
          </p:cNvPr>
          <p:cNvPicPr>
            <a:picLocks noChangeAspect="1"/>
          </p:cNvPicPr>
          <p:nvPr/>
        </p:nvPicPr>
        <p:blipFill>
          <a:blip r:embed="rId5"/>
          <a:stretch>
            <a:fillRect/>
          </a:stretch>
        </p:blipFill>
        <p:spPr>
          <a:xfrm>
            <a:off x="114036" y="1673904"/>
            <a:ext cx="6550899" cy="850402"/>
          </a:xfrm>
          <a:prstGeom prst="rect">
            <a:avLst/>
          </a:prstGeom>
        </p:spPr>
      </p:pic>
      <p:sp>
        <p:nvSpPr>
          <p:cNvPr id="41" name="Rectangle: Rounded Corners 40">
            <a:extLst>
              <a:ext uri="{FF2B5EF4-FFF2-40B4-BE49-F238E27FC236}">
                <a16:creationId xmlns:a16="http://schemas.microsoft.com/office/drawing/2014/main" id="{FE80E170-AE03-6783-9897-1F7F74ECD58A}"/>
              </a:ext>
            </a:extLst>
          </p:cNvPr>
          <p:cNvSpPr/>
          <p:nvPr/>
        </p:nvSpPr>
        <p:spPr>
          <a:xfrm>
            <a:off x="1958104" y="1202357"/>
            <a:ext cx="2874100" cy="36432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a-IR" sz="2000" b="1" dirty="0">
                <a:cs typeface="B Nazanin" panose="00000400000000000000" pitchFamily="2" charset="-78"/>
              </a:rPr>
              <a:t>روایی و پایایی در بخش کمی</a:t>
            </a:r>
            <a:endParaRPr lang="en-US" sz="2000" b="1" dirty="0">
              <a:cs typeface="B Nazanin" panose="00000400000000000000" pitchFamily="2" charset="-78"/>
            </a:endParaRPr>
          </a:p>
        </p:txBody>
      </p:sp>
      <p:pic>
        <p:nvPicPr>
          <p:cNvPr id="42" name="Picture 41">
            <a:extLst>
              <a:ext uri="{FF2B5EF4-FFF2-40B4-BE49-F238E27FC236}">
                <a16:creationId xmlns:a16="http://schemas.microsoft.com/office/drawing/2014/main" id="{9B967131-4E7D-02AF-FF94-212986A73849}"/>
              </a:ext>
            </a:extLst>
          </p:cNvPr>
          <p:cNvPicPr>
            <a:picLocks noChangeAspect="1"/>
          </p:cNvPicPr>
          <p:nvPr/>
        </p:nvPicPr>
        <p:blipFill rotWithShape="1">
          <a:blip r:embed="rId6"/>
          <a:srcRect t="15758"/>
          <a:stretch/>
        </p:blipFill>
        <p:spPr>
          <a:xfrm>
            <a:off x="2910563" y="3529361"/>
            <a:ext cx="7059423" cy="3122177"/>
          </a:xfrm>
          <a:prstGeom prst="rect">
            <a:avLst/>
          </a:prstGeom>
        </p:spPr>
      </p:pic>
    </p:spTree>
    <p:extLst>
      <p:ext uri="{BB962C8B-B14F-4D97-AF65-F5344CB8AC3E}">
        <p14:creationId xmlns:p14="http://schemas.microsoft.com/office/powerpoint/2010/main" val="2778527459"/>
      </p:ext>
    </p:extLst>
  </p:cSld>
  <p:clrMapOvr>
    <a:masterClrMapping/>
  </p:clrMapOvr>
  <p:transition spd="slow">
    <p:cover/>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CFF66">
            <a:alpha val="41000"/>
          </a:srgbClr>
        </a:solidFill>
        <a:effectLst/>
      </p:bgPr>
    </p:bg>
    <p:spTree>
      <p:nvGrpSpPr>
        <p:cNvPr id="1" name="Shape 1056"/>
        <p:cNvGrpSpPr/>
        <p:nvPr/>
      </p:nvGrpSpPr>
      <p:grpSpPr>
        <a:xfrm>
          <a:off x="0" y="0"/>
          <a:ext cx="0" cy="0"/>
          <a:chOff x="0" y="0"/>
          <a:chExt cx="0" cy="0"/>
        </a:xfrm>
      </p:grpSpPr>
      <p:sp>
        <p:nvSpPr>
          <p:cNvPr id="1057" name="Google Shape;1057;p33"/>
          <p:cNvSpPr txBox="1">
            <a:spLocks noGrp="1"/>
          </p:cNvSpPr>
          <p:nvPr>
            <p:ph type="title"/>
          </p:nvPr>
        </p:nvSpPr>
        <p:spPr>
          <a:xfrm>
            <a:off x="1192698" y="90784"/>
            <a:ext cx="9718800" cy="1122400"/>
          </a:xfrm>
          <a:prstGeom prst="rect">
            <a:avLst/>
          </a:prstGeom>
        </p:spPr>
        <p:txBody>
          <a:bodyPr spcFirstLastPara="1" vert="horz" wrap="square" lIns="121900" tIns="121900" rIns="121900" bIns="121900" rtlCol="0" anchor="ctr" anchorCtr="0">
            <a:noAutofit/>
          </a:bodyPr>
          <a:lstStyle/>
          <a:p>
            <a:r>
              <a:rPr lang="fa-IR" sz="7200" b="1" dirty="0">
                <a:solidFill>
                  <a:srgbClr val="008000"/>
                </a:solidFill>
                <a:cs typeface="B Nazanin" panose="00000400000000000000" pitchFamily="2" charset="-78"/>
              </a:rPr>
              <a:t>روش آماری</a:t>
            </a:r>
            <a:endParaRPr sz="7200" b="1" dirty="0">
              <a:solidFill>
                <a:srgbClr val="008000"/>
              </a:solidFill>
              <a:cs typeface="B Nazanin" panose="00000400000000000000" pitchFamily="2" charset="-78"/>
            </a:endParaRPr>
          </a:p>
        </p:txBody>
      </p:sp>
      <p:sp>
        <p:nvSpPr>
          <p:cNvPr id="1058" name="Google Shape;1058;p33"/>
          <p:cNvSpPr txBox="1">
            <a:spLocks noGrp="1"/>
          </p:cNvSpPr>
          <p:nvPr>
            <p:ph type="title" idx="4294967295"/>
          </p:nvPr>
        </p:nvSpPr>
        <p:spPr>
          <a:xfrm>
            <a:off x="1451767" y="2060833"/>
            <a:ext cx="2236800" cy="693600"/>
          </a:xfrm>
          <a:prstGeom prst="rect">
            <a:avLst/>
          </a:prstGeom>
        </p:spPr>
        <p:txBody>
          <a:bodyPr spcFirstLastPara="1" vert="horz" wrap="square" lIns="121900" tIns="121900" rIns="121900" bIns="121900" rtlCol="0" anchor="ctr" anchorCtr="0">
            <a:noAutofit/>
          </a:bodyPr>
          <a:lstStyle/>
          <a:p>
            <a:pPr algn="ctr">
              <a:spcBef>
                <a:spcPts val="0"/>
              </a:spcBef>
            </a:pPr>
            <a:r>
              <a:rPr lang="fa-IR" sz="3200" b="1" dirty="0">
                <a:solidFill>
                  <a:srgbClr val="008000"/>
                </a:solidFill>
                <a:cs typeface="B Nazanin" panose="00000400000000000000" pitchFamily="2" charset="-78"/>
              </a:rPr>
              <a:t>کمی</a:t>
            </a:r>
            <a:endParaRPr sz="3200" b="1" dirty="0">
              <a:solidFill>
                <a:srgbClr val="008000"/>
              </a:solidFill>
              <a:cs typeface="B Nazanin" panose="00000400000000000000" pitchFamily="2" charset="-78"/>
            </a:endParaRPr>
          </a:p>
        </p:txBody>
      </p:sp>
      <p:cxnSp>
        <p:nvCxnSpPr>
          <p:cNvPr id="1060" name="Google Shape;1060;p33"/>
          <p:cNvCxnSpPr/>
          <p:nvPr/>
        </p:nvCxnSpPr>
        <p:spPr>
          <a:xfrm>
            <a:off x="1646167" y="2754433"/>
            <a:ext cx="1848000" cy="0"/>
          </a:xfrm>
          <a:prstGeom prst="straightConnector1">
            <a:avLst/>
          </a:prstGeom>
          <a:noFill/>
          <a:ln w="19050" cap="flat" cmpd="sng">
            <a:solidFill>
              <a:srgbClr val="1D1D1B"/>
            </a:solidFill>
            <a:prstDash val="solid"/>
            <a:round/>
            <a:headEnd type="none" w="med" len="med"/>
            <a:tailEnd type="none" w="med" len="med"/>
          </a:ln>
        </p:spPr>
      </p:cxnSp>
      <p:sp>
        <p:nvSpPr>
          <p:cNvPr id="1061" name="Google Shape;1061;p33"/>
          <p:cNvSpPr txBox="1">
            <a:spLocks noGrp="1"/>
          </p:cNvSpPr>
          <p:nvPr>
            <p:ph type="title" idx="4294967295"/>
          </p:nvPr>
        </p:nvSpPr>
        <p:spPr>
          <a:xfrm>
            <a:off x="9028874" y="2659857"/>
            <a:ext cx="1677659" cy="693600"/>
          </a:xfrm>
          <a:prstGeom prst="rect">
            <a:avLst/>
          </a:prstGeom>
        </p:spPr>
        <p:txBody>
          <a:bodyPr spcFirstLastPara="1" vert="horz" wrap="square" lIns="121900" tIns="121900" rIns="121900" bIns="121900" rtlCol="0" anchor="ctr" anchorCtr="0">
            <a:noAutofit/>
          </a:bodyPr>
          <a:lstStyle/>
          <a:p>
            <a:pPr algn="ctr">
              <a:spcBef>
                <a:spcPts val="0"/>
              </a:spcBef>
            </a:pPr>
            <a:r>
              <a:rPr lang="fa-IR" sz="3200" b="1" dirty="0">
                <a:solidFill>
                  <a:srgbClr val="008000"/>
                </a:solidFill>
                <a:cs typeface="B Nazanin" panose="00000400000000000000" pitchFamily="2" charset="-78"/>
              </a:rPr>
              <a:t>کیفی</a:t>
            </a:r>
            <a:endParaRPr sz="2400" b="1" dirty="0">
              <a:solidFill>
                <a:srgbClr val="008000"/>
              </a:solidFill>
              <a:cs typeface="B Nazanin" panose="00000400000000000000" pitchFamily="2" charset="-78"/>
            </a:endParaRPr>
          </a:p>
        </p:txBody>
      </p:sp>
      <p:sp>
        <p:nvSpPr>
          <p:cNvPr id="1062" name="Google Shape;1062;p33"/>
          <p:cNvSpPr txBox="1">
            <a:spLocks noGrp="1"/>
          </p:cNvSpPr>
          <p:nvPr>
            <p:ph type="subTitle" idx="4294967295"/>
          </p:nvPr>
        </p:nvSpPr>
        <p:spPr>
          <a:xfrm>
            <a:off x="7853136" y="3582833"/>
            <a:ext cx="4213964" cy="794410"/>
          </a:xfrm>
          <a:prstGeom prst="rect">
            <a:avLst/>
          </a:prstGeom>
        </p:spPr>
        <p:txBody>
          <a:bodyPr spcFirstLastPara="1" vert="horz" wrap="square" lIns="121900" tIns="121900" rIns="121900" bIns="121900" rtlCol="0" anchor="t" anchorCtr="0">
            <a:noAutofit/>
          </a:bodyPr>
          <a:lstStyle/>
          <a:p>
            <a:pPr marL="0" indent="0" algn="ctr" rtl="1">
              <a:spcBef>
                <a:spcPts val="0"/>
              </a:spcBef>
              <a:buNone/>
            </a:pPr>
            <a:r>
              <a:rPr lang="ar-SA" sz="2000" dirty="0">
                <a:cs typeface="B Nazanin" panose="00000400000000000000" pitchFamily="2" charset="-78"/>
              </a:rPr>
              <a:t>نظریه داده بنیاد (کدگذاری باز، کد گذاری محوری و کد گذاری انتخابی).</a:t>
            </a:r>
          </a:p>
          <a:p>
            <a:pPr marL="0" indent="0" algn="ctr" rtl="1">
              <a:spcBef>
                <a:spcPts val="0"/>
              </a:spcBef>
              <a:buNone/>
            </a:pPr>
            <a:endParaRPr lang="fa-IR" sz="3200" b="1" dirty="0">
              <a:cs typeface="B Nazanin" panose="00000400000000000000" pitchFamily="2" charset="-78"/>
            </a:endParaRPr>
          </a:p>
          <a:p>
            <a:pPr marL="0" indent="0" algn="ctr" rtl="1">
              <a:spcBef>
                <a:spcPts val="0"/>
              </a:spcBef>
              <a:buNone/>
            </a:pPr>
            <a:endParaRPr lang="fa-IR" sz="3200" b="1" dirty="0">
              <a:cs typeface="B Nazanin" panose="00000400000000000000" pitchFamily="2" charset="-78"/>
            </a:endParaRPr>
          </a:p>
          <a:p>
            <a:pPr marL="0" indent="0" algn="ctr" rtl="1">
              <a:spcBef>
                <a:spcPts val="0"/>
              </a:spcBef>
              <a:buNone/>
            </a:pPr>
            <a:endParaRPr lang="fa-IR" sz="3200" b="1" dirty="0">
              <a:cs typeface="B Nazanin" panose="00000400000000000000" pitchFamily="2" charset="-78"/>
            </a:endParaRPr>
          </a:p>
          <a:p>
            <a:pPr marL="0" indent="0" algn="ctr" rtl="1">
              <a:spcBef>
                <a:spcPts val="0"/>
              </a:spcBef>
              <a:buNone/>
            </a:pPr>
            <a:endParaRPr lang="fa-IR" sz="3200" b="1" dirty="0">
              <a:cs typeface="B Nazanin" panose="00000400000000000000" pitchFamily="2" charset="-78"/>
            </a:endParaRPr>
          </a:p>
        </p:txBody>
      </p:sp>
      <p:cxnSp>
        <p:nvCxnSpPr>
          <p:cNvPr id="1063" name="Google Shape;1063;p33"/>
          <p:cNvCxnSpPr/>
          <p:nvPr/>
        </p:nvCxnSpPr>
        <p:spPr>
          <a:xfrm>
            <a:off x="8810233" y="3416284"/>
            <a:ext cx="1848000" cy="0"/>
          </a:xfrm>
          <a:prstGeom prst="straightConnector1">
            <a:avLst/>
          </a:prstGeom>
          <a:noFill/>
          <a:ln w="19050" cap="flat" cmpd="sng">
            <a:solidFill>
              <a:srgbClr val="1D1D1B"/>
            </a:solidFill>
            <a:prstDash val="solid"/>
            <a:round/>
            <a:headEnd type="none" w="med" len="med"/>
            <a:tailEnd type="none" w="med" len="med"/>
          </a:ln>
        </p:spPr>
      </p:cxnSp>
      <p:grpSp>
        <p:nvGrpSpPr>
          <p:cNvPr id="1097" name="Google Shape;1097;p33"/>
          <p:cNvGrpSpPr/>
          <p:nvPr/>
        </p:nvGrpSpPr>
        <p:grpSpPr>
          <a:xfrm>
            <a:off x="3876400" y="2024651"/>
            <a:ext cx="4060701" cy="4473276"/>
            <a:chOff x="1812425" y="1438100"/>
            <a:chExt cx="3665775" cy="4038225"/>
          </a:xfrm>
        </p:grpSpPr>
        <p:sp>
          <p:nvSpPr>
            <p:cNvPr id="1098" name="Google Shape;1098;p33"/>
            <p:cNvSpPr/>
            <p:nvPr/>
          </p:nvSpPr>
          <p:spPr>
            <a:xfrm>
              <a:off x="1838850" y="3935100"/>
              <a:ext cx="1610850" cy="369250"/>
            </a:xfrm>
            <a:custGeom>
              <a:avLst/>
              <a:gdLst/>
              <a:ahLst/>
              <a:cxnLst/>
              <a:rect l="l" t="t" r="r" b="b"/>
              <a:pathLst>
                <a:path w="64434" h="14770" extrusionOk="0">
                  <a:moveTo>
                    <a:pt x="0" y="0"/>
                  </a:moveTo>
                  <a:lnTo>
                    <a:pt x="0" y="5734"/>
                  </a:lnTo>
                  <a:lnTo>
                    <a:pt x="64434" y="14770"/>
                  </a:lnTo>
                  <a:lnTo>
                    <a:pt x="64434" y="9036"/>
                  </a:lnTo>
                  <a:lnTo>
                    <a:pt x="0" y="0"/>
                  </a:ln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099" name="Google Shape;1099;p33"/>
            <p:cNvSpPr/>
            <p:nvPr/>
          </p:nvSpPr>
          <p:spPr>
            <a:xfrm>
              <a:off x="1831700" y="3927975"/>
              <a:ext cx="1625150" cy="383525"/>
            </a:xfrm>
            <a:custGeom>
              <a:avLst/>
              <a:gdLst/>
              <a:ahLst/>
              <a:cxnLst/>
              <a:rect l="l" t="t" r="r" b="b"/>
              <a:pathLst>
                <a:path w="65006" h="15341" extrusionOk="0">
                  <a:moveTo>
                    <a:pt x="571" y="613"/>
                  </a:moveTo>
                  <a:lnTo>
                    <a:pt x="64435" y="9570"/>
                  </a:lnTo>
                  <a:lnTo>
                    <a:pt x="64435" y="14728"/>
                  </a:lnTo>
                  <a:lnTo>
                    <a:pt x="571" y="5771"/>
                  </a:lnTo>
                  <a:lnTo>
                    <a:pt x="571" y="613"/>
                  </a:lnTo>
                  <a:close/>
                  <a:moveTo>
                    <a:pt x="286" y="0"/>
                  </a:moveTo>
                  <a:cubicBezTo>
                    <a:pt x="131" y="0"/>
                    <a:pt x="2" y="126"/>
                    <a:pt x="1" y="286"/>
                  </a:cubicBezTo>
                  <a:lnTo>
                    <a:pt x="1" y="6020"/>
                  </a:lnTo>
                  <a:cubicBezTo>
                    <a:pt x="1" y="6163"/>
                    <a:pt x="106" y="6282"/>
                    <a:pt x="247" y="6302"/>
                  </a:cubicBezTo>
                  <a:lnTo>
                    <a:pt x="64680" y="15338"/>
                  </a:lnTo>
                  <a:cubicBezTo>
                    <a:pt x="64694" y="15340"/>
                    <a:pt x="64707" y="15341"/>
                    <a:pt x="64720" y="15341"/>
                  </a:cubicBezTo>
                  <a:cubicBezTo>
                    <a:pt x="64877" y="15341"/>
                    <a:pt x="65004" y="15213"/>
                    <a:pt x="65005" y="15055"/>
                  </a:cubicBezTo>
                  <a:lnTo>
                    <a:pt x="65005" y="9321"/>
                  </a:lnTo>
                  <a:cubicBezTo>
                    <a:pt x="65005" y="9180"/>
                    <a:pt x="64900" y="9059"/>
                    <a:pt x="64759" y="9039"/>
                  </a:cubicBezTo>
                  <a:lnTo>
                    <a:pt x="325" y="3"/>
                  </a:lnTo>
                  <a:cubicBezTo>
                    <a:pt x="312" y="1"/>
                    <a:pt x="299" y="0"/>
                    <a:pt x="286"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100" name="Google Shape;1100;p33"/>
            <p:cNvSpPr/>
            <p:nvPr/>
          </p:nvSpPr>
          <p:spPr>
            <a:xfrm>
              <a:off x="3449675" y="3231100"/>
              <a:ext cx="653700" cy="1073250"/>
            </a:xfrm>
            <a:custGeom>
              <a:avLst/>
              <a:gdLst/>
              <a:ahLst/>
              <a:cxnLst/>
              <a:rect l="l" t="t" r="r" b="b"/>
              <a:pathLst>
                <a:path w="26148" h="42930" extrusionOk="0">
                  <a:moveTo>
                    <a:pt x="26147" y="0"/>
                  </a:moveTo>
                  <a:lnTo>
                    <a:pt x="1" y="37196"/>
                  </a:lnTo>
                  <a:lnTo>
                    <a:pt x="1" y="42930"/>
                  </a:lnTo>
                  <a:lnTo>
                    <a:pt x="26147" y="5735"/>
                  </a:lnTo>
                  <a:lnTo>
                    <a:pt x="26147" y="0"/>
                  </a:ln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101" name="Google Shape;1101;p33"/>
            <p:cNvSpPr/>
            <p:nvPr/>
          </p:nvSpPr>
          <p:spPr>
            <a:xfrm>
              <a:off x="3442550" y="3223975"/>
              <a:ext cx="667975" cy="1087525"/>
            </a:xfrm>
            <a:custGeom>
              <a:avLst/>
              <a:gdLst/>
              <a:ahLst/>
              <a:cxnLst/>
              <a:rect l="l" t="t" r="r" b="b"/>
              <a:pathLst>
                <a:path w="26719" h="43501" extrusionOk="0">
                  <a:moveTo>
                    <a:pt x="26148" y="1188"/>
                  </a:moveTo>
                  <a:lnTo>
                    <a:pt x="26148" y="5930"/>
                  </a:lnTo>
                  <a:lnTo>
                    <a:pt x="571" y="42314"/>
                  </a:lnTo>
                  <a:lnTo>
                    <a:pt x="571" y="37572"/>
                  </a:lnTo>
                  <a:lnTo>
                    <a:pt x="26148" y="1188"/>
                  </a:lnTo>
                  <a:close/>
                  <a:moveTo>
                    <a:pt x="26430" y="0"/>
                  </a:moveTo>
                  <a:cubicBezTo>
                    <a:pt x="26345" y="0"/>
                    <a:pt x="26259" y="38"/>
                    <a:pt x="26199" y="123"/>
                  </a:cubicBezTo>
                  <a:lnTo>
                    <a:pt x="52" y="37317"/>
                  </a:lnTo>
                  <a:cubicBezTo>
                    <a:pt x="18" y="37365"/>
                    <a:pt x="1" y="37423"/>
                    <a:pt x="1" y="37481"/>
                  </a:cubicBezTo>
                  <a:lnTo>
                    <a:pt x="1" y="43216"/>
                  </a:lnTo>
                  <a:cubicBezTo>
                    <a:pt x="1" y="43373"/>
                    <a:pt x="129" y="43501"/>
                    <a:pt x="286" y="43501"/>
                  </a:cubicBezTo>
                  <a:cubicBezTo>
                    <a:pt x="379" y="43501"/>
                    <a:pt x="466" y="43455"/>
                    <a:pt x="519" y="43379"/>
                  </a:cubicBezTo>
                  <a:lnTo>
                    <a:pt x="26667" y="6184"/>
                  </a:lnTo>
                  <a:cubicBezTo>
                    <a:pt x="26700" y="6136"/>
                    <a:pt x="26718" y="6079"/>
                    <a:pt x="26718" y="6020"/>
                  </a:cubicBezTo>
                  <a:lnTo>
                    <a:pt x="26718" y="285"/>
                  </a:lnTo>
                  <a:cubicBezTo>
                    <a:pt x="26718" y="110"/>
                    <a:pt x="26575" y="0"/>
                    <a:pt x="26430"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102" name="Google Shape;1102;p33"/>
            <p:cNvSpPr/>
            <p:nvPr/>
          </p:nvSpPr>
          <p:spPr>
            <a:xfrm>
              <a:off x="3442550" y="4153850"/>
              <a:ext cx="14300" cy="95425"/>
            </a:xfrm>
            <a:custGeom>
              <a:avLst/>
              <a:gdLst/>
              <a:ahLst/>
              <a:cxnLst/>
              <a:rect l="l" t="t" r="r" b="b"/>
              <a:pathLst>
                <a:path w="572" h="3817" extrusionOk="0">
                  <a:moveTo>
                    <a:pt x="286" y="0"/>
                  </a:moveTo>
                  <a:cubicBezTo>
                    <a:pt x="129" y="0"/>
                    <a:pt x="1" y="128"/>
                    <a:pt x="1" y="286"/>
                  </a:cubicBezTo>
                  <a:lnTo>
                    <a:pt x="1" y="3532"/>
                  </a:lnTo>
                  <a:cubicBezTo>
                    <a:pt x="1" y="3689"/>
                    <a:pt x="129" y="3816"/>
                    <a:pt x="286" y="3816"/>
                  </a:cubicBezTo>
                  <a:cubicBezTo>
                    <a:pt x="444" y="3816"/>
                    <a:pt x="571" y="3689"/>
                    <a:pt x="570" y="3532"/>
                  </a:cubicBezTo>
                  <a:lnTo>
                    <a:pt x="570" y="286"/>
                  </a:lnTo>
                  <a:cubicBezTo>
                    <a:pt x="570" y="128"/>
                    <a:pt x="444" y="0"/>
                    <a:pt x="286"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1103" name="Google Shape;1103;p33"/>
            <p:cNvSpPr/>
            <p:nvPr/>
          </p:nvSpPr>
          <p:spPr>
            <a:xfrm>
              <a:off x="1819675" y="3465825"/>
              <a:ext cx="3651375" cy="2003400"/>
            </a:xfrm>
            <a:custGeom>
              <a:avLst/>
              <a:gdLst/>
              <a:ahLst/>
              <a:cxnLst/>
              <a:rect l="l" t="t" r="r" b="b"/>
              <a:pathLst>
                <a:path w="146055" h="80136" extrusionOk="0">
                  <a:moveTo>
                    <a:pt x="93632" y="0"/>
                  </a:moveTo>
                  <a:lnTo>
                    <a:pt x="67485" y="37195"/>
                  </a:lnTo>
                  <a:lnTo>
                    <a:pt x="3051" y="28160"/>
                  </a:lnTo>
                  <a:lnTo>
                    <a:pt x="3051" y="22425"/>
                  </a:lnTo>
                  <a:cubicBezTo>
                    <a:pt x="3051" y="22425"/>
                    <a:pt x="0" y="31631"/>
                    <a:pt x="335" y="33517"/>
                  </a:cubicBezTo>
                  <a:lnTo>
                    <a:pt x="335" y="39251"/>
                  </a:lnTo>
                  <a:cubicBezTo>
                    <a:pt x="335" y="61831"/>
                    <a:pt x="32956" y="80135"/>
                    <a:pt x="73195" y="80135"/>
                  </a:cubicBezTo>
                  <a:cubicBezTo>
                    <a:pt x="113434" y="80135"/>
                    <a:pt x="146054" y="61831"/>
                    <a:pt x="146054" y="39251"/>
                  </a:cubicBezTo>
                  <a:lnTo>
                    <a:pt x="146054" y="33517"/>
                  </a:lnTo>
                  <a:lnTo>
                    <a:pt x="145175" y="32893"/>
                  </a:lnTo>
                  <a:cubicBezTo>
                    <a:pt x="140793" y="17148"/>
                    <a:pt x="120400" y="4382"/>
                    <a:pt x="93632"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104" name="Google Shape;1104;p33"/>
            <p:cNvSpPr/>
            <p:nvPr/>
          </p:nvSpPr>
          <p:spPr>
            <a:xfrm>
              <a:off x="1812425" y="3458700"/>
              <a:ext cx="3665775" cy="2017625"/>
            </a:xfrm>
            <a:custGeom>
              <a:avLst/>
              <a:gdLst/>
              <a:ahLst/>
              <a:cxnLst/>
              <a:rect l="l" t="t" r="r" b="b"/>
              <a:pathLst>
                <a:path w="146631" h="80705" extrusionOk="0">
                  <a:moveTo>
                    <a:pt x="94052" y="596"/>
                  </a:moveTo>
                  <a:cubicBezTo>
                    <a:pt x="120833" y="5021"/>
                    <a:pt x="140897" y="17829"/>
                    <a:pt x="145190" y="33254"/>
                  </a:cubicBezTo>
                  <a:cubicBezTo>
                    <a:pt x="145207" y="33319"/>
                    <a:pt x="145245" y="33374"/>
                    <a:pt x="145299" y="33411"/>
                  </a:cubicBezTo>
                  <a:lnTo>
                    <a:pt x="146060" y="33950"/>
                  </a:lnTo>
                  <a:lnTo>
                    <a:pt x="146060" y="39536"/>
                  </a:lnTo>
                  <a:cubicBezTo>
                    <a:pt x="146060" y="61922"/>
                    <a:pt x="113502" y="80135"/>
                    <a:pt x="73485" y="80135"/>
                  </a:cubicBezTo>
                  <a:cubicBezTo>
                    <a:pt x="33467" y="80135"/>
                    <a:pt x="911" y="61922"/>
                    <a:pt x="911" y="39536"/>
                  </a:cubicBezTo>
                  <a:lnTo>
                    <a:pt x="906" y="33752"/>
                  </a:lnTo>
                  <a:cubicBezTo>
                    <a:pt x="688" y="32530"/>
                    <a:pt x="2082" y="27648"/>
                    <a:pt x="3056" y="24532"/>
                  </a:cubicBezTo>
                  <a:lnTo>
                    <a:pt x="3056" y="28444"/>
                  </a:lnTo>
                  <a:cubicBezTo>
                    <a:pt x="3056" y="28587"/>
                    <a:pt x="3160" y="28706"/>
                    <a:pt x="3302" y="28726"/>
                  </a:cubicBezTo>
                  <a:lnTo>
                    <a:pt x="67735" y="37764"/>
                  </a:lnTo>
                  <a:cubicBezTo>
                    <a:pt x="67747" y="37765"/>
                    <a:pt x="67759" y="37766"/>
                    <a:pt x="67771" y="37766"/>
                  </a:cubicBezTo>
                  <a:cubicBezTo>
                    <a:pt x="67864" y="37766"/>
                    <a:pt x="67953" y="37721"/>
                    <a:pt x="68008" y="37644"/>
                  </a:cubicBezTo>
                  <a:lnTo>
                    <a:pt x="94052" y="596"/>
                  </a:lnTo>
                  <a:close/>
                  <a:moveTo>
                    <a:pt x="93917" y="1"/>
                  </a:moveTo>
                  <a:cubicBezTo>
                    <a:pt x="93827" y="1"/>
                    <a:pt x="93741" y="45"/>
                    <a:pt x="93689" y="122"/>
                  </a:cubicBezTo>
                  <a:lnTo>
                    <a:pt x="67643" y="37173"/>
                  </a:lnTo>
                  <a:lnTo>
                    <a:pt x="3627" y="28195"/>
                  </a:lnTo>
                  <a:lnTo>
                    <a:pt x="3627" y="22710"/>
                  </a:lnTo>
                  <a:cubicBezTo>
                    <a:pt x="3628" y="22570"/>
                    <a:pt x="3526" y="22450"/>
                    <a:pt x="3386" y="22428"/>
                  </a:cubicBezTo>
                  <a:cubicBezTo>
                    <a:pt x="3371" y="22425"/>
                    <a:pt x="3356" y="22424"/>
                    <a:pt x="3341" y="22424"/>
                  </a:cubicBezTo>
                  <a:cubicBezTo>
                    <a:pt x="3219" y="22424"/>
                    <a:pt x="3109" y="22501"/>
                    <a:pt x="3070" y="22621"/>
                  </a:cubicBezTo>
                  <a:cubicBezTo>
                    <a:pt x="2945" y="23000"/>
                    <a:pt x="1" y="31916"/>
                    <a:pt x="340" y="33802"/>
                  </a:cubicBezTo>
                  <a:lnTo>
                    <a:pt x="340" y="39536"/>
                  </a:lnTo>
                  <a:cubicBezTo>
                    <a:pt x="340" y="62237"/>
                    <a:pt x="33152" y="80705"/>
                    <a:pt x="73485" y="80705"/>
                  </a:cubicBezTo>
                  <a:cubicBezTo>
                    <a:pt x="113817" y="80705"/>
                    <a:pt x="146630" y="62237"/>
                    <a:pt x="146629" y="39537"/>
                  </a:cubicBezTo>
                  <a:lnTo>
                    <a:pt x="146629" y="33802"/>
                  </a:lnTo>
                  <a:cubicBezTo>
                    <a:pt x="146630" y="33710"/>
                    <a:pt x="146585" y="33623"/>
                    <a:pt x="146510" y="33569"/>
                  </a:cubicBezTo>
                  <a:lnTo>
                    <a:pt x="145712" y="33005"/>
                  </a:lnTo>
                  <a:cubicBezTo>
                    <a:pt x="141293" y="17376"/>
                    <a:pt x="121000" y="4428"/>
                    <a:pt x="93968" y="5"/>
                  </a:cubicBezTo>
                  <a:cubicBezTo>
                    <a:pt x="93951" y="2"/>
                    <a:pt x="93934" y="1"/>
                    <a:pt x="93917"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105" name="Google Shape;1105;p33"/>
            <p:cNvSpPr/>
            <p:nvPr/>
          </p:nvSpPr>
          <p:spPr>
            <a:xfrm>
              <a:off x="2066850" y="4731100"/>
              <a:ext cx="14300" cy="215800"/>
            </a:xfrm>
            <a:custGeom>
              <a:avLst/>
              <a:gdLst/>
              <a:ahLst/>
              <a:cxnLst/>
              <a:rect l="l" t="t" r="r" b="b"/>
              <a:pathLst>
                <a:path w="572" h="8632" extrusionOk="0">
                  <a:moveTo>
                    <a:pt x="286" y="1"/>
                  </a:moveTo>
                  <a:cubicBezTo>
                    <a:pt x="129" y="1"/>
                    <a:pt x="1" y="128"/>
                    <a:pt x="1" y="287"/>
                  </a:cubicBezTo>
                  <a:lnTo>
                    <a:pt x="1" y="8347"/>
                  </a:lnTo>
                  <a:cubicBezTo>
                    <a:pt x="1" y="8504"/>
                    <a:pt x="129" y="8632"/>
                    <a:pt x="286" y="8632"/>
                  </a:cubicBezTo>
                  <a:cubicBezTo>
                    <a:pt x="444" y="8632"/>
                    <a:pt x="571" y="8504"/>
                    <a:pt x="571" y="8347"/>
                  </a:cubicBezTo>
                  <a:lnTo>
                    <a:pt x="571" y="287"/>
                  </a:lnTo>
                  <a:cubicBezTo>
                    <a:pt x="571" y="128"/>
                    <a:pt x="444" y="1"/>
                    <a:pt x="286"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1106" name="Google Shape;1106;p33"/>
            <p:cNvSpPr/>
            <p:nvPr/>
          </p:nvSpPr>
          <p:spPr>
            <a:xfrm>
              <a:off x="2135950" y="4754125"/>
              <a:ext cx="14275" cy="210050"/>
            </a:xfrm>
            <a:custGeom>
              <a:avLst/>
              <a:gdLst/>
              <a:ahLst/>
              <a:cxnLst/>
              <a:rect l="l" t="t" r="r" b="b"/>
              <a:pathLst>
                <a:path w="571" h="8402" extrusionOk="0">
                  <a:moveTo>
                    <a:pt x="285" y="1"/>
                  </a:moveTo>
                  <a:cubicBezTo>
                    <a:pt x="128" y="1"/>
                    <a:pt x="1" y="128"/>
                    <a:pt x="1" y="286"/>
                  </a:cubicBezTo>
                  <a:lnTo>
                    <a:pt x="1" y="8117"/>
                  </a:lnTo>
                  <a:cubicBezTo>
                    <a:pt x="1" y="8274"/>
                    <a:pt x="128" y="8402"/>
                    <a:pt x="285" y="8402"/>
                  </a:cubicBezTo>
                  <a:cubicBezTo>
                    <a:pt x="442" y="8402"/>
                    <a:pt x="570" y="8274"/>
                    <a:pt x="570" y="8117"/>
                  </a:cubicBezTo>
                  <a:lnTo>
                    <a:pt x="570" y="286"/>
                  </a:lnTo>
                  <a:cubicBezTo>
                    <a:pt x="570" y="128"/>
                    <a:pt x="442" y="1"/>
                    <a:pt x="285"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1107" name="Google Shape;1107;p33"/>
            <p:cNvSpPr/>
            <p:nvPr/>
          </p:nvSpPr>
          <p:spPr>
            <a:xfrm>
              <a:off x="2222300" y="4880800"/>
              <a:ext cx="14275" cy="100675"/>
            </a:xfrm>
            <a:custGeom>
              <a:avLst/>
              <a:gdLst/>
              <a:ahLst/>
              <a:cxnLst/>
              <a:rect l="l" t="t" r="r" b="b"/>
              <a:pathLst>
                <a:path w="571" h="4027" extrusionOk="0">
                  <a:moveTo>
                    <a:pt x="286" y="1"/>
                  </a:moveTo>
                  <a:cubicBezTo>
                    <a:pt x="128" y="1"/>
                    <a:pt x="0" y="128"/>
                    <a:pt x="0" y="286"/>
                  </a:cubicBezTo>
                  <a:lnTo>
                    <a:pt x="0" y="3740"/>
                  </a:lnTo>
                  <a:cubicBezTo>
                    <a:pt x="0" y="3898"/>
                    <a:pt x="128" y="4026"/>
                    <a:pt x="286" y="4026"/>
                  </a:cubicBezTo>
                  <a:cubicBezTo>
                    <a:pt x="443" y="4026"/>
                    <a:pt x="571" y="3898"/>
                    <a:pt x="571" y="3740"/>
                  </a:cubicBezTo>
                  <a:lnTo>
                    <a:pt x="571" y="286"/>
                  </a:lnTo>
                  <a:cubicBezTo>
                    <a:pt x="571" y="128"/>
                    <a:pt x="443" y="1"/>
                    <a:pt x="286"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1108" name="Google Shape;1108;p33"/>
            <p:cNvSpPr/>
            <p:nvPr/>
          </p:nvSpPr>
          <p:spPr>
            <a:xfrm>
              <a:off x="2222300" y="5024725"/>
              <a:ext cx="14275" cy="55675"/>
            </a:xfrm>
            <a:custGeom>
              <a:avLst/>
              <a:gdLst/>
              <a:ahLst/>
              <a:cxnLst/>
              <a:rect l="l" t="t" r="r" b="b"/>
              <a:pathLst>
                <a:path w="571" h="2227" extrusionOk="0">
                  <a:moveTo>
                    <a:pt x="286" y="1"/>
                  </a:moveTo>
                  <a:cubicBezTo>
                    <a:pt x="128" y="1"/>
                    <a:pt x="0" y="128"/>
                    <a:pt x="0" y="286"/>
                  </a:cubicBezTo>
                  <a:lnTo>
                    <a:pt x="0" y="1941"/>
                  </a:lnTo>
                  <a:cubicBezTo>
                    <a:pt x="0" y="2099"/>
                    <a:pt x="128" y="2227"/>
                    <a:pt x="286" y="2227"/>
                  </a:cubicBezTo>
                  <a:cubicBezTo>
                    <a:pt x="443" y="2227"/>
                    <a:pt x="571" y="2099"/>
                    <a:pt x="571" y="1941"/>
                  </a:cubicBezTo>
                  <a:lnTo>
                    <a:pt x="571" y="286"/>
                  </a:lnTo>
                  <a:cubicBezTo>
                    <a:pt x="571" y="128"/>
                    <a:pt x="443" y="1"/>
                    <a:pt x="286"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1109" name="Google Shape;1109;p33"/>
            <p:cNvSpPr/>
            <p:nvPr/>
          </p:nvSpPr>
          <p:spPr>
            <a:xfrm>
              <a:off x="2372000" y="4903825"/>
              <a:ext cx="14275" cy="261875"/>
            </a:xfrm>
            <a:custGeom>
              <a:avLst/>
              <a:gdLst/>
              <a:ahLst/>
              <a:cxnLst/>
              <a:rect l="l" t="t" r="r" b="b"/>
              <a:pathLst>
                <a:path w="571" h="10475" extrusionOk="0">
                  <a:moveTo>
                    <a:pt x="285" y="0"/>
                  </a:moveTo>
                  <a:cubicBezTo>
                    <a:pt x="128" y="0"/>
                    <a:pt x="0" y="128"/>
                    <a:pt x="0" y="286"/>
                  </a:cubicBezTo>
                  <a:lnTo>
                    <a:pt x="0" y="10188"/>
                  </a:lnTo>
                  <a:cubicBezTo>
                    <a:pt x="0" y="10346"/>
                    <a:pt x="128" y="10474"/>
                    <a:pt x="285" y="10474"/>
                  </a:cubicBezTo>
                  <a:cubicBezTo>
                    <a:pt x="443" y="10474"/>
                    <a:pt x="571" y="10346"/>
                    <a:pt x="571" y="10188"/>
                  </a:cubicBezTo>
                  <a:lnTo>
                    <a:pt x="571" y="286"/>
                  </a:lnTo>
                  <a:cubicBezTo>
                    <a:pt x="571" y="128"/>
                    <a:pt x="443" y="0"/>
                    <a:pt x="285"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1110" name="Google Shape;1110;p33"/>
            <p:cNvSpPr/>
            <p:nvPr/>
          </p:nvSpPr>
          <p:spPr>
            <a:xfrm>
              <a:off x="2642600" y="5082300"/>
              <a:ext cx="14275" cy="198525"/>
            </a:xfrm>
            <a:custGeom>
              <a:avLst/>
              <a:gdLst/>
              <a:ahLst/>
              <a:cxnLst/>
              <a:rect l="l" t="t" r="r" b="b"/>
              <a:pathLst>
                <a:path w="571" h="7941" extrusionOk="0">
                  <a:moveTo>
                    <a:pt x="285" y="1"/>
                  </a:moveTo>
                  <a:cubicBezTo>
                    <a:pt x="128" y="1"/>
                    <a:pt x="0" y="129"/>
                    <a:pt x="0" y="287"/>
                  </a:cubicBezTo>
                  <a:lnTo>
                    <a:pt x="0" y="7656"/>
                  </a:lnTo>
                  <a:cubicBezTo>
                    <a:pt x="0" y="7813"/>
                    <a:pt x="128" y="7941"/>
                    <a:pt x="285" y="7941"/>
                  </a:cubicBezTo>
                  <a:cubicBezTo>
                    <a:pt x="443" y="7941"/>
                    <a:pt x="571" y="7813"/>
                    <a:pt x="571" y="7656"/>
                  </a:cubicBezTo>
                  <a:lnTo>
                    <a:pt x="571" y="287"/>
                  </a:lnTo>
                  <a:cubicBezTo>
                    <a:pt x="571" y="129"/>
                    <a:pt x="443" y="1"/>
                    <a:pt x="285"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1111" name="Google Shape;1111;p33"/>
            <p:cNvSpPr/>
            <p:nvPr/>
          </p:nvSpPr>
          <p:spPr>
            <a:xfrm>
              <a:off x="2878625" y="5180200"/>
              <a:ext cx="14300" cy="122800"/>
            </a:xfrm>
            <a:custGeom>
              <a:avLst/>
              <a:gdLst/>
              <a:ahLst/>
              <a:cxnLst/>
              <a:rect l="l" t="t" r="r" b="b"/>
              <a:pathLst>
                <a:path w="572" h="4912" extrusionOk="0">
                  <a:moveTo>
                    <a:pt x="287" y="0"/>
                  </a:moveTo>
                  <a:cubicBezTo>
                    <a:pt x="128" y="0"/>
                    <a:pt x="1" y="128"/>
                    <a:pt x="1" y="285"/>
                  </a:cubicBezTo>
                  <a:lnTo>
                    <a:pt x="1" y="4627"/>
                  </a:lnTo>
                  <a:cubicBezTo>
                    <a:pt x="1" y="4784"/>
                    <a:pt x="128" y="4911"/>
                    <a:pt x="287" y="4911"/>
                  </a:cubicBezTo>
                  <a:cubicBezTo>
                    <a:pt x="444" y="4911"/>
                    <a:pt x="571" y="4784"/>
                    <a:pt x="571" y="4627"/>
                  </a:cubicBezTo>
                  <a:lnTo>
                    <a:pt x="571" y="285"/>
                  </a:lnTo>
                  <a:cubicBezTo>
                    <a:pt x="571" y="128"/>
                    <a:pt x="444" y="0"/>
                    <a:pt x="287"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1112" name="Google Shape;1112;p33"/>
            <p:cNvSpPr/>
            <p:nvPr/>
          </p:nvSpPr>
          <p:spPr>
            <a:xfrm>
              <a:off x="5198000" y="4772025"/>
              <a:ext cx="14275" cy="190125"/>
            </a:xfrm>
            <a:custGeom>
              <a:avLst/>
              <a:gdLst/>
              <a:ahLst/>
              <a:cxnLst/>
              <a:rect l="l" t="t" r="r" b="b"/>
              <a:pathLst>
                <a:path w="571" h="7605" extrusionOk="0">
                  <a:moveTo>
                    <a:pt x="286" y="0"/>
                  </a:moveTo>
                  <a:cubicBezTo>
                    <a:pt x="128" y="0"/>
                    <a:pt x="0" y="128"/>
                    <a:pt x="0" y="286"/>
                  </a:cubicBezTo>
                  <a:lnTo>
                    <a:pt x="0" y="7319"/>
                  </a:lnTo>
                  <a:cubicBezTo>
                    <a:pt x="0" y="7477"/>
                    <a:pt x="128" y="7605"/>
                    <a:pt x="286" y="7605"/>
                  </a:cubicBezTo>
                  <a:cubicBezTo>
                    <a:pt x="443" y="7605"/>
                    <a:pt x="571" y="7477"/>
                    <a:pt x="571" y="7319"/>
                  </a:cubicBezTo>
                  <a:lnTo>
                    <a:pt x="571" y="286"/>
                  </a:lnTo>
                  <a:cubicBezTo>
                    <a:pt x="571" y="128"/>
                    <a:pt x="443" y="0"/>
                    <a:pt x="286"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1113" name="Google Shape;1113;p33"/>
            <p:cNvSpPr/>
            <p:nvPr/>
          </p:nvSpPr>
          <p:spPr>
            <a:xfrm>
              <a:off x="5245450" y="4733825"/>
              <a:ext cx="14450" cy="142775"/>
            </a:xfrm>
            <a:custGeom>
              <a:avLst/>
              <a:gdLst/>
              <a:ahLst/>
              <a:cxnLst/>
              <a:rect l="l" t="t" r="r" b="b"/>
              <a:pathLst>
                <a:path w="578" h="5711" extrusionOk="0">
                  <a:moveTo>
                    <a:pt x="289" y="1"/>
                  </a:moveTo>
                  <a:cubicBezTo>
                    <a:pt x="129" y="1"/>
                    <a:pt x="0" y="133"/>
                    <a:pt x="4" y="292"/>
                  </a:cubicBezTo>
                  <a:lnTo>
                    <a:pt x="4" y="5426"/>
                  </a:lnTo>
                  <a:cubicBezTo>
                    <a:pt x="4" y="5583"/>
                    <a:pt x="131" y="5711"/>
                    <a:pt x="289" y="5711"/>
                  </a:cubicBezTo>
                  <a:cubicBezTo>
                    <a:pt x="446" y="5711"/>
                    <a:pt x="574" y="5583"/>
                    <a:pt x="574" y="5425"/>
                  </a:cubicBezTo>
                  <a:lnTo>
                    <a:pt x="574" y="292"/>
                  </a:lnTo>
                  <a:cubicBezTo>
                    <a:pt x="578" y="133"/>
                    <a:pt x="449" y="1"/>
                    <a:pt x="289"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1114" name="Google Shape;1114;p33"/>
            <p:cNvSpPr/>
            <p:nvPr/>
          </p:nvSpPr>
          <p:spPr>
            <a:xfrm>
              <a:off x="5316825" y="4624700"/>
              <a:ext cx="14275" cy="190150"/>
            </a:xfrm>
            <a:custGeom>
              <a:avLst/>
              <a:gdLst/>
              <a:ahLst/>
              <a:cxnLst/>
              <a:rect l="l" t="t" r="r" b="b"/>
              <a:pathLst>
                <a:path w="571" h="7606" extrusionOk="0">
                  <a:moveTo>
                    <a:pt x="286" y="0"/>
                  </a:moveTo>
                  <a:cubicBezTo>
                    <a:pt x="128" y="0"/>
                    <a:pt x="0" y="128"/>
                    <a:pt x="0" y="286"/>
                  </a:cubicBezTo>
                  <a:lnTo>
                    <a:pt x="0" y="7319"/>
                  </a:lnTo>
                  <a:cubicBezTo>
                    <a:pt x="0" y="7477"/>
                    <a:pt x="128" y="7605"/>
                    <a:pt x="286" y="7605"/>
                  </a:cubicBezTo>
                  <a:cubicBezTo>
                    <a:pt x="443" y="7605"/>
                    <a:pt x="571" y="7477"/>
                    <a:pt x="571" y="7320"/>
                  </a:cubicBezTo>
                  <a:lnTo>
                    <a:pt x="571" y="286"/>
                  </a:lnTo>
                  <a:cubicBezTo>
                    <a:pt x="571" y="128"/>
                    <a:pt x="443" y="0"/>
                    <a:pt x="286"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1115" name="Google Shape;1115;p33"/>
            <p:cNvSpPr/>
            <p:nvPr/>
          </p:nvSpPr>
          <p:spPr>
            <a:xfrm>
              <a:off x="5388100" y="4572600"/>
              <a:ext cx="14300" cy="94875"/>
            </a:xfrm>
            <a:custGeom>
              <a:avLst/>
              <a:gdLst/>
              <a:ahLst/>
              <a:cxnLst/>
              <a:rect l="l" t="t" r="r" b="b"/>
              <a:pathLst>
                <a:path w="572" h="3795" extrusionOk="0">
                  <a:moveTo>
                    <a:pt x="287" y="0"/>
                  </a:moveTo>
                  <a:cubicBezTo>
                    <a:pt x="131" y="0"/>
                    <a:pt x="4" y="123"/>
                    <a:pt x="1" y="279"/>
                  </a:cubicBezTo>
                  <a:lnTo>
                    <a:pt x="1" y="3510"/>
                  </a:lnTo>
                  <a:cubicBezTo>
                    <a:pt x="1" y="3667"/>
                    <a:pt x="128" y="3795"/>
                    <a:pt x="287" y="3795"/>
                  </a:cubicBezTo>
                  <a:cubicBezTo>
                    <a:pt x="444" y="3795"/>
                    <a:pt x="571" y="3667"/>
                    <a:pt x="571" y="3510"/>
                  </a:cubicBezTo>
                  <a:lnTo>
                    <a:pt x="571" y="279"/>
                  </a:lnTo>
                  <a:cubicBezTo>
                    <a:pt x="568" y="123"/>
                    <a:pt x="441" y="0"/>
                    <a:pt x="287"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1116" name="Google Shape;1116;p33"/>
            <p:cNvSpPr/>
            <p:nvPr/>
          </p:nvSpPr>
          <p:spPr>
            <a:xfrm>
              <a:off x="1828050" y="3322475"/>
              <a:ext cx="3643000" cy="2003400"/>
            </a:xfrm>
            <a:custGeom>
              <a:avLst/>
              <a:gdLst/>
              <a:ahLst/>
              <a:cxnLst/>
              <a:rect l="l" t="t" r="r" b="b"/>
              <a:pathLst>
                <a:path w="145720" h="80136" extrusionOk="0">
                  <a:moveTo>
                    <a:pt x="93297" y="1"/>
                  </a:moveTo>
                  <a:lnTo>
                    <a:pt x="67150" y="37195"/>
                  </a:lnTo>
                  <a:lnTo>
                    <a:pt x="2716" y="28160"/>
                  </a:lnTo>
                  <a:cubicBezTo>
                    <a:pt x="948" y="31687"/>
                    <a:pt x="0" y="35408"/>
                    <a:pt x="0" y="39251"/>
                  </a:cubicBezTo>
                  <a:cubicBezTo>
                    <a:pt x="0" y="61831"/>
                    <a:pt x="32621" y="80135"/>
                    <a:pt x="72860" y="80135"/>
                  </a:cubicBezTo>
                  <a:cubicBezTo>
                    <a:pt x="113099" y="80135"/>
                    <a:pt x="145719" y="61831"/>
                    <a:pt x="145719" y="39251"/>
                  </a:cubicBezTo>
                  <a:cubicBezTo>
                    <a:pt x="145719" y="20653"/>
                    <a:pt x="123588" y="4959"/>
                    <a:pt x="93297" y="1"/>
                  </a:cubicBezTo>
                  <a:close/>
                </a:path>
              </a:pathLst>
            </a:custGeom>
            <a:solidFill>
              <a:srgbClr val="C6FF00"/>
            </a:solidFill>
            <a:ln>
              <a:noFill/>
            </a:ln>
          </p:spPr>
          <p:txBody>
            <a:bodyPr spcFirstLastPara="1" wrap="square" lIns="121900" tIns="121900" rIns="121900" bIns="121900" anchor="ctr" anchorCtr="0">
              <a:noAutofit/>
            </a:bodyPr>
            <a:lstStyle/>
            <a:p>
              <a:endParaRPr sz="2400" dirty="0"/>
            </a:p>
          </p:txBody>
        </p:sp>
        <p:sp>
          <p:nvSpPr>
            <p:cNvPr id="1117" name="Google Shape;1117;p33"/>
            <p:cNvSpPr/>
            <p:nvPr/>
          </p:nvSpPr>
          <p:spPr>
            <a:xfrm>
              <a:off x="1820925" y="3315325"/>
              <a:ext cx="3657275" cy="2017675"/>
            </a:xfrm>
            <a:custGeom>
              <a:avLst/>
              <a:gdLst/>
              <a:ahLst/>
              <a:cxnLst/>
              <a:rect l="l" t="t" r="r" b="b"/>
              <a:pathLst>
                <a:path w="146291" h="80707" extrusionOk="0">
                  <a:moveTo>
                    <a:pt x="93712" y="597"/>
                  </a:moveTo>
                  <a:cubicBezTo>
                    <a:pt x="108421" y="3028"/>
                    <a:pt x="121650" y="8149"/>
                    <a:pt x="130983" y="15026"/>
                  </a:cubicBezTo>
                  <a:cubicBezTo>
                    <a:pt x="140622" y="22132"/>
                    <a:pt x="145719" y="30608"/>
                    <a:pt x="145719" y="39537"/>
                  </a:cubicBezTo>
                  <a:cubicBezTo>
                    <a:pt x="145719" y="61924"/>
                    <a:pt x="113162" y="80136"/>
                    <a:pt x="73144" y="80136"/>
                  </a:cubicBezTo>
                  <a:cubicBezTo>
                    <a:pt x="33127" y="80136"/>
                    <a:pt x="570" y="61924"/>
                    <a:pt x="570" y="39537"/>
                  </a:cubicBezTo>
                  <a:cubicBezTo>
                    <a:pt x="570" y="35880"/>
                    <a:pt x="1443" y="32255"/>
                    <a:pt x="3165" y="28756"/>
                  </a:cubicBezTo>
                  <a:lnTo>
                    <a:pt x="67395" y="37764"/>
                  </a:lnTo>
                  <a:cubicBezTo>
                    <a:pt x="67408" y="37765"/>
                    <a:pt x="67421" y="37766"/>
                    <a:pt x="67433" y="37766"/>
                  </a:cubicBezTo>
                  <a:cubicBezTo>
                    <a:pt x="67525" y="37766"/>
                    <a:pt x="67614" y="37722"/>
                    <a:pt x="67668" y="37645"/>
                  </a:cubicBezTo>
                  <a:lnTo>
                    <a:pt x="93712" y="597"/>
                  </a:lnTo>
                  <a:close/>
                  <a:moveTo>
                    <a:pt x="93577" y="1"/>
                  </a:moveTo>
                  <a:cubicBezTo>
                    <a:pt x="93487" y="1"/>
                    <a:pt x="93400" y="46"/>
                    <a:pt x="93349" y="123"/>
                  </a:cubicBezTo>
                  <a:lnTo>
                    <a:pt x="67302" y="37174"/>
                  </a:lnTo>
                  <a:lnTo>
                    <a:pt x="3041" y="28163"/>
                  </a:lnTo>
                  <a:cubicBezTo>
                    <a:pt x="3027" y="28161"/>
                    <a:pt x="3013" y="28160"/>
                    <a:pt x="3000" y="28160"/>
                  </a:cubicBezTo>
                  <a:cubicBezTo>
                    <a:pt x="2894" y="28160"/>
                    <a:pt x="2794" y="28220"/>
                    <a:pt x="2747" y="28317"/>
                  </a:cubicBezTo>
                  <a:cubicBezTo>
                    <a:pt x="925" y="31953"/>
                    <a:pt x="0" y="35728"/>
                    <a:pt x="0" y="39537"/>
                  </a:cubicBezTo>
                  <a:cubicBezTo>
                    <a:pt x="0" y="62238"/>
                    <a:pt x="32812" y="80706"/>
                    <a:pt x="73145" y="80706"/>
                  </a:cubicBezTo>
                  <a:cubicBezTo>
                    <a:pt x="113477" y="80706"/>
                    <a:pt x="146290" y="62239"/>
                    <a:pt x="146290" y="39537"/>
                  </a:cubicBezTo>
                  <a:cubicBezTo>
                    <a:pt x="146290" y="30419"/>
                    <a:pt x="141113" y="21785"/>
                    <a:pt x="131321" y="14568"/>
                  </a:cubicBezTo>
                  <a:cubicBezTo>
                    <a:pt x="121881" y="7610"/>
                    <a:pt x="108495" y="2439"/>
                    <a:pt x="93628" y="6"/>
                  </a:cubicBezTo>
                  <a:cubicBezTo>
                    <a:pt x="93611" y="2"/>
                    <a:pt x="93594" y="1"/>
                    <a:pt x="93577"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118" name="Google Shape;1118;p33"/>
            <p:cNvSpPr/>
            <p:nvPr/>
          </p:nvSpPr>
          <p:spPr>
            <a:xfrm>
              <a:off x="1838850" y="3190300"/>
              <a:ext cx="2264525" cy="970725"/>
            </a:xfrm>
            <a:custGeom>
              <a:avLst/>
              <a:gdLst/>
              <a:ahLst/>
              <a:cxnLst/>
              <a:rect l="l" t="t" r="r" b="b"/>
              <a:pathLst>
                <a:path w="90581" h="38829" extrusionOk="0">
                  <a:moveTo>
                    <a:pt x="70144" y="0"/>
                  </a:moveTo>
                  <a:cubicBezTo>
                    <a:pt x="36756" y="0"/>
                    <a:pt x="8616" y="12602"/>
                    <a:pt x="0" y="29792"/>
                  </a:cubicBezTo>
                  <a:lnTo>
                    <a:pt x="64434" y="38828"/>
                  </a:lnTo>
                  <a:lnTo>
                    <a:pt x="90580" y="1632"/>
                  </a:lnTo>
                  <a:cubicBezTo>
                    <a:pt x="84096" y="572"/>
                    <a:pt x="77240" y="0"/>
                    <a:pt x="70144" y="0"/>
                  </a:cubicBezTo>
                  <a:close/>
                </a:path>
              </a:pathLst>
            </a:custGeom>
            <a:solidFill>
              <a:srgbClr val="C9DB89"/>
            </a:solidFill>
            <a:ln>
              <a:noFill/>
            </a:ln>
          </p:spPr>
          <p:txBody>
            <a:bodyPr spcFirstLastPara="1" wrap="square" lIns="121900" tIns="121900" rIns="121900" bIns="121900" anchor="ctr" anchorCtr="0">
              <a:noAutofit/>
            </a:bodyPr>
            <a:lstStyle/>
            <a:p>
              <a:endParaRPr sz="2400"/>
            </a:p>
          </p:txBody>
        </p:sp>
        <p:sp>
          <p:nvSpPr>
            <p:cNvPr id="1119" name="Google Shape;1119;p33"/>
            <p:cNvSpPr/>
            <p:nvPr/>
          </p:nvSpPr>
          <p:spPr>
            <a:xfrm>
              <a:off x="1830275" y="3183150"/>
              <a:ext cx="2281975" cy="984975"/>
            </a:xfrm>
            <a:custGeom>
              <a:avLst/>
              <a:gdLst/>
              <a:ahLst/>
              <a:cxnLst/>
              <a:rect l="l" t="t" r="r" b="b"/>
              <a:pathLst>
                <a:path w="91279" h="39399" extrusionOk="0">
                  <a:moveTo>
                    <a:pt x="70487" y="571"/>
                  </a:moveTo>
                  <a:cubicBezTo>
                    <a:pt x="77257" y="571"/>
                    <a:pt x="83963" y="1095"/>
                    <a:pt x="90429" y="2128"/>
                  </a:cubicBezTo>
                  <a:lnTo>
                    <a:pt x="64643" y="38807"/>
                  </a:lnTo>
                  <a:lnTo>
                    <a:pt x="779" y="29851"/>
                  </a:lnTo>
                  <a:cubicBezTo>
                    <a:pt x="9733" y="12591"/>
                    <a:pt x="38302" y="571"/>
                    <a:pt x="70487" y="571"/>
                  </a:cubicBezTo>
                  <a:close/>
                  <a:moveTo>
                    <a:pt x="70487" y="1"/>
                  </a:moveTo>
                  <a:cubicBezTo>
                    <a:pt x="37875" y="1"/>
                    <a:pt x="8927" y="12316"/>
                    <a:pt x="88" y="29950"/>
                  </a:cubicBezTo>
                  <a:cubicBezTo>
                    <a:pt x="0" y="30125"/>
                    <a:pt x="110" y="30333"/>
                    <a:pt x="304" y="30360"/>
                  </a:cubicBezTo>
                  <a:lnTo>
                    <a:pt x="64737" y="39397"/>
                  </a:lnTo>
                  <a:cubicBezTo>
                    <a:pt x="64751" y="39398"/>
                    <a:pt x="64764" y="39399"/>
                    <a:pt x="64777" y="39399"/>
                  </a:cubicBezTo>
                  <a:cubicBezTo>
                    <a:pt x="64869" y="39399"/>
                    <a:pt x="64957" y="39353"/>
                    <a:pt x="65010" y="39277"/>
                  </a:cubicBezTo>
                  <a:lnTo>
                    <a:pt x="91158" y="2082"/>
                  </a:lnTo>
                  <a:cubicBezTo>
                    <a:pt x="91278" y="1910"/>
                    <a:pt x="91178" y="1671"/>
                    <a:pt x="90970" y="1637"/>
                  </a:cubicBezTo>
                  <a:cubicBezTo>
                    <a:pt x="84336" y="551"/>
                    <a:pt x="77445" y="1"/>
                    <a:pt x="70487"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122" name="Google Shape;1122;p33"/>
            <p:cNvSpPr/>
            <p:nvPr/>
          </p:nvSpPr>
          <p:spPr>
            <a:xfrm>
              <a:off x="4195150" y="4336550"/>
              <a:ext cx="247425" cy="140000"/>
            </a:xfrm>
            <a:custGeom>
              <a:avLst/>
              <a:gdLst/>
              <a:ahLst/>
              <a:cxnLst/>
              <a:rect l="l" t="t" r="r" b="b"/>
              <a:pathLst>
                <a:path w="9897" h="5600" extrusionOk="0">
                  <a:moveTo>
                    <a:pt x="8712" y="577"/>
                  </a:moveTo>
                  <a:cubicBezTo>
                    <a:pt x="8909" y="834"/>
                    <a:pt x="9293" y="2010"/>
                    <a:pt x="9076" y="2658"/>
                  </a:cubicBezTo>
                  <a:cubicBezTo>
                    <a:pt x="8910" y="3158"/>
                    <a:pt x="8839" y="3163"/>
                    <a:pt x="8452" y="3187"/>
                  </a:cubicBezTo>
                  <a:cubicBezTo>
                    <a:pt x="8340" y="3195"/>
                    <a:pt x="8216" y="3204"/>
                    <a:pt x="8076" y="3224"/>
                  </a:cubicBezTo>
                  <a:cubicBezTo>
                    <a:pt x="7432" y="3315"/>
                    <a:pt x="6198" y="3736"/>
                    <a:pt x="4407" y="4474"/>
                  </a:cubicBezTo>
                  <a:cubicBezTo>
                    <a:pt x="3504" y="4845"/>
                    <a:pt x="2727" y="5031"/>
                    <a:pt x="2085" y="5031"/>
                  </a:cubicBezTo>
                  <a:cubicBezTo>
                    <a:pt x="1646" y="5031"/>
                    <a:pt x="1271" y="4945"/>
                    <a:pt x="960" y="4771"/>
                  </a:cubicBezTo>
                  <a:cubicBezTo>
                    <a:pt x="667" y="4610"/>
                    <a:pt x="610" y="4495"/>
                    <a:pt x="599" y="4458"/>
                  </a:cubicBezTo>
                  <a:lnTo>
                    <a:pt x="600" y="4458"/>
                  </a:lnTo>
                  <a:cubicBezTo>
                    <a:pt x="1312" y="4437"/>
                    <a:pt x="2148" y="3914"/>
                    <a:pt x="3268" y="3211"/>
                  </a:cubicBezTo>
                  <a:cubicBezTo>
                    <a:pt x="3785" y="2886"/>
                    <a:pt x="4371" y="2518"/>
                    <a:pt x="5035" y="2143"/>
                  </a:cubicBezTo>
                  <a:cubicBezTo>
                    <a:pt x="7106" y="972"/>
                    <a:pt x="8390" y="629"/>
                    <a:pt x="8712" y="577"/>
                  </a:cubicBezTo>
                  <a:close/>
                  <a:moveTo>
                    <a:pt x="8779" y="1"/>
                  </a:moveTo>
                  <a:cubicBezTo>
                    <a:pt x="8417" y="1"/>
                    <a:pt x="6957" y="402"/>
                    <a:pt x="4754" y="1648"/>
                  </a:cubicBezTo>
                  <a:cubicBezTo>
                    <a:pt x="4079" y="2030"/>
                    <a:pt x="3487" y="2401"/>
                    <a:pt x="2964" y="2729"/>
                  </a:cubicBezTo>
                  <a:cubicBezTo>
                    <a:pt x="1896" y="3398"/>
                    <a:pt x="1105" y="3890"/>
                    <a:pt x="555" y="3890"/>
                  </a:cubicBezTo>
                  <a:cubicBezTo>
                    <a:pt x="527" y="3890"/>
                    <a:pt x="498" y="3888"/>
                    <a:pt x="471" y="3886"/>
                  </a:cubicBezTo>
                  <a:cubicBezTo>
                    <a:pt x="460" y="3884"/>
                    <a:pt x="450" y="3884"/>
                    <a:pt x="439" y="3884"/>
                  </a:cubicBezTo>
                  <a:cubicBezTo>
                    <a:pt x="376" y="3884"/>
                    <a:pt x="314" y="3905"/>
                    <a:pt x="264" y="3946"/>
                  </a:cubicBezTo>
                  <a:cubicBezTo>
                    <a:pt x="237" y="3969"/>
                    <a:pt x="0" y="4168"/>
                    <a:pt x="28" y="4495"/>
                  </a:cubicBezTo>
                  <a:cubicBezTo>
                    <a:pt x="53" y="4782"/>
                    <a:pt x="272" y="5043"/>
                    <a:pt x="682" y="5270"/>
                  </a:cubicBezTo>
                  <a:cubicBezTo>
                    <a:pt x="1078" y="5491"/>
                    <a:pt x="1544" y="5600"/>
                    <a:pt x="2082" y="5600"/>
                  </a:cubicBezTo>
                  <a:cubicBezTo>
                    <a:pt x="2806" y="5600"/>
                    <a:pt x="3656" y="5400"/>
                    <a:pt x="4624" y="5002"/>
                  </a:cubicBezTo>
                  <a:cubicBezTo>
                    <a:pt x="6801" y="4106"/>
                    <a:pt x="7745" y="3848"/>
                    <a:pt x="8155" y="3789"/>
                  </a:cubicBezTo>
                  <a:cubicBezTo>
                    <a:pt x="8279" y="3772"/>
                    <a:pt x="8390" y="3765"/>
                    <a:pt x="8488" y="3758"/>
                  </a:cubicBezTo>
                  <a:cubicBezTo>
                    <a:pt x="9012" y="3724"/>
                    <a:pt x="9349" y="3645"/>
                    <a:pt x="9617" y="2839"/>
                  </a:cubicBezTo>
                  <a:cubicBezTo>
                    <a:pt x="9896" y="2000"/>
                    <a:pt x="9490" y="686"/>
                    <a:pt x="9176" y="249"/>
                  </a:cubicBezTo>
                  <a:cubicBezTo>
                    <a:pt x="9131" y="188"/>
                    <a:pt x="8996" y="1"/>
                    <a:pt x="8779"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125" name="Google Shape;1125;p33"/>
            <p:cNvSpPr/>
            <p:nvPr/>
          </p:nvSpPr>
          <p:spPr>
            <a:xfrm>
              <a:off x="4213150" y="3654525"/>
              <a:ext cx="304725" cy="166175"/>
            </a:xfrm>
            <a:custGeom>
              <a:avLst/>
              <a:gdLst/>
              <a:ahLst/>
              <a:cxnLst/>
              <a:rect l="l" t="t" r="r" b="b"/>
              <a:pathLst>
                <a:path w="12189" h="6647" extrusionOk="0">
                  <a:moveTo>
                    <a:pt x="1" y="1"/>
                  </a:moveTo>
                  <a:lnTo>
                    <a:pt x="359" y="2688"/>
                  </a:lnTo>
                  <a:cubicBezTo>
                    <a:pt x="359" y="2688"/>
                    <a:pt x="2510" y="5557"/>
                    <a:pt x="6453" y="6273"/>
                  </a:cubicBezTo>
                  <a:cubicBezTo>
                    <a:pt x="8030" y="6560"/>
                    <a:pt x="9263" y="6646"/>
                    <a:pt x="10175" y="6646"/>
                  </a:cubicBezTo>
                  <a:cubicBezTo>
                    <a:pt x="11543" y="6646"/>
                    <a:pt x="12188" y="6452"/>
                    <a:pt x="12188" y="6452"/>
                  </a:cubicBezTo>
                  <a:lnTo>
                    <a:pt x="11830" y="2867"/>
                  </a:lnTo>
                  <a:lnTo>
                    <a:pt x="1" y="1"/>
                  </a:lnTo>
                  <a:close/>
                </a:path>
              </a:pathLst>
            </a:custGeom>
            <a:solidFill>
              <a:srgbClr val="C6FF00"/>
            </a:solidFill>
            <a:ln>
              <a:noFill/>
            </a:ln>
          </p:spPr>
          <p:txBody>
            <a:bodyPr spcFirstLastPara="1" wrap="square" lIns="121900" tIns="121900" rIns="121900" bIns="121900" anchor="ctr" anchorCtr="0">
              <a:noAutofit/>
            </a:bodyPr>
            <a:lstStyle/>
            <a:p>
              <a:endParaRPr sz="2400"/>
            </a:p>
          </p:txBody>
        </p:sp>
        <p:sp>
          <p:nvSpPr>
            <p:cNvPr id="1127" name="Google Shape;1127;p33"/>
            <p:cNvSpPr/>
            <p:nvPr/>
          </p:nvSpPr>
          <p:spPr>
            <a:xfrm>
              <a:off x="4246125" y="4338875"/>
              <a:ext cx="104325" cy="117475"/>
            </a:xfrm>
            <a:custGeom>
              <a:avLst/>
              <a:gdLst/>
              <a:ahLst/>
              <a:cxnLst/>
              <a:rect l="l" t="t" r="r" b="b"/>
              <a:pathLst>
                <a:path w="4173" h="4699" extrusionOk="0">
                  <a:moveTo>
                    <a:pt x="2128" y="695"/>
                  </a:moveTo>
                  <a:lnTo>
                    <a:pt x="3469" y="2642"/>
                  </a:lnTo>
                  <a:lnTo>
                    <a:pt x="1762" y="4013"/>
                  </a:lnTo>
                  <a:lnTo>
                    <a:pt x="612" y="2589"/>
                  </a:lnTo>
                  <a:cubicBezTo>
                    <a:pt x="864" y="1792"/>
                    <a:pt x="1716" y="1029"/>
                    <a:pt x="2128" y="695"/>
                  </a:cubicBezTo>
                  <a:close/>
                  <a:moveTo>
                    <a:pt x="2193" y="1"/>
                  </a:moveTo>
                  <a:cubicBezTo>
                    <a:pt x="2136" y="1"/>
                    <a:pt x="2079" y="18"/>
                    <a:pt x="2029" y="53"/>
                  </a:cubicBezTo>
                  <a:cubicBezTo>
                    <a:pt x="1960" y="102"/>
                    <a:pt x="326" y="1268"/>
                    <a:pt x="21" y="2591"/>
                  </a:cubicBezTo>
                  <a:cubicBezTo>
                    <a:pt x="1" y="2676"/>
                    <a:pt x="22" y="2766"/>
                    <a:pt x="77" y="2834"/>
                  </a:cubicBezTo>
                  <a:lnTo>
                    <a:pt x="1497" y="4593"/>
                  </a:lnTo>
                  <a:cubicBezTo>
                    <a:pt x="1551" y="4659"/>
                    <a:pt x="1633" y="4698"/>
                    <a:pt x="1718" y="4698"/>
                  </a:cubicBezTo>
                  <a:cubicBezTo>
                    <a:pt x="1784" y="4698"/>
                    <a:pt x="1846" y="4676"/>
                    <a:pt x="1897" y="4635"/>
                  </a:cubicBezTo>
                  <a:lnTo>
                    <a:pt x="4032" y="2921"/>
                  </a:lnTo>
                  <a:cubicBezTo>
                    <a:pt x="4148" y="2827"/>
                    <a:pt x="4173" y="2660"/>
                    <a:pt x="4088" y="2537"/>
                  </a:cubicBezTo>
                  <a:lnTo>
                    <a:pt x="2428" y="124"/>
                  </a:lnTo>
                  <a:cubicBezTo>
                    <a:pt x="2373" y="44"/>
                    <a:pt x="2284" y="1"/>
                    <a:pt x="2193"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129" name="Google Shape;1129;p33"/>
            <p:cNvSpPr/>
            <p:nvPr/>
          </p:nvSpPr>
          <p:spPr>
            <a:xfrm>
              <a:off x="4585150" y="4442900"/>
              <a:ext cx="124450" cy="141175"/>
            </a:xfrm>
            <a:custGeom>
              <a:avLst/>
              <a:gdLst/>
              <a:ahLst/>
              <a:cxnLst/>
              <a:rect l="l" t="t" r="r" b="b"/>
              <a:pathLst>
                <a:path w="4978" h="5647" extrusionOk="0">
                  <a:moveTo>
                    <a:pt x="2845" y="571"/>
                  </a:moveTo>
                  <a:cubicBezTo>
                    <a:pt x="3462" y="591"/>
                    <a:pt x="3875" y="1032"/>
                    <a:pt x="4005" y="1813"/>
                  </a:cubicBezTo>
                  <a:cubicBezTo>
                    <a:pt x="4417" y="4292"/>
                    <a:pt x="4140" y="4469"/>
                    <a:pt x="3636" y="4790"/>
                  </a:cubicBezTo>
                  <a:cubicBezTo>
                    <a:pt x="3318" y="4992"/>
                    <a:pt x="3003" y="5079"/>
                    <a:pt x="2703" y="5079"/>
                  </a:cubicBezTo>
                  <a:cubicBezTo>
                    <a:pt x="2081" y="5079"/>
                    <a:pt x="1530" y="4703"/>
                    <a:pt x="1180" y="4204"/>
                  </a:cubicBezTo>
                  <a:cubicBezTo>
                    <a:pt x="606" y="3383"/>
                    <a:pt x="966" y="2107"/>
                    <a:pt x="971" y="2094"/>
                  </a:cubicBezTo>
                  <a:cubicBezTo>
                    <a:pt x="972" y="2088"/>
                    <a:pt x="973" y="2084"/>
                    <a:pt x="974" y="2078"/>
                  </a:cubicBezTo>
                  <a:cubicBezTo>
                    <a:pt x="1186" y="1166"/>
                    <a:pt x="2081" y="571"/>
                    <a:pt x="2805" y="571"/>
                  </a:cubicBezTo>
                  <a:close/>
                  <a:moveTo>
                    <a:pt x="2804" y="1"/>
                  </a:moveTo>
                  <a:cubicBezTo>
                    <a:pt x="1730" y="1"/>
                    <a:pt x="675" y="857"/>
                    <a:pt x="421" y="1942"/>
                  </a:cubicBezTo>
                  <a:cubicBezTo>
                    <a:pt x="382" y="2079"/>
                    <a:pt x="0" y="3512"/>
                    <a:pt x="714" y="4531"/>
                  </a:cubicBezTo>
                  <a:cubicBezTo>
                    <a:pt x="1224" y="5260"/>
                    <a:pt x="1951" y="5646"/>
                    <a:pt x="2699" y="5646"/>
                  </a:cubicBezTo>
                  <a:cubicBezTo>
                    <a:pt x="3119" y="5646"/>
                    <a:pt x="3544" y="5524"/>
                    <a:pt x="3943" y="5271"/>
                  </a:cubicBezTo>
                  <a:cubicBezTo>
                    <a:pt x="4782" y="4737"/>
                    <a:pt x="4977" y="4178"/>
                    <a:pt x="4568" y="1720"/>
                  </a:cubicBezTo>
                  <a:cubicBezTo>
                    <a:pt x="4394" y="672"/>
                    <a:pt x="3756" y="30"/>
                    <a:pt x="2864" y="2"/>
                  </a:cubicBezTo>
                  <a:cubicBezTo>
                    <a:pt x="2844" y="1"/>
                    <a:pt x="2824" y="1"/>
                    <a:pt x="2804"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132" name="Google Shape;1132;p33"/>
            <p:cNvSpPr/>
            <p:nvPr/>
          </p:nvSpPr>
          <p:spPr>
            <a:xfrm>
              <a:off x="4213150" y="3654525"/>
              <a:ext cx="304725" cy="166175"/>
            </a:xfrm>
            <a:custGeom>
              <a:avLst/>
              <a:gdLst/>
              <a:ahLst/>
              <a:cxnLst/>
              <a:rect l="l" t="t" r="r" b="b"/>
              <a:pathLst>
                <a:path w="12189" h="6647" extrusionOk="0">
                  <a:moveTo>
                    <a:pt x="1" y="1"/>
                  </a:moveTo>
                  <a:lnTo>
                    <a:pt x="359" y="2688"/>
                  </a:lnTo>
                  <a:cubicBezTo>
                    <a:pt x="359" y="2688"/>
                    <a:pt x="2510" y="5557"/>
                    <a:pt x="6453" y="6273"/>
                  </a:cubicBezTo>
                  <a:cubicBezTo>
                    <a:pt x="8030" y="6560"/>
                    <a:pt x="9263" y="6646"/>
                    <a:pt x="10175" y="6646"/>
                  </a:cubicBezTo>
                  <a:cubicBezTo>
                    <a:pt x="11543" y="6646"/>
                    <a:pt x="12188" y="6452"/>
                    <a:pt x="12188" y="6452"/>
                  </a:cubicBezTo>
                  <a:lnTo>
                    <a:pt x="11830" y="2867"/>
                  </a:lnTo>
                  <a:lnTo>
                    <a:pt x="1" y="1"/>
                  </a:lnTo>
                  <a:close/>
                </a:path>
              </a:pathLst>
            </a:custGeom>
            <a:solidFill>
              <a:srgbClr val="C6FF00"/>
            </a:solidFill>
            <a:ln>
              <a:noFill/>
            </a:ln>
          </p:spPr>
          <p:txBody>
            <a:bodyPr spcFirstLastPara="1" wrap="square" lIns="121900" tIns="121900" rIns="121900" bIns="121900" anchor="ctr" anchorCtr="0">
              <a:noAutofit/>
            </a:bodyPr>
            <a:lstStyle/>
            <a:p>
              <a:endParaRPr sz="2400"/>
            </a:p>
          </p:txBody>
        </p:sp>
        <p:sp>
          <p:nvSpPr>
            <p:cNvPr id="1137" name="Google Shape;1137;p33"/>
            <p:cNvSpPr/>
            <p:nvPr/>
          </p:nvSpPr>
          <p:spPr>
            <a:xfrm>
              <a:off x="4269475" y="2868650"/>
              <a:ext cx="217400" cy="283950"/>
            </a:xfrm>
            <a:custGeom>
              <a:avLst/>
              <a:gdLst/>
              <a:ahLst/>
              <a:cxnLst/>
              <a:rect l="l" t="t" r="r" b="b"/>
              <a:pathLst>
                <a:path w="8696" h="11358" extrusionOk="0">
                  <a:moveTo>
                    <a:pt x="8534" y="1"/>
                  </a:moveTo>
                  <a:cubicBezTo>
                    <a:pt x="8490" y="1"/>
                    <a:pt x="8447" y="21"/>
                    <a:pt x="8419" y="59"/>
                  </a:cubicBezTo>
                  <a:cubicBezTo>
                    <a:pt x="8370" y="129"/>
                    <a:pt x="3444" y="7086"/>
                    <a:pt x="79" y="11123"/>
                  </a:cubicBezTo>
                  <a:cubicBezTo>
                    <a:pt x="1" y="11215"/>
                    <a:pt x="67" y="11357"/>
                    <a:pt x="186" y="11357"/>
                  </a:cubicBezTo>
                  <a:cubicBezTo>
                    <a:pt x="187" y="11357"/>
                    <a:pt x="187" y="11357"/>
                    <a:pt x="188" y="11357"/>
                  </a:cubicBezTo>
                  <a:cubicBezTo>
                    <a:pt x="231" y="11357"/>
                    <a:pt x="271" y="11339"/>
                    <a:pt x="298" y="11306"/>
                  </a:cubicBezTo>
                  <a:cubicBezTo>
                    <a:pt x="3670" y="7259"/>
                    <a:pt x="8602" y="293"/>
                    <a:pt x="8652" y="224"/>
                  </a:cubicBezTo>
                  <a:cubicBezTo>
                    <a:pt x="8696" y="160"/>
                    <a:pt x="8681" y="72"/>
                    <a:pt x="8617" y="27"/>
                  </a:cubicBezTo>
                  <a:cubicBezTo>
                    <a:pt x="8592" y="9"/>
                    <a:pt x="8563" y="1"/>
                    <a:pt x="8534"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1138" name="Google Shape;1138;p33"/>
            <p:cNvSpPr/>
            <p:nvPr/>
          </p:nvSpPr>
          <p:spPr>
            <a:xfrm>
              <a:off x="4244925" y="3051825"/>
              <a:ext cx="144050" cy="356325"/>
            </a:xfrm>
            <a:custGeom>
              <a:avLst/>
              <a:gdLst/>
              <a:ahLst/>
              <a:cxnLst/>
              <a:rect l="l" t="t" r="r" b="b"/>
              <a:pathLst>
                <a:path w="5762" h="14253" extrusionOk="0">
                  <a:moveTo>
                    <a:pt x="5599" y="0"/>
                  </a:moveTo>
                  <a:cubicBezTo>
                    <a:pt x="5550" y="0"/>
                    <a:pt x="5503" y="25"/>
                    <a:pt x="5477" y="69"/>
                  </a:cubicBezTo>
                  <a:cubicBezTo>
                    <a:pt x="5424" y="158"/>
                    <a:pt x="344" y="9015"/>
                    <a:pt x="5" y="14101"/>
                  </a:cubicBezTo>
                  <a:cubicBezTo>
                    <a:pt x="1" y="14180"/>
                    <a:pt x="59" y="14248"/>
                    <a:pt x="139" y="14252"/>
                  </a:cubicBezTo>
                  <a:lnTo>
                    <a:pt x="148" y="14252"/>
                  </a:lnTo>
                  <a:cubicBezTo>
                    <a:pt x="223" y="14252"/>
                    <a:pt x="285" y="14195"/>
                    <a:pt x="290" y="14120"/>
                  </a:cubicBezTo>
                  <a:cubicBezTo>
                    <a:pt x="625" y="9101"/>
                    <a:pt x="5672" y="300"/>
                    <a:pt x="5724" y="212"/>
                  </a:cubicBezTo>
                  <a:cubicBezTo>
                    <a:pt x="5761" y="144"/>
                    <a:pt x="5738" y="58"/>
                    <a:pt x="5670" y="19"/>
                  </a:cubicBezTo>
                  <a:cubicBezTo>
                    <a:pt x="5647" y="6"/>
                    <a:pt x="5623" y="0"/>
                    <a:pt x="5599"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1141" name="Google Shape;1141;p33"/>
            <p:cNvSpPr/>
            <p:nvPr/>
          </p:nvSpPr>
          <p:spPr>
            <a:xfrm>
              <a:off x="4140775" y="1537375"/>
              <a:ext cx="105750" cy="58600"/>
            </a:xfrm>
            <a:custGeom>
              <a:avLst/>
              <a:gdLst/>
              <a:ahLst/>
              <a:cxnLst/>
              <a:rect l="l" t="t" r="r" b="b"/>
              <a:pathLst>
                <a:path w="4230" h="2344" extrusionOk="0">
                  <a:moveTo>
                    <a:pt x="839" y="1"/>
                  </a:moveTo>
                  <a:cubicBezTo>
                    <a:pt x="603" y="1"/>
                    <a:pt x="398" y="46"/>
                    <a:pt x="245" y="155"/>
                  </a:cubicBezTo>
                  <a:cubicBezTo>
                    <a:pt x="36" y="305"/>
                    <a:pt x="1" y="487"/>
                    <a:pt x="8" y="612"/>
                  </a:cubicBezTo>
                  <a:cubicBezTo>
                    <a:pt x="50" y="1328"/>
                    <a:pt x="1647" y="2225"/>
                    <a:pt x="1828" y="2326"/>
                  </a:cubicBezTo>
                  <a:cubicBezTo>
                    <a:pt x="1849" y="2338"/>
                    <a:pt x="1873" y="2344"/>
                    <a:pt x="1896" y="2344"/>
                  </a:cubicBezTo>
                  <a:cubicBezTo>
                    <a:pt x="2044" y="2342"/>
                    <a:pt x="2094" y="2147"/>
                    <a:pt x="1965" y="2075"/>
                  </a:cubicBezTo>
                  <a:cubicBezTo>
                    <a:pt x="1333" y="1727"/>
                    <a:pt x="317" y="1017"/>
                    <a:pt x="292" y="596"/>
                  </a:cubicBezTo>
                  <a:cubicBezTo>
                    <a:pt x="289" y="545"/>
                    <a:pt x="299" y="468"/>
                    <a:pt x="412" y="387"/>
                  </a:cubicBezTo>
                  <a:cubicBezTo>
                    <a:pt x="517" y="312"/>
                    <a:pt x="664" y="280"/>
                    <a:pt x="840" y="280"/>
                  </a:cubicBezTo>
                  <a:cubicBezTo>
                    <a:pt x="1726" y="280"/>
                    <a:pt x="3343" y="1099"/>
                    <a:pt x="3996" y="1479"/>
                  </a:cubicBezTo>
                  <a:cubicBezTo>
                    <a:pt x="4018" y="1492"/>
                    <a:pt x="4043" y="1499"/>
                    <a:pt x="4068" y="1499"/>
                  </a:cubicBezTo>
                  <a:cubicBezTo>
                    <a:pt x="4117" y="1499"/>
                    <a:pt x="4164" y="1474"/>
                    <a:pt x="4190" y="1429"/>
                  </a:cubicBezTo>
                  <a:cubicBezTo>
                    <a:pt x="4230" y="1361"/>
                    <a:pt x="4207" y="1273"/>
                    <a:pt x="4139" y="1233"/>
                  </a:cubicBezTo>
                  <a:cubicBezTo>
                    <a:pt x="3886" y="1086"/>
                    <a:pt x="1989" y="1"/>
                    <a:pt x="839"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1142" name="Google Shape;1142;p33"/>
            <p:cNvSpPr/>
            <p:nvPr/>
          </p:nvSpPr>
          <p:spPr>
            <a:xfrm>
              <a:off x="4313850" y="1438100"/>
              <a:ext cx="279350" cy="115125"/>
            </a:xfrm>
            <a:custGeom>
              <a:avLst/>
              <a:gdLst/>
              <a:ahLst/>
              <a:cxnLst/>
              <a:rect l="l" t="t" r="r" b="b"/>
              <a:pathLst>
                <a:path w="11174" h="4605" extrusionOk="0">
                  <a:moveTo>
                    <a:pt x="159" y="1"/>
                  </a:moveTo>
                  <a:cubicBezTo>
                    <a:pt x="120" y="1"/>
                    <a:pt x="81" y="17"/>
                    <a:pt x="53" y="48"/>
                  </a:cubicBezTo>
                  <a:cubicBezTo>
                    <a:pt x="0" y="105"/>
                    <a:pt x="5" y="195"/>
                    <a:pt x="62" y="248"/>
                  </a:cubicBezTo>
                  <a:cubicBezTo>
                    <a:pt x="89" y="273"/>
                    <a:pt x="2771" y="2693"/>
                    <a:pt x="5896" y="3894"/>
                  </a:cubicBezTo>
                  <a:cubicBezTo>
                    <a:pt x="7345" y="4451"/>
                    <a:pt x="8535" y="4604"/>
                    <a:pt x="9408" y="4604"/>
                  </a:cubicBezTo>
                  <a:cubicBezTo>
                    <a:pt x="10433" y="4604"/>
                    <a:pt x="11018" y="4392"/>
                    <a:pt x="11062" y="4377"/>
                  </a:cubicBezTo>
                  <a:cubicBezTo>
                    <a:pt x="11136" y="4349"/>
                    <a:pt x="11173" y="4267"/>
                    <a:pt x="11145" y="4193"/>
                  </a:cubicBezTo>
                  <a:cubicBezTo>
                    <a:pt x="11125" y="4136"/>
                    <a:pt x="11071" y="4100"/>
                    <a:pt x="11013" y="4100"/>
                  </a:cubicBezTo>
                  <a:cubicBezTo>
                    <a:pt x="10996" y="4100"/>
                    <a:pt x="10979" y="4103"/>
                    <a:pt x="10963" y="4110"/>
                  </a:cubicBezTo>
                  <a:cubicBezTo>
                    <a:pt x="10952" y="4113"/>
                    <a:pt x="10394" y="4313"/>
                    <a:pt x="9406" y="4313"/>
                  </a:cubicBezTo>
                  <a:cubicBezTo>
                    <a:pt x="8560" y="4313"/>
                    <a:pt x="7399" y="4167"/>
                    <a:pt x="5998" y="3628"/>
                  </a:cubicBezTo>
                  <a:cubicBezTo>
                    <a:pt x="2925" y="2446"/>
                    <a:pt x="282" y="62"/>
                    <a:pt x="255" y="37"/>
                  </a:cubicBezTo>
                  <a:cubicBezTo>
                    <a:pt x="227" y="13"/>
                    <a:pt x="193" y="1"/>
                    <a:pt x="159"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1143" name="Google Shape;1143;p33"/>
            <p:cNvSpPr/>
            <p:nvPr/>
          </p:nvSpPr>
          <p:spPr>
            <a:xfrm>
              <a:off x="4439425" y="1602125"/>
              <a:ext cx="159900" cy="33050"/>
            </a:xfrm>
            <a:custGeom>
              <a:avLst/>
              <a:gdLst/>
              <a:ahLst/>
              <a:cxnLst/>
              <a:rect l="l" t="t" r="r" b="b"/>
              <a:pathLst>
                <a:path w="6396" h="1322" extrusionOk="0">
                  <a:moveTo>
                    <a:pt x="4994" y="1"/>
                  </a:moveTo>
                  <a:cubicBezTo>
                    <a:pt x="2988" y="1"/>
                    <a:pt x="291" y="993"/>
                    <a:pt x="151" y="1045"/>
                  </a:cubicBezTo>
                  <a:cubicBezTo>
                    <a:pt x="1" y="1100"/>
                    <a:pt x="41" y="1321"/>
                    <a:pt x="200" y="1321"/>
                  </a:cubicBezTo>
                  <a:cubicBezTo>
                    <a:pt x="217" y="1321"/>
                    <a:pt x="234" y="1318"/>
                    <a:pt x="249" y="1312"/>
                  </a:cubicBezTo>
                  <a:cubicBezTo>
                    <a:pt x="284" y="1299"/>
                    <a:pt x="3043" y="286"/>
                    <a:pt x="5003" y="286"/>
                  </a:cubicBezTo>
                  <a:cubicBezTo>
                    <a:pt x="5449" y="286"/>
                    <a:pt x="5854" y="338"/>
                    <a:pt x="6176" y="467"/>
                  </a:cubicBezTo>
                  <a:cubicBezTo>
                    <a:pt x="6195" y="475"/>
                    <a:pt x="6214" y="479"/>
                    <a:pt x="6233" y="479"/>
                  </a:cubicBezTo>
                  <a:cubicBezTo>
                    <a:pt x="6289" y="479"/>
                    <a:pt x="6343" y="445"/>
                    <a:pt x="6365" y="389"/>
                  </a:cubicBezTo>
                  <a:cubicBezTo>
                    <a:pt x="6395" y="314"/>
                    <a:pt x="6358" y="230"/>
                    <a:pt x="6283" y="202"/>
                  </a:cubicBezTo>
                  <a:cubicBezTo>
                    <a:pt x="5925" y="59"/>
                    <a:pt x="5480" y="1"/>
                    <a:pt x="4994"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1145" name="Google Shape;1145;p33"/>
            <p:cNvSpPr/>
            <p:nvPr/>
          </p:nvSpPr>
          <p:spPr>
            <a:xfrm>
              <a:off x="4151025" y="1451700"/>
              <a:ext cx="333525" cy="176175"/>
            </a:xfrm>
            <a:custGeom>
              <a:avLst/>
              <a:gdLst/>
              <a:ahLst/>
              <a:cxnLst/>
              <a:rect l="l" t="t" r="r" b="b"/>
              <a:pathLst>
                <a:path w="13341" h="7047" extrusionOk="0">
                  <a:moveTo>
                    <a:pt x="2673" y="0"/>
                  </a:moveTo>
                  <a:cubicBezTo>
                    <a:pt x="2367" y="0"/>
                    <a:pt x="2073" y="68"/>
                    <a:pt x="1794" y="203"/>
                  </a:cubicBezTo>
                  <a:cubicBezTo>
                    <a:pt x="560" y="802"/>
                    <a:pt x="45" y="2501"/>
                    <a:pt x="23" y="2572"/>
                  </a:cubicBezTo>
                  <a:cubicBezTo>
                    <a:pt x="1" y="2648"/>
                    <a:pt x="44" y="2727"/>
                    <a:pt x="120" y="2749"/>
                  </a:cubicBezTo>
                  <a:cubicBezTo>
                    <a:pt x="134" y="2753"/>
                    <a:pt x="147" y="2755"/>
                    <a:pt x="161" y="2755"/>
                  </a:cubicBezTo>
                  <a:cubicBezTo>
                    <a:pt x="222" y="2755"/>
                    <a:pt x="278" y="2715"/>
                    <a:pt x="297" y="2653"/>
                  </a:cubicBezTo>
                  <a:cubicBezTo>
                    <a:pt x="302" y="2637"/>
                    <a:pt x="796" y="1005"/>
                    <a:pt x="1919" y="460"/>
                  </a:cubicBezTo>
                  <a:cubicBezTo>
                    <a:pt x="2158" y="344"/>
                    <a:pt x="2410" y="286"/>
                    <a:pt x="2674" y="286"/>
                  </a:cubicBezTo>
                  <a:cubicBezTo>
                    <a:pt x="2934" y="286"/>
                    <a:pt x="3204" y="342"/>
                    <a:pt x="3484" y="454"/>
                  </a:cubicBezTo>
                  <a:cubicBezTo>
                    <a:pt x="4720" y="948"/>
                    <a:pt x="5721" y="2057"/>
                    <a:pt x="6783" y="3228"/>
                  </a:cubicBezTo>
                  <a:cubicBezTo>
                    <a:pt x="7786" y="4337"/>
                    <a:pt x="8824" y="5482"/>
                    <a:pt x="10213" y="6352"/>
                  </a:cubicBezTo>
                  <a:cubicBezTo>
                    <a:pt x="11126" y="6921"/>
                    <a:pt x="11963" y="7046"/>
                    <a:pt x="12522" y="7046"/>
                  </a:cubicBezTo>
                  <a:cubicBezTo>
                    <a:pt x="12936" y="7046"/>
                    <a:pt x="13197" y="6977"/>
                    <a:pt x="13222" y="6970"/>
                  </a:cubicBezTo>
                  <a:cubicBezTo>
                    <a:pt x="13297" y="6948"/>
                    <a:pt x="13340" y="6871"/>
                    <a:pt x="13319" y="6796"/>
                  </a:cubicBezTo>
                  <a:cubicBezTo>
                    <a:pt x="13302" y="6732"/>
                    <a:pt x="13244" y="6691"/>
                    <a:pt x="13181" y="6691"/>
                  </a:cubicBezTo>
                  <a:cubicBezTo>
                    <a:pt x="13170" y="6691"/>
                    <a:pt x="13158" y="6692"/>
                    <a:pt x="13147" y="6695"/>
                  </a:cubicBezTo>
                  <a:cubicBezTo>
                    <a:pt x="13141" y="6696"/>
                    <a:pt x="12908" y="6757"/>
                    <a:pt x="12530" y="6757"/>
                  </a:cubicBezTo>
                  <a:cubicBezTo>
                    <a:pt x="12011" y="6757"/>
                    <a:pt x="11218" y="6643"/>
                    <a:pt x="10364" y="6109"/>
                  </a:cubicBezTo>
                  <a:cubicBezTo>
                    <a:pt x="9008" y="5261"/>
                    <a:pt x="7984" y="4130"/>
                    <a:pt x="6994" y="3036"/>
                  </a:cubicBezTo>
                  <a:cubicBezTo>
                    <a:pt x="5910" y="1839"/>
                    <a:pt x="4887" y="708"/>
                    <a:pt x="3589" y="189"/>
                  </a:cubicBezTo>
                  <a:cubicBezTo>
                    <a:pt x="3274" y="63"/>
                    <a:pt x="2968" y="0"/>
                    <a:pt x="2673"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1154" name="Google Shape;1154;p33"/>
            <p:cNvSpPr/>
            <p:nvPr/>
          </p:nvSpPr>
          <p:spPr>
            <a:xfrm>
              <a:off x="4216825" y="1962400"/>
              <a:ext cx="257975" cy="249175"/>
            </a:xfrm>
            <a:custGeom>
              <a:avLst/>
              <a:gdLst/>
              <a:ahLst/>
              <a:cxnLst/>
              <a:rect l="l" t="t" r="r" b="b"/>
              <a:pathLst>
                <a:path w="10319" h="9967" extrusionOk="0">
                  <a:moveTo>
                    <a:pt x="6137" y="0"/>
                  </a:moveTo>
                  <a:cubicBezTo>
                    <a:pt x="5256" y="0"/>
                    <a:pt x="4480" y="250"/>
                    <a:pt x="4119" y="732"/>
                  </a:cubicBezTo>
                  <a:cubicBezTo>
                    <a:pt x="4119" y="732"/>
                    <a:pt x="4007" y="712"/>
                    <a:pt x="3835" y="712"/>
                  </a:cubicBezTo>
                  <a:cubicBezTo>
                    <a:pt x="3406" y="712"/>
                    <a:pt x="2604" y="839"/>
                    <a:pt x="2247" y="1730"/>
                  </a:cubicBezTo>
                  <a:cubicBezTo>
                    <a:pt x="1748" y="2978"/>
                    <a:pt x="0" y="7845"/>
                    <a:pt x="0" y="7845"/>
                  </a:cubicBezTo>
                  <a:cubicBezTo>
                    <a:pt x="0" y="7845"/>
                    <a:pt x="3495" y="7221"/>
                    <a:pt x="3994" y="7096"/>
                  </a:cubicBezTo>
                  <a:cubicBezTo>
                    <a:pt x="4004" y="7094"/>
                    <a:pt x="4016" y="7092"/>
                    <a:pt x="4028" y="7092"/>
                  </a:cubicBezTo>
                  <a:cubicBezTo>
                    <a:pt x="4649" y="7092"/>
                    <a:pt x="8363" y="9966"/>
                    <a:pt x="8363" y="9966"/>
                  </a:cubicBezTo>
                  <a:cubicBezTo>
                    <a:pt x="8363" y="9966"/>
                    <a:pt x="10109" y="6972"/>
                    <a:pt x="10234" y="3477"/>
                  </a:cubicBezTo>
                  <a:cubicBezTo>
                    <a:pt x="10319" y="1107"/>
                    <a:pt x="7993" y="0"/>
                    <a:pt x="6137" y="0"/>
                  </a:cubicBezTo>
                  <a:close/>
                </a:path>
              </a:pathLst>
            </a:custGeom>
            <a:solidFill>
              <a:srgbClr val="FFFFFF"/>
            </a:solidFill>
            <a:ln>
              <a:noFill/>
            </a:ln>
          </p:spPr>
          <p:txBody>
            <a:bodyPr spcFirstLastPara="1" wrap="square" lIns="121900" tIns="121900" rIns="121900" bIns="121900" anchor="ctr" anchorCtr="0">
              <a:noAutofit/>
            </a:bodyPr>
            <a:lstStyle/>
            <a:p>
              <a:endParaRPr sz="2400" dirty="0"/>
            </a:p>
          </p:txBody>
        </p:sp>
        <p:sp>
          <p:nvSpPr>
            <p:cNvPr id="1156" name="Google Shape;1156;p33"/>
            <p:cNvSpPr/>
            <p:nvPr/>
          </p:nvSpPr>
          <p:spPr>
            <a:xfrm>
              <a:off x="4270500" y="1821575"/>
              <a:ext cx="158500" cy="352950"/>
            </a:xfrm>
            <a:custGeom>
              <a:avLst/>
              <a:gdLst/>
              <a:ahLst/>
              <a:cxnLst/>
              <a:rect l="l" t="t" r="r" b="b"/>
              <a:pathLst>
                <a:path w="6340" h="14118" extrusionOk="0">
                  <a:moveTo>
                    <a:pt x="5965" y="0"/>
                  </a:moveTo>
                  <a:lnTo>
                    <a:pt x="1098" y="3120"/>
                  </a:lnTo>
                  <a:cubicBezTo>
                    <a:pt x="1098" y="3120"/>
                    <a:pt x="1224" y="6739"/>
                    <a:pt x="1473" y="9110"/>
                  </a:cubicBezTo>
                  <a:cubicBezTo>
                    <a:pt x="1711" y="11384"/>
                    <a:pt x="0" y="14117"/>
                    <a:pt x="1291" y="14117"/>
                  </a:cubicBezTo>
                  <a:cubicBezTo>
                    <a:pt x="1346" y="14117"/>
                    <a:pt x="1407" y="14112"/>
                    <a:pt x="1473" y="14102"/>
                  </a:cubicBezTo>
                  <a:cubicBezTo>
                    <a:pt x="3095" y="13853"/>
                    <a:pt x="6340" y="8362"/>
                    <a:pt x="6340" y="6739"/>
                  </a:cubicBezTo>
                  <a:cubicBezTo>
                    <a:pt x="6340" y="5116"/>
                    <a:pt x="5965" y="0"/>
                    <a:pt x="5965"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1158" name="Google Shape;1158;p33"/>
            <p:cNvSpPr/>
            <p:nvPr/>
          </p:nvSpPr>
          <p:spPr>
            <a:xfrm>
              <a:off x="4297950" y="1821575"/>
              <a:ext cx="127975" cy="156700"/>
            </a:xfrm>
            <a:custGeom>
              <a:avLst/>
              <a:gdLst/>
              <a:ahLst/>
              <a:cxnLst/>
              <a:rect l="l" t="t" r="r" b="b"/>
              <a:pathLst>
                <a:path w="5119" h="6268" extrusionOk="0">
                  <a:moveTo>
                    <a:pt x="4867" y="0"/>
                  </a:moveTo>
                  <a:lnTo>
                    <a:pt x="0" y="3119"/>
                  </a:lnTo>
                  <a:cubicBezTo>
                    <a:pt x="0" y="3119"/>
                    <a:pt x="51" y="4587"/>
                    <a:pt x="151" y="6263"/>
                  </a:cubicBezTo>
                  <a:cubicBezTo>
                    <a:pt x="216" y="6266"/>
                    <a:pt x="283" y="6267"/>
                    <a:pt x="353" y="6267"/>
                  </a:cubicBezTo>
                  <a:cubicBezTo>
                    <a:pt x="983" y="6267"/>
                    <a:pt x="1805" y="6156"/>
                    <a:pt x="2702" y="5749"/>
                  </a:cubicBezTo>
                  <a:cubicBezTo>
                    <a:pt x="3675" y="5307"/>
                    <a:pt x="4515" y="4516"/>
                    <a:pt x="5119" y="3828"/>
                  </a:cubicBezTo>
                  <a:cubicBezTo>
                    <a:pt x="5010" y="1953"/>
                    <a:pt x="4867" y="0"/>
                    <a:pt x="4867" y="0"/>
                  </a:cubicBezTo>
                  <a:close/>
                </a:path>
              </a:pathLst>
            </a:custGeom>
            <a:solidFill>
              <a:srgbClr val="C6FF00"/>
            </a:solidFill>
            <a:ln>
              <a:noFill/>
            </a:ln>
          </p:spPr>
          <p:txBody>
            <a:bodyPr spcFirstLastPara="1" wrap="square" lIns="121900" tIns="121900" rIns="121900" bIns="121900" anchor="ctr" anchorCtr="0">
              <a:noAutofit/>
            </a:bodyPr>
            <a:lstStyle/>
            <a:p>
              <a:endParaRPr sz="2400"/>
            </a:p>
          </p:txBody>
        </p:sp>
        <p:sp>
          <p:nvSpPr>
            <p:cNvPr id="1162" name="Google Shape;1162;p33"/>
            <p:cNvSpPr/>
            <p:nvPr/>
          </p:nvSpPr>
          <p:spPr>
            <a:xfrm>
              <a:off x="4226500" y="1662850"/>
              <a:ext cx="50075" cy="71750"/>
            </a:xfrm>
            <a:custGeom>
              <a:avLst/>
              <a:gdLst/>
              <a:ahLst/>
              <a:cxnLst/>
              <a:rect l="l" t="t" r="r" b="b"/>
              <a:pathLst>
                <a:path w="2003" h="2870" extrusionOk="0">
                  <a:moveTo>
                    <a:pt x="904" y="0"/>
                  </a:moveTo>
                  <a:cubicBezTo>
                    <a:pt x="507" y="0"/>
                    <a:pt x="145" y="107"/>
                    <a:pt x="119" y="115"/>
                  </a:cubicBezTo>
                  <a:cubicBezTo>
                    <a:pt x="44" y="137"/>
                    <a:pt x="1" y="217"/>
                    <a:pt x="24" y="292"/>
                  </a:cubicBezTo>
                  <a:cubicBezTo>
                    <a:pt x="42" y="355"/>
                    <a:pt x="99" y="394"/>
                    <a:pt x="160" y="394"/>
                  </a:cubicBezTo>
                  <a:cubicBezTo>
                    <a:pt x="174" y="394"/>
                    <a:pt x="188" y="392"/>
                    <a:pt x="201" y="388"/>
                  </a:cubicBezTo>
                  <a:cubicBezTo>
                    <a:pt x="341" y="346"/>
                    <a:pt x="625" y="286"/>
                    <a:pt x="906" y="286"/>
                  </a:cubicBezTo>
                  <a:cubicBezTo>
                    <a:pt x="1136" y="286"/>
                    <a:pt x="1363" y="326"/>
                    <a:pt x="1509" y="450"/>
                  </a:cubicBezTo>
                  <a:cubicBezTo>
                    <a:pt x="1655" y="574"/>
                    <a:pt x="1708" y="774"/>
                    <a:pt x="1669" y="1058"/>
                  </a:cubicBezTo>
                  <a:cubicBezTo>
                    <a:pt x="1500" y="2329"/>
                    <a:pt x="1252" y="2626"/>
                    <a:pt x="1252" y="2626"/>
                  </a:cubicBezTo>
                  <a:cubicBezTo>
                    <a:pt x="1162" y="2716"/>
                    <a:pt x="1225" y="2870"/>
                    <a:pt x="1353" y="2870"/>
                  </a:cubicBezTo>
                  <a:cubicBezTo>
                    <a:pt x="1390" y="2870"/>
                    <a:pt x="1427" y="2853"/>
                    <a:pt x="1452" y="2827"/>
                  </a:cubicBezTo>
                  <a:cubicBezTo>
                    <a:pt x="1485" y="2796"/>
                    <a:pt x="1767" y="2478"/>
                    <a:pt x="1951" y="1095"/>
                  </a:cubicBezTo>
                  <a:cubicBezTo>
                    <a:pt x="2003" y="712"/>
                    <a:pt x="1915" y="422"/>
                    <a:pt x="1694" y="232"/>
                  </a:cubicBezTo>
                  <a:cubicBezTo>
                    <a:pt x="1484" y="53"/>
                    <a:pt x="1185" y="0"/>
                    <a:pt x="904"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163" name="Google Shape;1163;p33"/>
            <p:cNvSpPr/>
            <p:nvPr/>
          </p:nvSpPr>
          <p:spPr>
            <a:xfrm>
              <a:off x="4235625" y="1823725"/>
              <a:ext cx="67625" cy="17250"/>
            </a:xfrm>
            <a:custGeom>
              <a:avLst/>
              <a:gdLst/>
              <a:ahLst/>
              <a:cxnLst/>
              <a:rect l="l" t="t" r="r" b="b"/>
              <a:pathLst>
                <a:path w="2705" h="690" extrusionOk="0">
                  <a:moveTo>
                    <a:pt x="2546" y="0"/>
                  </a:moveTo>
                  <a:cubicBezTo>
                    <a:pt x="2512" y="0"/>
                    <a:pt x="2477" y="12"/>
                    <a:pt x="2450" y="37"/>
                  </a:cubicBezTo>
                  <a:cubicBezTo>
                    <a:pt x="2142" y="317"/>
                    <a:pt x="1797" y="411"/>
                    <a:pt x="1473" y="411"/>
                  </a:cubicBezTo>
                  <a:cubicBezTo>
                    <a:pt x="835" y="411"/>
                    <a:pt x="276" y="48"/>
                    <a:pt x="241" y="24"/>
                  </a:cubicBezTo>
                  <a:cubicBezTo>
                    <a:pt x="217" y="8"/>
                    <a:pt x="190" y="0"/>
                    <a:pt x="163" y="0"/>
                  </a:cubicBezTo>
                  <a:cubicBezTo>
                    <a:pt x="117" y="0"/>
                    <a:pt x="72" y="23"/>
                    <a:pt x="45" y="64"/>
                  </a:cubicBezTo>
                  <a:cubicBezTo>
                    <a:pt x="0" y="130"/>
                    <a:pt x="18" y="218"/>
                    <a:pt x="83" y="261"/>
                  </a:cubicBezTo>
                  <a:cubicBezTo>
                    <a:pt x="93" y="268"/>
                    <a:pt x="738" y="690"/>
                    <a:pt x="1487" y="690"/>
                  </a:cubicBezTo>
                  <a:cubicBezTo>
                    <a:pt x="1869" y="690"/>
                    <a:pt x="2279" y="578"/>
                    <a:pt x="2642" y="248"/>
                  </a:cubicBezTo>
                  <a:cubicBezTo>
                    <a:pt x="2699" y="195"/>
                    <a:pt x="2704" y="105"/>
                    <a:pt x="2651" y="46"/>
                  </a:cubicBezTo>
                  <a:cubicBezTo>
                    <a:pt x="2623" y="16"/>
                    <a:pt x="2585" y="0"/>
                    <a:pt x="2546"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164" name="Google Shape;1164;p33"/>
            <p:cNvSpPr/>
            <p:nvPr/>
          </p:nvSpPr>
          <p:spPr>
            <a:xfrm>
              <a:off x="4236800" y="1694375"/>
              <a:ext cx="14975" cy="32025"/>
            </a:xfrm>
            <a:custGeom>
              <a:avLst/>
              <a:gdLst/>
              <a:ahLst/>
              <a:cxnLst/>
              <a:rect l="l" t="t" r="r" b="b"/>
              <a:pathLst>
                <a:path w="599" h="1281" extrusionOk="0">
                  <a:moveTo>
                    <a:pt x="336" y="1"/>
                  </a:moveTo>
                  <a:cubicBezTo>
                    <a:pt x="187" y="1"/>
                    <a:pt x="49" y="275"/>
                    <a:pt x="25" y="622"/>
                  </a:cubicBezTo>
                  <a:cubicBezTo>
                    <a:pt x="0" y="975"/>
                    <a:pt x="102" y="1270"/>
                    <a:pt x="254" y="1281"/>
                  </a:cubicBezTo>
                  <a:cubicBezTo>
                    <a:pt x="257" y="1281"/>
                    <a:pt x="260" y="1281"/>
                    <a:pt x="263" y="1281"/>
                  </a:cubicBezTo>
                  <a:cubicBezTo>
                    <a:pt x="411" y="1281"/>
                    <a:pt x="549" y="1007"/>
                    <a:pt x="573" y="660"/>
                  </a:cubicBezTo>
                  <a:cubicBezTo>
                    <a:pt x="599" y="307"/>
                    <a:pt x="496" y="12"/>
                    <a:pt x="344" y="1"/>
                  </a:cubicBezTo>
                  <a:cubicBezTo>
                    <a:pt x="342" y="1"/>
                    <a:pt x="339" y="1"/>
                    <a:pt x="33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165" name="Google Shape;1165;p33"/>
            <p:cNvSpPr/>
            <p:nvPr/>
          </p:nvSpPr>
          <p:spPr>
            <a:xfrm>
              <a:off x="4304650" y="1716975"/>
              <a:ext cx="16775" cy="31675"/>
            </a:xfrm>
            <a:custGeom>
              <a:avLst/>
              <a:gdLst/>
              <a:ahLst/>
              <a:cxnLst/>
              <a:rect l="l" t="t" r="r" b="b"/>
              <a:pathLst>
                <a:path w="671" h="1267" extrusionOk="0">
                  <a:moveTo>
                    <a:pt x="432" y="1"/>
                  </a:moveTo>
                  <a:cubicBezTo>
                    <a:pt x="288" y="1"/>
                    <a:pt x="127" y="251"/>
                    <a:pt x="66" y="584"/>
                  </a:cubicBezTo>
                  <a:cubicBezTo>
                    <a:pt x="0" y="932"/>
                    <a:pt x="68" y="1236"/>
                    <a:pt x="218" y="1265"/>
                  </a:cubicBezTo>
                  <a:cubicBezTo>
                    <a:pt x="226" y="1266"/>
                    <a:pt x="233" y="1267"/>
                    <a:pt x="241" y="1267"/>
                  </a:cubicBezTo>
                  <a:cubicBezTo>
                    <a:pt x="384" y="1267"/>
                    <a:pt x="545" y="1015"/>
                    <a:pt x="606" y="685"/>
                  </a:cubicBezTo>
                  <a:cubicBezTo>
                    <a:pt x="671" y="337"/>
                    <a:pt x="603" y="31"/>
                    <a:pt x="454" y="3"/>
                  </a:cubicBezTo>
                  <a:cubicBezTo>
                    <a:pt x="447" y="1"/>
                    <a:pt x="439" y="1"/>
                    <a:pt x="432"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167" name="Google Shape;1167;p33"/>
            <p:cNvSpPr/>
            <p:nvPr/>
          </p:nvSpPr>
          <p:spPr>
            <a:xfrm>
              <a:off x="4240150" y="1787025"/>
              <a:ext cx="36575" cy="20925"/>
            </a:xfrm>
            <a:custGeom>
              <a:avLst/>
              <a:gdLst/>
              <a:ahLst/>
              <a:cxnLst/>
              <a:rect l="l" t="t" r="r" b="b"/>
              <a:pathLst>
                <a:path w="1463" h="837" extrusionOk="0">
                  <a:moveTo>
                    <a:pt x="163" y="0"/>
                  </a:moveTo>
                  <a:cubicBezTo>
                    <a:pt x="111" y="0"/>
                    <a:pt x="61" y="29"/>
                    <a:pt x="36" y="79"/>
                  </a:cubicBezTo>
                  <a:cubicBezTo>
                    <a:pt x="1" y="151"/>
                    <a:pt x="30" y="236"/>
                    <a:pt x="101" y="271"/>
                  </a:cubicBezTo>
                  <a:lnTo>
                    <a:pt x="1202" y="821"/>
                  </a:lnTo>
                  <a:cubicBezTo>
                    <a:pt x="1221" y="831"/>
                    <a:pt x="1243" y="836"/>
                    <a:pt x="1265" y="836"/>
                  </a:cubicBezTo>
                  <a:cubicBezTo>
                    <a:pt x="1416" y="836"/>
                    <a:pt x="1463" y="633"/>
                    <a:pt x="1328" y="567"/>
                  </a:cubicBezTo>
                  <a:lnTo>
                    <a:pt x="228" y="16"/>
                  </a:lnTo>
                  <a:cubicBezTo>
                    <a:pt x="207" y="5"/>
                    <a:pt x="185" y="0"/>
                    <a:pt x="163"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168" name="Google Shape;1168;p33"/>
            <p:cNvSpPr/>
            <p:nvPr/>
          </p:nvSpPr>
          <p:spPr>
            <a:xfrm>
              <a:off x="4437650" y="1754925"/>
              <a:ext cx="45325" cy="59875"/>
            </a:xfrm>
            <a:custGeom>
              <a:avLst/>
              <a:gdLst/>
              <a:ahLst/>
              <a:cxnLst/>
              <a:rect l="l" t="t" r="r" b="b"/>
              <a:pathLst>
                <a:path w="1813" h="2395" extrusionOk="0">
                  <a:moveTo>
                    <a:pt x="1249" y="1"/>
                  </a:moveTo>
                  <a:cubicBezTo>
                    <a:pt x="737" y="1"/>
                    <a:pt x="177" y="1189"/>
                    <a:pt x="18" y="1553"/>
                  </a:cubicBezTo>
                  <a:cubicBezTo>
                    <a:pt x="1" y="1594"/>
                    <a:pt x="3" y="1641"/>
                    <a:pt x="25" y="1681"/>
                  </a:cubicBezTo>
                  <a:cubicBezTo>
                    <a:pt x="46" y="1719"/>
                    <a:pt x="86" y="1746"/>
                    <a:pt x="129" y="1752"/>
                  </a:cubicBezTo>
                  <a:cubicBezTo>
                    <a:pt x="430" y="1792"/>
                    <a:pt x="747" y="1898"/>
                    <a:pt x="781" y="1954"/>
                  </a:cubicBezTo>
                  <a:cubicBezTo>
                    <a:pt x="780" y="1955"/>
                    <a:pt x="759" y="2017"/>
                    <a:pt x="544" y="2125"/>
                  </a:cubicBezTo>
                  <a:cubicBezTo>
                    <a:pt x="409" y="2191"/>
                    <a:pt x="456" y="2394"/>
                    <a:pt x="606" y="2394"/>
                  </a:cubicBezTo>
                  <a:cubicBezTo>
                    <a:pt x="607" y="2394"/>
                    <a:pt x="607" y="2394"/>
                    <a:pt x="607" y="2394"/>
                  </a:cubicBezTo>
                  <a:cubicBezTo>
                    <a:pt x="630" y="2394"/>
                    <a:pt x="651" y="2390"/>
                    <a:pt x="671" y="2379"/>
                  </a:cubicBezTo>
                  <a:cubicBezTo>
                    <a:pt x="856" y="2286"/>
                    <a:pt x="1098" y="2138"/>
                    <a:pt x="1061" y="1916"/>
                  </a:cubicBezTo>
                  <a:cubicBezTo>
                    <a:pt x="1021" y="1675"/>
                    <a:pt x="637" y="1555"/>
                    <a:pt x="356" y="1500"/>
                  </a:cubicBezTo>
                  <a:cubicBezTo>
                    <a:pt x="646" y="886"/>
                    <a:pt x="1049" y="287"/>
                    <a:pt x="1249" y="287"/>
                  </a:cubicBezTo>
                  <a:cubicBezTo>
                    <a:pt x="1308" y="287"/>
                    <a:pt x="1350" y="303"/>
                    <a:pt x="1384" y="342"/>
                  </a:cubicBezTo>
                  <a:cubicBezTo>
                    <a:pt x="1494" y="466"/>
                    <a:pt x="1486" y="765"/>
                    <a:pt x="1474" y="860"/>
                  </a:cubicBezTo>
                  <a:cubicBezTo>
                    <a:pt x="1465" y="938"/>
                    <a:pt x="1521" y="1008"/>
                    <a:pt x="1599" y="1019"/>
                  </a:cubicBezTo>
                  <a:cubicBezTo>
                    <a:pt x="1603" y="1019"/>
                    <a:pt x="1607" y="1019"/>
                    <a:pt x="1612" y="1019"/>
                  </a:cubicBezTo>
                  <a:cubicBezTo>
                    <a:pt x="1684" y="1019"/>
                    <a:pt x="1747" y="966"/>
                    <a:pt x="1758" y="895"/>
                  </a:cubicBezTo>
                  <a:cubicBezTo>
                    <a:pt x="1764" y="844"/>
                    <a:pt x="1813" y="397"/>
                    <a:pt x="1597" y="153"/>
                  </a:cubicBezTo>
                  <a:cubicBezTo>
                    <a:pt x="1509" y="54"/>
                    <a:pt x="1389" y="1"/>
                    <a:pt x="1249"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175" name="Google Shape;1175;p33"/>
            <p:cNvSpPr/>
            <p:nvPr/>
          </p:nvSpPr>
          <p:spPr>
            <a:xfrm>
              <a:off x="3985625" y="2341350"/>
              <a:ext cx="73325" cy="42475"/>
            </a:xfrm>
            <a:custGeom>
              <a:avLst/>
              <a:gdLst/>
              <a:ahLst/>
              <a:cxnLst/>
              <a:rect l="l" t="t" r="r" b="b"/>
              <a:pathLst>
                <a:path w="2933" h="1699" extrusionOk="0">
                  <a:moveTo>
                    <a:pt x="245" y="0"/>
                  </a:moveTo>
                  <a:cubicBezTo>
                    <a:pt x="161" y="0"/>
                    <a:pt x="81" y="50"/>
                    <a:pt x="47" y="133"/>
                  </a:cubicBezTo>
                  <a:cubicBezTo>
                    <a:pt x="1" y="244"/>
                    <a:pt x="56" y="371"/>
                    <a:pt x="168" y="414"/>
                  </a:cubicBezTo>
                  <a:cubicBezTo>
                    <a:pt x="180" y="419"/>
                    <a:pt x="1422" y="931"/>
                    <a:pt x="1846" y="1215"/>
                  </a:cubicBezTo>
                  <a:lnTo>
                    <a:pt x="2519" y="1663"/>
                  </a:lnTo>
                  <a:cubicBezTo>
                    <a:pt x="2554" y="1687"/>
                    <a:pt x="2595" y="1698"/>
                    <a:pt x="2637" y="1698"/>
                  </a:cubicBezTo>
                  <a:cubicBezTo>
                    <a:pt x="2849" y="1698"/>
                    <a:pt x="2932" y="1424"/>
                    <a:pt x="2755" y="1307"/>
                  </a:cubicBezTo>
                  <a:lnTo>
                    <a:pt x="2084" y="860"/>
                  </a:lnTo>
                  <a:cubicBezTo>
                    <a:pt x="1624" y="553"/>
                    <a:pt x="384" y="41"/>
                    <a:pt x="330" y="18"/>
                  </a:cubicBezTo>
                  <a:cubicBezTo>
                    <a:pt x="302" y="6"/>
                    <a:pt x="273" y="0"/>
                    <a:pt x="245"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176" name="Google Shape;1176;p33"/>
            <p:cNvSpPr/>
            <p:nvPr/>
          </p:nvSpPr>
          <p:spPr>
            <a:xfrm>
              <a:off x="3993400" y="2324600"/>
              <a:ext cx="80325" cy="44325"/>
            </a:xfrm>
            <a:custGeom>
              <a:avLst/>
              <a:gdLst/>
              <a:ahLst/>
              <a:cxnLst/>
              <a:rect l="l" t="t" r="r" b="b"/>
              <a:pathLst>
                <a:path w="3213" h="1773" extrusionOk="0">
                  <a:moveTo>
                    <a:pt x="237" y="1"/>
                  </a:moveTo>
                  <a:cubicBezTo>
                    <a:pt x="140" y="1"/>
                    <a:pt x="52" y="67"/>
                    <a:pt x="28" y="166"/>
                  </a:cubicBezTo>
                  <a:cubicBezTo>
                    <a:pt x="0" y="281"/>
                    <a:pt x="72" y="395"/>
                    <a:pt x="187" y="422"/>
                  </a:cubicBezTo>
                  <a:cubicBezTo>
                    <a:pt x="202" y="427"/>
                    <a:pt x="1716" y="795"/>
                    <a:pt x="2783" y="1719"/>
                  </a:cubicBezTo>
                  <a:cubicBezTo>
                    <a:pt x="2821" y="1753"/>
                    <a:pt x="2872" y="1772"/>
                    <a:pt x="2923" y="1772"/>
                  </a:cubicBezTo>
                  <a:cubicBezTo>
                    <a:pt x="3121" y="1772"/>
                    <a:pt x="3213" y="1526"/>
                    <a:pt x="3063" y="1397"/>
                  </a:cubicBezTo>
                  <a:cubicBezTo>
                    <a:pt x="1917" y="404"/>
                    <a:pt x="352" y="23"/>
                    <a:pt x="286" y="6"/>
                  </a:cubicBezTo>
                  <a:cubicBezTo>
                    <a:pt x="270" y="3"/>
                    <a:pt x="253" y="1"/>
                    <a:pt x="237"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180" name="Google Shape;1180;p33"/>
            <p:cNvSpPr/>
            <p:nvPr/>
          </p:nvSpPr>
          <p:spPr>
            <a:xfrm>
              <a:off x="4526625" y="2405875"/>
              <a:ext cx="112575" cy="41950"/>
            </a:xfrm>
            <a:custGeom>
              <a:avLst/>
              <a:gdLst/>
              <a:ahLst/>
              <a:cxnLst/>
              <a:rect l="l" t="t" r="r" b="b"/>
              <a:pathLst>
                <a:path w="4503" h="1678" extrusionOk="0">
                  <a:moveTo>
                    <a:pt x="213" y="1"/>
                  </a:moveTo>
                  <a:cubicBezTo>
                    <a:pt x="97" y="3"/>
                    <a:pt x="3" y="97"/>
                    <a:pt x="2" y="213"/>
                  </a:cubicBezTo>
                  <a:cubicBezTo>
                    <a:pt x="1" y="329"/>
                    <a:pt x="92" y="425"/>
                    <a:pt x="208" y="430"/>
                  </a:cubicBezTo>
                  <a:cubicBezTo>
                    <a:pt x="222" y="430"/>
                    <a:pt x="1633" y="465"/>
                    <a:pt x="2480" y="817"/>
                  </a:cubicBezTo>
                  <a:cubicBezTo>
                    <a:pt x="3348" y="1179"/>
                    <a:pt x="4086" y="1640"/>
                    <a:pt x="4093" y="1644"/>
                  </a:cubicBezTo>
                  <a:cubicBezTo>
                    <a:pt x="4127" y="1665"/>
                    <a:pt x="4167" y="1677"/>
                    <a:pt x="4207" y="1677"/>
                  </a:cubicBezTo>
                  <a:cubicBezTo>
                    <a:pt x="4422" y="1677"/>
                    <a:pt x="4503" y="1396"/>
                    <a:pt x="4320" y="1281"/>
                  </a:cubicBezTo>
                  <a:cubicBezTo>
                    <a:pt x="3784" y="954"/>
                    <a:pt x="3224" y="667"/>
                    <a:pt x="2645" y="422"/>
                  </a:cubicBezTo>
                  <a:cubicBezTo>
                    <a:pt x="1722" y="38"/>
                    <a:pt x="278" y="3"/>
                    <a:pt x="217" y="1"/>
                  </a:cubicBezTo>
                  <a:close/>
                </a:path>
              </a:pathLst>
            </a:custGeom>
            <a:solidFill>
              <a:srgbClr val="263238"/>
            </a:solidFill>
            <a:ln>
              <a:noFill/>
            </a:ln>
          </p:spPr>
          <p:txBody>
            <a:bodyPr spcFirstLastPara="1" wrap="square" lIns="121900" tIns="121900" rIns="121900" bIns="121900" anchor="ctr" anchorCtr="0">
              <a:noAutofit/>
            </a:bodyPr>
            <a:lstStyle/>
            <a:p>
              <a:endParaRPr sz="2400" dirty="0"/>
            </a:p>
          </p:txBody>
        </p:sp>
      </p:grpSp>
      <p:cxnSp>
        <p:nvCxnSpPr>
          <p:cNvPr id="1183" name="Google Shape;1183;p33"/>
          <p:cNvCxnSpPr>
            <a:stCxn id="1058" idx="3"/>
          </p:cNvCxnSpPr>
          <p:nvPr/>
        </p:nvCxnSpPr>
        <p:spPr>
          <a:xfrm>
            <a:off x="3688567" y="2407633"/>
            <a:ext cx="1026400" cy="2122000"/>
          </a:xfrm>
          <a:prstGeom prst="bentConnector2">
            <a:avLst/>
          </a:prstGeom>
          <a:noFill/>
          <a:ln w="19050" cap="flat" cmpd="sng">
            <a:solidFill>
              <a:srgbClr val="1D1D1B"/>
            </a:solidFill>
            <a:prstDash val="solid"/>
            <a:round/>
            <a:headEnd type="oval" w="med" len="med"/>
            <a:tailEnd type="oval" w="med" len="med"/>
          </a:ln>
        </p:spPr>
      </p:cxnSp>
      <p:cxnSp>
        <p:nvCxnSpPr>
          <p:cNvPr id="1184" name="Google Shape;1184;p33"/>
          <p:cNvCxnSpPr>
            <a:endCxn id="1061" idx="1"/>
          </p:cNvCxnSpPr>
          <p:nvPr/>
        </p:nvCxnSpPr>
        <p:spPr>
          <a:xfrm rot="-5400000">
            <a:off x="7298833" y="3562233"/>
            <a:ext cx="2070000" cy="1351200"/>
          </a:xfrm>
          <a:prstGeom prst="bentConnector2">
            <a:avLst/>
          </a:prstGeom>
          <a:noFill/>
          <a:ln w="19050" cap="flat" cmpd="sng">
            <a:solidFill>
              <a:srgbClr val="1D1D1B"/>
            </a:solidFill>
            <a:prstDash val="solid"/>
            <a:round/>
            <a:headEnd type="oval" w="med" len="med"/>
            <a:tailEnd type="oval" w="med" len="med"/>
          </a:ln>
        </p:spPr>
      </p:cxnSp>
      <p:grpSp>
        <p:nvGrpSpPr>
          <p:cNvPr id="130" name="Google Shape;372;p26"/>
          <p:cNvGrpSpPr/>
          <p:nvPr/>
        </p:nvGrpSpPr>
        <p:grpSpPr>
          <a:xfrm>
            <a:off x="-27981" y="4984146"/>
            <a:ext cx="2500375" cy="1861361"/>
            <a:chOff x="2729825" y="2787050"/>
            <a:chExt cx="3419550" cy="2545625"/>
          </a:xfrm>
        </p:grpSpPr>
        <p:sp>
          <p:nvSpPr>
            <p:cNvPr id="131" name="Google Shape;373;p26"/>
            <p:cNvSpPr/>
            <p:nvPr/>
          </p:nvSpPr>
          <p:spPr>
            <a:xfrm>
              <a:off x="4430425" y="4552400"/>
              <a:ext cx="1709725" cy="772725"/>
            </a:xfrm>
            <a:custGeom>
              <a:avLst/>
              <a:gdLst/>
              <a:ahLst/>
              <a:cxnLst/>
              <a:rect l="l" t="t" r="r" b="b"/>
              <a:pathLst>
                <a:path w="68389" h="30909" extrusionOk="0">
                  <a:moveTo>
                    <a:pt x="68388" y="1"/>
                  </a:moveTo>
                  <a:lnTo>
                    <a:pt x="988" y="25476"/>
                  </a:lnTo>
                  <a:lnTo>
                    <a:pt x="0" y="30908"/>
                  </a:lnTo>
                  <a:lnTo>
                    <a:pt x="67894" y="5435"/>
                  </a:lnTo>
                  <a:lnTo>
                    <a:pt x="68388" y="1"/>
                  </a:lnTo>
                  <a:close/>
                </a:path>
              </a:pathLst>
            </a:custGeom>
            <a:solidFill>
              <a:srgbClr val="C6FF00"/>
            </a:solidFill>
            <a:ln>
              <a:noFill/>
            </a:ln>
          </p:spPr>
          <p:txBody>
            <a:bodyPr spcFirstLastPara="1" wrap="square" lIns="121900" tIns="121900" rIns="121900" bIns="121900" anchor="ctr" anchorCtr="0">
              <a:noAutofit/>
            </a:bodyPr>
            <a:lstStyle/>
            <a:p>
              <a:endParaRPr sz="2400"/>
            </a:p>
          </p:txBody>
        </p:sp>
        <p:sp>
          <p:nvSpPr>
            <p:cNvPr id="132" name="Google Shape;374;p26"/>
            <p:cNvSpPr/>
            <p:nvPr/>
          </p:nvSpPr>
          <p:spPr>
            <a:xfrm>
              <a:off x="4422150" y="4544825"/>
              <a:ext cx="1725925" cy="787850"/>
            </a:xfrm>
            <a:custGeom>
              <a:avLst/>
              <a:gdLst/>
              <a:ahLst/>
              <a:cxnLst/>
              <a:rect l="l" t="t" r="r" b="b"/>
              <a:pathLst>
                <a:path w="69037" h="31514" extrusionOk="0">
                  <a:moveTo>
                    <a:pt x="68374" y="757"/>
                  </a:moveTo>
                  <a:lnTo>
                    <a:pt x="67941" y="5521"/>
                  </a:lnTo>
                  <a:lnTo>
                    <a:pt x="724" y="30742"/>
                  </a:lnTo>
                  <a:lnTo>
                    <a:pt x="724" y="30742"/>
                  </a:lnTo>
                  <a:lnTo>
                    <a:pt x="1585" y="26001"/>
                  </a:lnTo>
                  <a:lnTo>
                    <a:pt x="68374" y="757"/>
                  </a:lnTo>
                  <a:close/>
                  <a:moveTo>
                    <a:pt x="68720" y="1"/>
                  </a:moveTo>
                  <a:cubicBezTo>
                    <a:pt x="68685" y="1"/>
                    <a:pt x="68648" y="7"/>
                    <a:pt x="68612" y="21"/>
                  </a:cubicBezTo>
                  <a:lnTo>
                    <a:pt x="1212" y="25496"/>
                  </a:lnTo>
                  <a:cubicBezTo>
                    <a:pt x="1112" y="25532"/>
                    <a:pt x="1041" y="25620"/>
                    <a:pt x="1021" y="25725"/>
                  </a:cubicBezTo>
                  <a:lnTo>
                    <a:pt x="35" y="31158"/>
                  </a:lnTo>
                  <a:cubicBezTo>
                    <a:pt x="0" y="31343"/>
                    <a:pt x="143" y="31514"/>
                    <a:pt x="331" y="31514"/>
                  </a:cubicBezTo>
                  <a:cubicBezTo>
                    <a:pt x="367" y="31514"/>
                    <a:pt x="403" y="31507"/>
                    <a:pt x="437" y="31495"/>
                  </a:cubicBezTo>
                  <a:lnTo>
                    <a:pt x="68330" y="6019"/>
                  </a:lnTo>
                  <a:cubicBezTo>
                    <a:pt x="68440" y="5979"/>
                    <a:pt x="68514" y="5880"/>
                    <a:pt x="68526" y="5764"/>
                  </a:cubicBezTo>
                  <a:lnTo>
                    <a:pt x="69019" y="331"/>
                  </a:lnTo>
                  <a:cubicBezTo>
                    <a:pt x="69036" y="147"/>
                    <a:pt x="68890" y="1"/>
                    <a:pt x="68720"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33" name="Google Shape;375;p26"/>
            <p:cNvSpPr/>
            <p:nvPr/>
          </p:nvSpPr>
          <p:spPr>
            <a:xfrm>
              <a:off x="4471675" y="4721000"/>
              <a:ext cx="1414175" cy="525075"/>
            </a:xfrm>
            <a:custGeom>
              <a:avLst/>
              <a:gdLst/>
              <a:ahLst/>
              <a:cxnLst/>
              <a:rect l="l" t="t" r="r" b="b"/>
              <a:pathLst>
                <a:path w="56567" h="21003" extrusionOk="0">
                  <a:moveTo>
                    <a:pt x="56396" y="0"/>
                  </a:moveTo>
                  <a:cubicBezTo>
                    <a:pt x="56379" y="0"/>
                    <a:pt x="56361" y="3"/>
                    <a:pt x="56343" y="10"/>
                  </a:cubicBezTo>
                  <a:lnTo>
                    <a:pt x="159" y="20710"/>
                  </a:lnTo>
                  <a:cubicBezTo>
                    <a:pt x="1" y="20768"/>
                    <a:pt x="43" y="21002"/>
                    <a:pt x="211" y="21003"/>
                  </a:cubicBezTo>
                  <a:cubicBezTo>
                    <a:pt x="230" y="21003"/>
                    <a:pt x="247" y="20999"/>
                    <a:pt x="264" y="20992"/>
                  </a:cubicBezTo>
                  <a:lnTo>
                    <a:pt x="56448" y="293"/>
                  </a:lnTo>
                  <a:cubicBezTo>
                    <a:pt x="56526" y="264"/>
                    <a:pt x="56566" y="178"/>
                    <a:pt x="56538" y="99"/>
                  </a:cubicBezTo>
                  <a:cubicBezTo>
                    <a:pt x="56515" y="38"/>
                    <a:pt x="56457" y="0"/>
                    <a:pt x="56396"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34" name="Google Shape;376;p26"/>
            <p:cNvSpPr/>
            <p:nvPr/>
          </p:nvSpPr>
          <p:spPr>
            <a:xfrm>
              <a:off x="4434700" y="4948950"/>
              <a:ext cx="908950" cy="340225"/>
            </a:xfrm>
            <a:custGeom>
              <a:avLst/>
              <a:gdLst/>
              <a:ahLst/>
              <a:cxnLst/>
              <a:rect l="l" t="t" r="r" b="b"/>
              <a:pathLst>
                <a:path w="36358" h="13609" extrusionOk="0">
                  <a:moveTo>
                    <a:pt x="36187" y="0"/>
                  </a:moveTo>
                  <a:cubicBezTo>
                    <a:pt x="36171" y="0"/>
                    <a:pt x="36154" y="3"/>
                    <a:pt x="36137" y="9"/>
                  </a:cubicBezTo>
                  <a:lnTo>
                    <a:pt x="159" y="13315"/>
                  </a:lnTo>
                  <a:cubicBezTo>
                    <a:pt x="1" y="13374"/>
                    <a:pt x="42" y="13609"/>
                    <a:pt x="211" y="13609"/>
                  </a:cubicBezTo>
                  <a:cubicBezTo>
                    <a:pt x="230" y="13609"/>
                    <a:pt x="247" y="13605"/>
                    <a:pt x="264" y="13599"/>
                  </a:cubicBezTo>
                  <a:lnTo>
                    <a:pt x="36242" y="293"/>
                  </a:lnTo>
                  <a:cubicBezTo>
                    <a:pt x="36319" y="263"/>
                    <a:pt x="36358" y="177"/>
                    <a:pt x="36329" y="100"/>
                  </a:cubicBezTo>
                  <a:cubicBezTo>
                    <a:pt x="36306" y="38"/>
                    <a:pt x="36249" y="0"/>
                    <a:pt x="36187"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35" name="Google Shape;377;p26"/>
            <p:cNvSpPr/>
            <p:nvPr/>
          </p:nvSpPr>
          <p:spPr>
            <a:xfrm>
              <a:off x="2731550" y="3426875"/>
              <a:ext cx="1731425" cy="1905800"/>
            </a:xfrm>
            <a:custGeom>
              <a:avLst/>
              <a:gdLst/>
              <a:ahLst/>
              <a:cxnLst/>
              <a:rect l="l" t="t" r="r" b="b"/>
              <a:pathLst>
                <a:path w="69257" h="76232" extrusionOk="0">
                  <a:moveTo>
                    <a:pt x="605" y="1044"/>
                  </a:moveTo>
                  <a:lnTo>
                    <a:pt x="68618" y="70595"/>
                  </a:lnTo>
                  <a:lnTo>
                    <a:pt x="67762" y="75301"/>
                  </a:lnTo>
                  <a:lnTo>
                    <a:pt x="604" y="6602"/>
                  </a:lnTo>
                  <a:lnTo>
                    <a:pt x="605" y="1044"/>
                  </a:lnTo>
                  <a:close/>
                  <a:moveTo>
                    <a:pt x="305" y="0"/>
                  </a:moveTo>
                  <a:cubicBezTo>
                    <a:pt x="150" y="0"/>
                    <a:pt x="0" y="121"/>
                    <a:pt x="0" y="303"/>
                  </a:cubicBezTo>
                  <a:lnTo>
                    <a:pt x="0" y="6725"/>
                  </a:lnTo>
                  <a:cubicBezTo>
                    <a:pt x="0" y="6803"/>
                    <a:pt x="31" y="6879"/>
                    <a:pt x="86" y="6935"/>
                  </a:cubicBezTo>
                  <a:lnTo>
                    <a:pt x="67739" y="76141"/>
                  </a:lnTo>
                  <a:cubicBezTo>
                    <a:pt x="67797" y="76199"/>
                    <a:pt x="67873" y="76231"/>
                    <a:pt x="67955" y="76232"/>
                  </a:cubicBezTo>
                  <a:lnTo>
                    <a:pt x="67955" y="76232"/>
                  </a:lnTo>
                  <a:cubicBezTo>
                    <a:pt x="68101" y="76231"/>
                    <a:pt x="68225" y="76127"/>
                    <a:pt x="68251" y="75983"/>
                  </a:cubicBezTo>
                  <a:lnTo>
                    <a:pt x="69239" y="70549"/>
                  </a:lnTo>
                  <a:cubicBezTo>
                    <a:pt x="69256" y="70453"/>
                    <a:pt x="69226" y="70354"/>
                    <a:pt x="69158" y="70284"/>
                  </a:cubicBezTo>
                  <a:lnTo>
                    <a:pt x="518" y="92"/>
                  </a:lnTo>
                  <a:cubicBezTo>
                    <a:pt x="456" y="29"/>
                    <a:pt x="380" y="0"/>
                    <a:pt x="305" y="0"/>
                  </a:cubicBezTo>
                  <a:close/>
                  <a:moveTo>
                    <a:pt x="67955" y="76232"/>
                  </a:moveTo>
                  <a:cubicBezTo>
                    <a:pt x="67955" y="76232"/>
                    <a:pt x="67954" y="76232"/>
                    <a:pt x="67954" y="76232"/>
                  </a:cubicBezTo>
                  <a:lnTo>
                    <a:pt x="67955" y="76232"/>
                  </a:lnTo>
                  <a:cubicBezTo>
                    <a:pt x="67955" y="76232"/>
                    <a:pt x="67955" y="76232"/>
                    <a:pt x="67955" y="76232"/>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36" name="Google Shape;378;p26"/>
            <p:cNvSpPr/>
            <p:nvPr/>
          </p:nvSpPr>
          <p:spPr>
            <a:xfrm>
              <a:off x="2760150" y="3556625"/>
              <a:ext cx="1013400" cy="1011775"/>
            </a:xfrm>
            <a:custGeom>
              <a:avLst/>
              <a:gdLst/>
              <a:ahLst/>
              <a:cxnLst/>
              <a:rect l="l" t="t" r="r" b="b"/>
              <a:pathLst>
                <a:path w="40536" h="40471" extrusionOk="0">
                  <a:moveTo>
                    <a:pt x="165" y="1"/>
                  </a:moveTo>
                  <a:cubicBezTo>
                    <a:pt x="127" y="1"/>
                    <a:pt x="88" y="16"/>
                    <a:pt x="59" y="45"/>
                  </a:cubicBezTo>
                  <a:cubicBezTo>
                    <a:pt x="0" y="104"/>
                    <a:pt x="0" y="200"/>
                    <a:pt x="59" y="259"/>
                  </a:cubicBezTo>
                  <a:lnTo>
                    <a:pt x="40226" y="40426"/>
                  </a:lnTo>
                  <a:cubicBezTo>
                    <a:pt x="40255" y="40454"/>
                    <a:pt x="40294" y="40470"/>
                    <a:pt x="40333" y="40470"/>
                  </a:cubicBezTo>
                  <a:cubicBezTo>
                    <a:pt x="40467" y="40470"/>
                    <a:pt x="40535" y="40308"/>
                    <a:pt x="40440" y="40213"/>
                  </a:cubicBezTo>
                  <a:lnTo>
                    <a:pt x="273" y="45"/>
                  </a:lnTo>
                  <a:cubicBezTo>
                    <a:pt x="243" y="16"/>
                    <a:pt x="204" y="1"/>
                    <a:pt x="165"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37" name="Google Shape;379;p26"/>
            <p:cNvSpPr/>
            <p:nvPr/>
          </p:nvSpPr>
          <p:spPr>
            <a:xfrm>
              <a:off x="3234375" y="3987775"/>
              <a:ext cx="1056625" cy="1079625"/>
            </a:xfrm>
            <a:custGeom>
              <a:avLst/>
              <a:gdLst/>
              <a:ahLst/>
              <a:cxnLst/>
              <a:rect l="l" t="t" r="r" b="b"/>
              <a:pathLst>
                <a:path w="42265" h="43185" extrusionOk="0">
                  <a:moveTo>
                    <a:pt x="167" y="0"/>
                  </a:moveTo>
                  <a:cubicBezTo>
                    <a:pt x="129" y="0"/>
                    <a:pt x="91" y="14"/>
                    <a:pt x="61" y="44"/>
                  </a:cubicBezTo>
                  <a:cubicBezTo>
                    <a:pt x="0" y="103"/>
                    <a:pt x="2" y="202"/>
                    <a:pt x="64" y="261"/>
                  </a:cubicBezTo>
                  <a:lnTo>
                    <a:pt x="41956" y="43139"/>
                  </a:lnTo>
                  <a:cubicBezTo>
                    <a:pt x="41984" y="43169"/>
                    <a:pt x="42023" y="43185"/>
                    <a:pt x="42064" y="43185"/>
                  </a:cubicBezTo>
                  <a:cubicBezTo>
                    <a:pt x="42197" y="43185"/>
                    <a:pt x="42265" y="43024"/>
                    <a:pt x="42172" y="42928"/>
                  </a:cubicBezTo>
                  <a:lnTo>
                    <a:pt x="280" y="51"/>
                  </a:lnTo>
                  <a:cubicBezTo>
                    <a:pt x="250" y="17"/>
                    <a:pt x="208" y="0"/>
                    <a:pt x="167"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38" name="Google Shape;380;p26"/>
            <p:cNvSpPr/>
            <p:nvPr/>
          </p:nvSpPr>
          <p:spPr>
            <a:xfrm>
              <a:off x="2739100" y="2878775"/>
              <a:ext cx="3401050" cy="2310525"/>
            </a:xfrm>
            <a:custGeom>
              <a:avLst/>
              <a:gdLst/>
              <a:ahLst/>
              <a:cxnLst/>
              <a:rect l="l" t="t" r="r" b="b"/>
              <a:pathLst>
                <a:path w="136042" h="92421" extrusionOk="0">
                  <a:moveTo>
                    <a:pt x="66188" y="0"/>
                  </a:moveTo>
                  <a:lnTo>
                    <a:pt x="1" y="22227"/>
                  </a:lnTo>
                  <a:lnTo>
                    <a:pt x="68641" y="92421"/>
                  </a:lnTo>
                  <a:lnTo>
                    <a:pt x="136041" y="66946"/>
                  </a:lnTo>
                  <a:lnTo>
                    <a:pt x="66188" y="0"/>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139" name="Google Shape;381;p26"/>
            <p:cNvSpPr/>
            <p:nvPr/>
          </p:nvSpPr>
          <p:spPr>
            <a:xfrm>
              <a:off x="2729825" y="2871200"/>
              <a:ext cx="3419550" cy="2325625"/>
            </a:xfrm>
            <a:custGeom>
              <a:avLst/>
              <a:gdLst/>
              <a:ahLst/>
              <a:cxnLst/>
              <a:rect l="l" t="t" r="r" b="b"/>
              <a:pathLst>
                <a:path w="136782" h="93025" extrusionOk="0">
                  <a:moveTo>
                    <a:pt x="66482" y="647"/>
                  </a:moveTo>
                  <a:lnTo>
                    <a:pt x="135858" y="67136"/>
                  </a:lnTo>
                  <a:lnTo>
                    <a:pt x="69089" y="92371"/>
                  </a:lnTo>
                  <a:lnTo>
                    <a:pt x="924" y="22662"/>
                  </a:lnTo>
                  <a:lnTo>
                    <a:pt x="66482" y="647"/>
                  </a:lnTo>
                  <a:close/>
                  <a:moveTo>
                    <a:pt x="66560" y="0"/>
                  </a:moveTo>
                  <a:cubicBezTo>
                    <a:pt x="66527" y="0"/>
                    <a:pt x="66494" y="6"/>
                    <a:pt x="66463" y="17"/>
                  </a:cubicBezTo>
                  <a:lnTo>
                    <a:pt x="276" y="22244"/>
                  </a:lnTo>
                  <a:cubicBezTo>
                    <a:pt x="64" y="22315"/>
                    <a:pt x="0" y="22582"/>
                    <a:pt x="156" y="22742"/>
                  </a:cubicBezTo>
                  <a:lnTo>
                    <a:pt x="68796" y="92934"/>
                  </a:lnTo>
                  <a:cubicBezTo>
                    <a:pt x="68852" y="92993"/>
                    <a:pt x="68931" y="93025"/>
                    <a:pt x="69012" y="93025"/>
                  </a:cubicBezTo>
                  <a:cubicBezTo>
                    <a:pt x="69048" y="93025"/>
                    <a:pt x="69085" y="93018"/>
                    <a:pt x="69119" y="93005"/>
                  </a:cubicBezTo>
                  <a:lnTo>
                    <a:pt x="136519" y="67532"/>
                  </a:lnTo>
                  <a:cubicBezTo>
                    <a:pt x="136727" y="67452"/>
                    <a:pt x="136781" y="67184"/>
                    <a:pt x="136621" y="67032"/>
                  </a:cubicBezTo>
                  <a:lnTo>
                    <a:pt x="66767" y="85"/>
                  </a:lnTo>
                  <a:cubicBezTo>
                    <a:pt x="66711" y="30"/>
                    <a:pt x="66636" y="0"/>
                    <a:pt x="66560"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40" name="Google Shape;384;p26"/>
            <p:cNvSpPr/>
            <p:nvPr/>
          </p:nvSpPr>
          <p:spPr>
            <a:xfrm>
              <a:off x="2924050" y="3207600"/>
              <a:ext cx="147750" cy="239450"/>
            </a:xfrm>
            <a:custGeom>
              <a:avLst/>
              <a:gdLst/>
              <a:ahLst/>
              <a:cxnLst/>
              <a:rect l="l" t="t" r="r" b="b"/>
              <a:pathLst>
                <a:path w="5910" h="9578" extrusionOk="0">
                  <a:moveTo>
                    <a:pt x="1141" y="1"/>
                  </a:moveTo>
                  <a:cubicBezTo>
                    <a:pt x="666" y="1"/>
                    <a:pt x="234" y="327"/>
                    <a:pt x="126" y="810"/>
                  </a:cubicBezTo>
                  <a:cubicBezTo>
                    <a:pt x="0" y="1368"/>
                    <a:pt x="352" y="1922"/>
                    <a:pt x="910" y="2048"/>
                  </a:cubicBezTo>
                  <a:cubicBezTo>
                    <a:pt x="2294" y="2358"/>
                    <a:pt x="3386" y="3619"/>
                    <a:pt x="3627" y="5186"/>
                  </a:cubicBezTo>
                  <a:cubicBezTo>
                    <a:pt x="3783" y="6185"/>
                    <a:pt x="3578" y="7174"/>
                    <a:pt x="3052" y="7971"/>
                  </a:cubicBezTo>
                  <a:cubicBezTo>
                    <a:pt x="2842" y="8289"/>
                    <a:pt x="2824" y="8697"/>
                    <a:pt x="3004" y="9033"/>
                  </a:cubicBezTo>
                  <a:cubicBezTo>
                    <a:pt x="3185" y="9369"/>
                    <a:pt x="3535" y="9578"/>
                    <a:pt x="3916" y="9578"/>
                  </a:cubicBezTo>
                  <a:cubicBezTo>
                    <a:pt x="3917" y="9578"/>
                    <a:pt x="3918" y="9578"/>
                    <a:pt x="3920" y="9578"/>
                  </a:cubicBezTo>
                  <a:cubicBezTo>
                    <a:pt x="4268" y="9578"/>
                    <a:pt x="4592" y="9402"/>
                    <a:pt x="4783" y="9112"/>
                  </a:cubicBezTo>
                  <a:cubicBezTo>
                    <a:pt x="5592" y="7885"/>
                    <a:pt x="5909" y="6379"/>
                    <a:pt x="5677" y="4870"/>
                  </a:cubicBezTo>
                  <a:cubicBezTo>
                    <a:pt x="5306" y="2467"/>
                    <a:pt x="3572" y="520"/>
                    <a:pt x="1364" y="25"/>
                  </a:cubicBezTo>
                  <a:cubicBezTo>
                    <a:pt x="1289" y="8"/>
                    <a:pt x="1214" y="1"/>
                    <a:pt x="114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41" name="Google Shape;385;p26"/>
            <p:cNvSpPr/>
            <p:nvPr/>
          </p:nvSpPr>
          <p:spPr>
            <a:xfrm>
              <a:off x="3166700" y="3118625"/>
              <a:ext cx="147750" cy="239475"/>
            </a:xfrm>
            <a:custGeom>
              <a:avLst/>
              <a:gdLst/>
              <a:ahLst/>
              <a:cxnLst/>
              <a:rect l="l" t="t" r="r" b="b"/>
              <a:pathLst>
                <a:path w="5910" h="9579" extrusionOk="0">
                  <a:moveTo>
                    <a:pt x="1136" y="0"/>
                  </a:moveTo>
                  <a:cubicBezTo>
                    <a:pt x="662" y="0"/>
                    <a:pt x="234" y="328"/>
                    <a:pt x="126" y="810"/>
                  </a:cubicBezTo>
                  <a:cubicBezTo>
                    <a:pt x="0" y="1368"/>
                    <a:pt x="352" y="1922"/>
                    <a:pt x="910" y="2047"/>
                  </a:cubicBezTo>
                  <a:cubicBezTo>
                    <a:pt x="2293" y="2358"/>
                    <a:pt x="3386" y="3619"/>
                    <a:pt x="3627" y="5186"/>
                  </a:cubicBezTo>
                  <a:cubicBezTo>
                    <a:pt x="3782" y="6186"/>
                    <a:pt x="3577" y="7175"/>
                    <a:pt x="3052" y="7971"/>
                  </a:cubicBezTo>
                  <a:cubicBezTo>
                    <a:pt x="2842" y="8290"/>
                    <a:pt x="2824" y="8698"/>
                    <a:pt x="3004" y="9032"/>
                  </a:cubicBezTo>
                  <a:cubicBezTo>
                    <a:pt x="3185" y="9368"/>
                    <a:pt x="3535" y="9579"/>
                    <a:pt x="3916" y="9579"/>
                  </a:cubicBezTo>
                  <a:cubicBezTo>
                    <a:pt x="4265" y="9579"/>
                    <a:pt x="4590" y="9404"/>
                    <a:pt x="4782" y="9113"/>
                  </a:cubicBezTo>
                  <a:cubicBezTo>
                    <a:pt x="5592" y="7886"/>
                    <a:pt x="5909" y="6379"/>
                    <a:pt x="5677" y="4870"/>
                  </a:cubicBezTo>
                  <a:cubicBezTo>
                    <a:pt x="5305" y="2468"/>
                    <a:pt x="3573" y="521"/>
                    <a:pt x="1364" y="26"/>
                  </a:cubicBezTo>
                  <a:cubicBezTo>
                    <a:pt x="1288" y="9"/>
                    <a:pt x="1212" y="0"/>
                    <a:pt x="1136"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42" name="Google Shape;386;p26"/>
            <p:cNvSpPr/>
            <p:nvPr/>
          </p:nvSpPr>
          <p:spPr>
            <a:xfrm>
              <a:off x="4132125" y="2787050"/>
              <a:ext cx="147475" cy="239450"/>
            </a:xfrm>
            <a:custGeom>
              <a:avLst/>
              <a:gdLst/>
              <a:ahLst/>
              <a:cxnLst/>
              <a:rect l="l" t="t" r="r" b="b"/>
              <a:pathLst>
                <a:path w="5899" h="9578" extrusionOk="0">
                  <a:moveTo>
                    <a:pt x="1136" y="1"/>
                  </a:moveTo>
                  <a:cubicBezTo>
                    <a:pt x="661" y="1"/>
                    <a:pt x="233" y="329"/>
                    <a:pt x="124" y="811"/>
                  </a:cubicBezTo>
                  <a:cubicBezTo>
                    <a:pt x="0" y="1366"/>
                    <a:pt x="346" y="1918"/>
                    <a:pt x="899" y="2046"/>
                  </a:cubicBezTo>
                  <a:cubicBezTo>
                    <a:pt x="2284" y="2357"/>
                    <a:pt x="3375" y="3618"/>
                    <a:pt x="3617" y="5185"/>
                  </a:cubicBezTo>
                  <a:cubicBezTo>
                    <a:pt x="3772" y="6185"/>
                    <a:pt x="3567" y="7174"/>
                    <a:pt x="3042" y="7970"/>
                  </a:cubicBezTo>
                  <a:cubicBezTo>
                    <a:pt x="2831" y="8289"/>
                    <a:pt x="2813" y="8696"/>
                    <a:pt x="2994" y="9031"/>
                  </a:cubicBezTo>
                  <a:cubicBezTo>
                    <a:pt x="3174" y="9367"/>
                    <a:pt x="3525" y="9577"/>
                    <a:pt x="3905" y="9578"/>
                  </a:cubicBezTo>
                  <a:cubicBezTo>
                    <a:pt x="4254" y="9578"/>
                    <a:pt x="4579" y="9403"/>
                    <a:pt x="4770" y="9112"/>
                  </a:cubicBezTo>
                  <a:cubicBezTo>
                    <a:pt x="5580" y="7885"/>
                    <a:pt x="5898" y="6378"/>
                    <a:pt x="5665" y="4870"/>
                  </a:cubicBezTo>
                  <a:cubicBezTo>
                    <a:pt x="5295" y="2466"/>
                    <a:pt x="3563" y="519"/>
                    <a:pt x="1354" y="24"/>
                  </a:cubicBezTo>
                  <a:cubicBezTo>
                    <a:pt x="1281" y="8"/>
                    <a:pt x="1208" y="1"/>
                    <a:pt x="113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43" name="Google Shape;387;p26"/>
            <p:cNvSpPr/>
            <p:nvPr/>
          </p:nvSpPr>
          <p:spPr>
            <a:xfrm>
              <a:off x="3886525" y="2862525"/>
              <a:ext cx="147750" cy="239475"/>
            </a:xfrm>
            <a:custGeom>
              <a:avLst/>
              <a:gdLst/>
              <a:ahLst/>
              <a:cxnLst/>
              <a:rect l="l" t="t" r="r" b="b"/>
              <a:pathLst>
                <a:path w="5910" h="9579" extrusionOk="0">
                  <a:moveTo>
                    <a:pt x="1140" y="0"/>
                  </a:moveTo>
                  <a:cubicBezTo>
                    <a:pt x="666" y="0"/>
                    <a:pt x="235" y="326"/>
                    <a:pt x="126" y="809"/>
                  </a:cubicBezTo>
                  <a:cubicBezTo>
                    <a:pt x="1" y="1368"/>
                    <a:pt x="352" y="1922"/>
                    <a:pt x="911" y="2047"/>
                  </a:cubicBezTo>
                  <a:cubicBezTo>
                    <a:pt x="2294" y="2358"/>
                    <a:pt x="3386" y="3618"/>
                    <a:pt x="3628" y="5186"/>
                  </a:cubicBezTo>
                  <a:cubicBezTo>
                    <a:pt x="3782" y="6185"/>
                    <a:pt x="3577" y="7174"/>
                    <a:pt x="3053" y="7971"/>
                  </a:cubicBezTo>
                  <a:cubicBezTo>
                    <a:pt x="2842" y="8288"/>
                    <a:pt x="2824" y="8697"/>
                    <a:pt x="3005" y="9032"/>
                  </a:cubicBezTo>
                  <a:cubicBezTo>
                    <a:pt x="3185" y="9368"/>
                    <a:pt x="3535" y="9577"/>
                    <a:pt x="3917" y="9579"/>
                  </a:cubicBezTo>
                  <a:cubicBezTo>
                    <a:pt x="4265" y="9579"/>
                    <a:pt x="4590" y="9403"/>
                    <a:pt x="4783" y="9112"/>
                  </a:cubicBezTo>
                  <a:cubicBezTo>
                    <a:pt x="5592" y="7885"/>
                    <a:pt x="5910" y="6378"/>
                    <a:pt x="5676" y="4869"/>
                  </a:cubicBezTo>
                  <a:cubicBezTo>
                    <a:pt x="5306" y="2467"/>
                    <a:pt x="3573" y="520"/>
                    <a:pt x="1364" y="24"/>
                  </a:cubicBezTo>
                  <a:cubicBezTo>
                    <a:pt x="1289" y="8"/>
                    <a:pt x="1214" y="0"/>
                    <a:pt x="1140"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44" name="Google Shape;388;p26"/>
            <p:cNvSpPr/>
            <p:nvPr/>
          </p:nvSpPr>
          <p:spPr>
            <a:xfrm>
              <a:off x="3663050" y="2948825"/>
              <a:ext cx="147425" cy="239425"/>
            </a:xfrm>
            <a:custGeom>
              <a:avLst/>
              <a:gdLst/>
              <a:ahLst/>
              <a:cxnLst/>
              <a:rect l="l" t="t" r="r" b="b"/>
              <a:pathLst>
                <a:path w="5897" h="9577" extrusionOk="0">
                  <a:moveTo>
                    <a:pt x="1135" y="1"/>
                  </a:moveTo>
                  <a:cubicBezTo>
                    <a:pt x="661" y="1"/>
                    <a:pt x="233" y="329"/>
                    <a:pt x="125" y="810"/>
                  </a:cubicBezTo>
                  <a:cubicBezTo>
                    <a:pt x="1" y="1364"/>
                    <a:pt x="346" y="1915"/>
                    <a:pt x="899" y="2046"/>
                  </a:cubicBezTo>
                  <a:cubicBezTo>
                    <a:pt x="2283" y="2356"/>
                    <a:pt x="3374" y="3617"/>
                    <a:pt x="3615" y="5184"/>
                  </a:cubicBezTo>
                  <a:cubicBezTo>
                    <a:pt x="3771" y="6184"/>
                    <a:pt x="3566" y="7173"/>
                    <a:pt x="3040" y="7970"/>
                  </a:cubicBezTo>
                  <a:cubicBezTo>
                    <a:pt x="2831" y="8287"/>
                    <a:pt x="2813" y="8696"/>
                    <a:pt x="2993" y="9031"/>
                  </a:cubicBezTo>
                  <a:cubicBezTo>
                    <a:pt x="3174" y="9367"/>
                    <a:pt x="3523" y="9577"/>
                    <a:pt x="3905" y="9577"/>
                  </a:cubicBezTo>
                  <a:cubicBezTo>
                    <a:pt x="3906" y="9577"/>
                    <a:pt x="3907" y="9577"/>
                    <a:pt x="3909" y="9577"/>
                  </a:cubicBezTo>
                  <a:cubicBezTo>
                    <a:pt x="4256" y="9577"/>
                    <a:pt x="4580" y="9401"/>
                    <a:pt x="4771" y="9111"/>
                  </a:cubicBezTo>
                  <a:cubicBezTo>
                    <a:pt x="5580" y="7884"/>
                    <a:pt x="5897" y="6377"/>
                    <a:pt x="5665" y="4867"/>
                  </a:cubicBezTo>
                  <a:cubicBezTo>
                    <a:pt x="5294" y="2465"/>
                    <a:pt x="3561" y="518"/>
                    <a:pt x="1352" y="24"/>
                  </a:cubicBezTo>
                  <a:cubicBezTo>
                    <a:pt x="1279" y="8"/>
                    <a:pt x="1207" y="1"/>
                    <a:pt x="1135"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45" name="Google Shape;389;p26"/>
            <p:cNvSpPr/>
            <p:nvPr/>
          </p:nvSpPr>
          <p:spPr>
            <a:xfrm>
              <a:off x="3417425" y="3018875"/>
              <a:ext cx="147750" cy="239475"/>
            </a:xfrm>
            <a:custGeom>
              <a:avLst/>
              <a:gdLst/>
              <a:ahLst/>
              <a:cxnLst/>
              <a:rect l="l" t="t" r="r" b="b"/>
              <a:pathLst>
                <a:path w="5910" h="9579" extrusionOk="0">
                  <a:moveTo>
                    <a:pt x="1141" y="1"/>
                  </a:moveTo>
                  <a:cubicBezTo>
                    <a:pt x="666" y="1"/>
                    <a:pt x="234" y="327"/>
                    <a:pt x="126" y="810"/>
                  </a:cubicBezTo>
                  <a:cubicBezTo>
                    <a:pt x="0" y="1368"/>
                    <a:pt x="352" y="1923"/>
                    <a:pt x="910" y="2048"/>
                  </a:cubicBezTo>
                  <a:cubicBezTo>
                    <a:pt x="2294" y="2359"/>
                    <a:pt x="3386" y="3619"/>
                    <a:pt x="3628" y="5186"/>
                  </a:cubicBezTo>
                  <a:cubicBezTo>
                    <a:pt x="3782" y="6186"/>
                    <a:pt x="3578" y="7175"/>
                    <a:pt x="3053" y="7972"/>
                  </a:cubicBezTo>
                  <a:cubicBezTo>
                    <a:pt x="2842" y="8289"/>
                    <a:pt x="2824" y="8697"/>
                    <a:pt x="3004" y="9033"/>
                  </a:cubicBezTo>
                  <a:cubicBezTo>
                    <a:pt x="3185" y="9369"/>
                    <a:pt x="3536" y="9578"/>
                    <a:pt x="3916" y="9578"/>
                  </a:cubicBezTo>
                  <a:cubicBezTo>
                    <a:pt x="3917" y="9578"/>
                    <a:pt x="3918" y="9578"/>
                    <a:pt x="3920" y="9578"/>
                  </a:cubicBezTo>
                  <a:cubicBezTo>
                    <a:pt x="4267" y="9578"/>
                    <a:pt x="4591" y="9403"/>
                    <a:pt x="4782" y="9113"/>
                  </a:cubicBezTo>
                  <a:cubicBezTo>
                    <a:pt x="5592" y="7885"/>
                    <a:pt x="5909" y="6379"/>
                    <a:pt x="5677" y="4869"/>
                  </a:cubicBezTo>
                  <a:cubicBezTo>
                    <a:pt x="5305" y="2468"/>
                    <a:pt x="3572" y="521"/>
                    <a:pt x="1364" y="25"/>
                  </a:cubicBezTo>
                  <a:cubicBezTo>
                    <a:pt x="1289" y="9"/>
                    <a:pt x="1214" y="1"/>
                    <a:pt x="114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46" name="Google Shape;390;p26"/>
            <p:cNvSpPr/>
            <p:nvPr/>
          </p:nvSpPr>
          <p:spPr>
            <a:xfrm>
              <a:off x="5810475" y="4484050"/>
              <a:ext cx="74925" cy="31725"/>
            </a:xfrm>
            <a:custGeom>
              <a:avLst/>
              <a:gdLst/>
              <a:ahLst/>
              <a:cxnLst/>
              <a:rect l="l" t="t" r="r" b="b"/>
              <a:pathLst>
                <a:path w="2997" h="1269" extrusionOk="0">
                  <a:moveTo>
                    <a:pt x="2825" y="0"/>
                  </a:moveTo>
                  <a:cubicBezTo>
                    <a:pt x="2808" y="0"/>
                    <a:pt x="2790" y="3"/>
                    <a:pt x="2773" y="9"/>
                  </a:cubicBezTo>
                  <a:lnTo>
                    <a:pt x="159" y="975"/>
                  </a:lnTo>
                  <a:cubicBezTo>
                    <a:pt x="0" y="1034"/>
                    <a:pt x="43" y="1269"/>
                    <a:pt x="212" y="1269"/>
                  </a:cubicBezTo>
                  <a:cubicBezTo>
                    <a:pt x="229" y="1267"/>
                    <a:pt x="246" y="1265"/>
                    <a:pt x="264" y="1258"/>
                  </a:cubicBezTo>
                  <a:lnTo>
                    <a:pt x="2879" y="292"/>
                  </a:lnTo>
                  <a:cubicBezTo>
                    <a:pt x="2957" y="264"/>
                    <a:pt x="2996" y="177"/>
                    <a:pt x="2967" y="99"/>
                  </a:cubicBezTo>
                  <a:cubicBezTo>
                    <a:pt x="2945" y="38"/>
                    <a:pt x="2887" y="0"/>
                    <a:pt x="2825"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47" name="Google Shape;391;p26"/>
            <p:cNvSpPr/>
            <p:nvPr/>
          </p:nvSpPr>
          <p:spPr>
            <a:xfrm>
              <a:off x="4519200" y="4530150"/>
              <a:ext cx="1241350" cy="462500"/>
            </a:xfrm>
            <a:custGeom>
              <a:avLst/>
              <a:gdLst/>
              <a:ahLst/>
              <a:cxnLst/>
              <a:rect l="l" t="t" r="r" b="b"/>
              <a:pathLst>
                <a:path w="49654" h="18500" extrusionOk="0">
                  <a:moveTo>
                    <a:pt x="49483" y="0"/>
                  </a:moveTo>
                  <a:cubicBezTo>
                    <a:pt x="49467" y="0"/>
                    <a:pt x="49450" y="3"/>
                    <a:pt x="49433" y="9"/>
                  </a:cubicBezTo>
                  <a:lnTo>
                    <a:pt x="159" y="18206"/>
                  </a:lnTo>
                  <a:cubicBezTo>
                    <a:pt x="1" y="18265"/>
                    <a:pt x="43" y="18500"/>
                    <a:pt x="212" y="18500"/>
                  </a:cubicBezTo>
                  <a:cubicBezTo>
                    <a:pt x="229" y="18500"/>
                    <a:pt x="247" y="18496"/>
                    <a:pt x="264" y="18490"/>
                  </a:cubicBezTo>
                  <a:lnTo>
                    <a:pt x="49538" y="293"/>
                  </a:lnTo>
                  <a:cubicBezTo>
                    <a:pt x="49615" y="263"/>
                    <a:pt x="49654" y="177"/>
                    <a:pt x="49625" y="100"/>
                  </a:cubicBezTo>
                  <a:cubicBezTo>
                    <a:pt x="49602" y="38"/>
                    <a:pt x="49545" y="0"/>
                    <a:pt x="49483"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48" name="Google Shape;392;p26"/>
            <p:cNvSpPr/>
            <p:nvPr/>
          </p:nvSpPr>
          <p:spPr>
            <a:xfrm>
              <a:off x="4553750" y="4345300"/>
              <a:ext cx="1185175" cy="441750"/>
            </a:xfrm>
            <a:custGeom>
              <a:avLst/>
              <a:gdLst/>
              <a:ahLst/>
              <a:cxnLst/>
              <a:rect l="l" t="t" r="r" b="b"/>
              <a:pathLst>
                <a:path w="47407" h="17670" extrusionOk="0">
                  <a:moveTo>
                    <a:pt x="47237" y="1"/>
                  </a:moveTo>
                  <a:cubicBezTo>
                    <a:pt x="47220" y="1"/>
                    <a:pt x="47201" y="4"/>
                    <a:pt x="47184" y="11"/>
                  </a:cubicBezTo>
                  <a:lnTo>
                    <a:pt x="160" y="17377"/>
                  </a:lnTo>
                  <a:cubicBezTo>
                    <a:pt x="1" y="17435"/>
                    <a:pt x="42" y="17670"/>
                    <a:pt x="211" y="17670"/>
                  </a:cubicBezTo>
                  <a:cubicBezTo>
                    <a:pt x="230" y="17670"/>
                    <a:pt x="247" y="17667"/>
                    <a:pt x="264" y="17661"/>
                  </a:cubicBezTo>
                  <a:lnTo>
                    <a:pt x="47289" y="294"/>
                  </a:lnTo>
                  <a:cubicBezTo>
                    <a:pt x="47367" y="265"/>
                    <a:pt x="47407" y="177"/>
                    <a:pt x="47378" y="99"/>
                  </a:cubicBezTo>
                  <a:cubicBezTo>
                    <a:pt x="47356" y="39"/>
                    <a:pt x="47298" y="1"/>
                    <a:pt x="47237"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49" name="Google Shape;393;p26"/>
            <p:cNvSpPr/>
            <p:nvPr/>
          </p:nvSpPr>
          <p:spPr>
            <a:xfrm>
              <a:off x="4372750" y="4808350"/>
              <a:ext cx="112400" cy="45550"/>
            </a:xfrm>
            <a:custGeom>
              <a:avLst/>
              <a:gdLst/>
              <a:ahLst/>
              <a:cxnLst/>
              <a:rect l="l" t="t" r="r" b="b"/>
              <a:pathLst>
                <a:path w="4496" h="1822" extrusionOk="0">
                  <a:moveTo>
                    <a:pt x="4326" y="1"/>
                  </a:moveTo>
                  <a:cubicBezTo>
                    <a:pt x="4308" y="1"/>
                    <a:pt x="4290" y="4"/>
                    <a:pt x="4273" y="10"/>
                  </a:cubicBezTo>
                  <a:lnTo>
                    <a:pt x="159" y="1528"/>
                  </a:lnTo>
                  <a:cubicBezTo>
                    <a:pt x="1" y="1587"/>
                    <a:pt x="43" y="1822"/>
                    <a:pt x="211" y="1822"/>
                  </a:cubicBezTo>
                  <a:cubicBezTo>
                    <a:pt x="229" y="1822"/>
                    <a:pt x="247" y="1818"/>
                    <a:pt x="264" y="1813"/>
                  </a:cubicBezTo>
                  <a:lnTo>
                    <a:pt x="4379" y="293"/>
                  </a:lnTo>
                  <a:cubicBezTo>
                    <a:pt x="4457" y="265"/>
                    <a:pt x="4496" y="177"/>
                    <a:pt x="4467" y="99"/>
                  </a:cubicBezTo>
                  <a:cubicBezTo>
                    <a:pt x="4445" y="38"/>
                    <a:pt x="4387" y="1"/>
                    <a:pt x="432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50" name="Google Shape;394;p26"/>
            <p:cNvSpPr/>
            <p:nvPr/>
          </p:nvSpPr>
          <p:spPr>
            <a:xfrm>
              <a:off x="4226300" y="4206525"/>
              <a:ext cx="1366300" cy="508625"/>
            </a:xfrm>
            <a:custGeom>
              <a:avLst/>
              <a:gdLst/>
              <a:ahLst/>
              <a:cxnLst/>
              <a:rect l="l" t="t" r="r" b="b"/>
              <a:pathLst>
                <a:path w="54652" h="20345" extrusionOk="0">
                  <a:moveTo>
                    <a:pt x="54481" y="1"/>
                  </a:moveTo>
                  <a:cubicBezTo>
                    <a:pt x="54462" y="1"/>
                    <a:pt x="54443" y="4"/>
                    <a:pt x="54425" y="12"/>
                  </a:cubicBezTo>
                  <a:lnTo>
                    <a:pt x="159" y="20053"/>
                  </a:lnTo>
                  <a:cubicBezTo>
                    <a:pt x="0" y="20111"/>
                    <a:pt x="43" y="20345"/>
                    <a:pt x="212" y="20345"/>
                  </a:cubicBezTo>
                  <a:cubicBezTo>
                    <a:pt x="229" y="20345"/>
                    <a:pt x="248" y="20343"/>
                    <a:pt x="264" y="20336"/>
                  </a:cubicBezTo>
                  <a:lnTo>
                    <a:pt x="54530" y="295"/>
                  </a:lnTo>
                  <a:cubicBezTo>
                    <a:pt x="54610" y="267"/>
                    <a:pt x="54652" y="179"/>
                    <a:pt x="54622" y="99"/>
                  </a:cubicBezTo>
                  <a:cubicBezTo>
                    <a:pt x="54600" y="38"/>
                    <a:pt x="54542" y="1"/>
                    <a:pt x="5448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51" name="Google Shape;395;p26"/>
            <p:cNvSpPr/>
            <p:nvPr/>
          </p:nvSpPr>
          <p:spPr>
            <a:xfrm>
              <a:off x="4079850" y="4067825"/>
              <a:ext cx="1366175" cy="508575"/>
            </a:xfrm>
            <a:custGeom>
              <a:avLst/>
              <a:gdLst/>
              <a:ahLst/>
              <a:cxnLst/>
              <a:rect l="l" t="t" r="r" b="b"/>
              <a:pathLst>
                <a:path w="54647" h="20343" extrusionOk="0">
                  <a:moveTo>
                    <a:pt x="54477" y="0"/>
                  </a:moveTo>
                  <a:cubicBezTo>
                    <a:pt x="54459" y="0"/>
                    <a:pt x="54441" y="3"/>
                    <a:pt x="54424" y="10"/>
                  </a:cubicBezTo>
                  <a:lnTo>
                    <a:pt x="159" y="20051"/>
                  </a:lnTo>
                  <a:cubicBezTo>
                    <a:pt x="0" y="20110"/>
                    <a:pt x="43" y="20343"/>
                    <a:pt x="211" y="20343"/>
                  </a:cubicBezTo>
                  <a:cubicBezTo>
                    <a:pt x="229" y="20343"/>
                    <a:pt x="248" y="20341"/>
                    <a:pt x="265" y="20334"/>
                  </a:cubicBezTo>
                  <a:lnTo>
                    <a:pt x="54528" y="293"/>
                  </a:lnTo>
                  <a:cubicBezTo>
                    <a:pt x="54607" y="264"/>
                    <a:pt x="54647" y="177"/>
                    <a:pt x="54618" y="98"/>
                  </a:cubicBezTo>
                  <a:cubicBezTo>
                    <a:pt x="54596" y="38"/>
                    <a:pt x="54538" y="0"/>
                    <a:pt x="54477"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52" name="Google Shape;396;p26"/>
            <p:cNvSpPr/>
            <p:nvPr/>
          </p:nvSpPr>
          <p:spPr>
            <a:xfrm>
              <a:off x="5233050" y="3929075"/>
              <a:ext cx="66525" cy="28600"/>
            </a:xfrm>
            <a:custGeom>
              <a:avLst/>
              <a:gdLst/>
              <a:ahLst/>
              <a:cxnLst/>
              <a:rect l="l" t="t" r="r" b="b"/>
              <a:pathLst>
                <a:path w="2661" h="1144" extrusionOk="0">
                  <a:moveTo>
                    <a:pt x="2491" y="0"/>
                  </a:moveTo>
                  <a:cubicBezTo>
                    <a:pt x="2473" y="0"/>
                    <a:pt x="2455" y="3"/>
                    <a:pt x="2438" y="10"/>
                  </a:cubicBezTo>
                  <a:lnTo>
                    <a:pt x="158" y="851"/>
                  </a:lnTo>
                  <a:cubicBezTo>
                    <a:pt x="1" y="909"/>
                    <a:pt x="42" y="1144"/>
                    <a:pt x="211" y="1144"/>
                  </a:cubicBezTo>
                  <a:cubicBezTo>
                    <a:pt x="229" y="1144"/>
                    <a:pt x="247" y="1140"/>
                    <a:pt x="264" y="1135"/>
                  </a:cubicBezTo>
                  <a:lnTo>
                    <a:pt x="2542" y="293"/>
                  </a:lnTo>
                  <a:cubicBezTo>
                    <a:pt x="2621" y="264"/>
                    <a:pt x="2661" y="177"/>
                    <a:pt x="2632" y="99"/>
                  </a:cubicBezTo>
                  <a:cubicBezTo>
                    <a:pt x="2610" y="38"/>
                    <a:pt x="2552" y="0"/>
                    <a:pt x="2491"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53" name="Google Shape;397;p26"/>
            <p:cNvSpPr/>
            <p:nvPr/>
          </p:nvSpPr>
          <p:spPr>
            <a:xfrm>
              <a:off x="3933400" y="3980150"/>
              <a:ext cx="1227900" cy="457525"/>
            </a:xfrm>
            <a:custGeom>
              <a:avLst/>
              <a:gdLst/>
              <a:ahLst/>
              <a:cxnLst/>
              <a:rect l="l" t="t" r="r" b="b"/>
              <a:pathLst>
                <a:path w="49116" h="18301" extrusionOk="0">
                  <a:moveTo>
                    <a:pt x="48946" y="1"/>
                  </a:moveTo>
                  <a:cubicBezTo>
                    <a:pt x="48928" y="1"/>
                    <a:pt x="48910" y="4"/>
                    <a:pt x="48892" y="11"/>
                  </a:cubicBezTo>
                  <a:lnTo>
                    <a:pt x="159" y="18008"/>
                  </a:lnTo>
                  <a:cubicBezTo>
                    <a:pt x="0" y="18065"/>
                    <a:pt x="43" y="18300"/>
                    <a:pt x="212" y="18300"/>
                  </a:cubicBezTo>
                  <a:cubicBezTo>
                    <a:pt x="229" y="18300"/>
                    <a:pt x="248" y="18297"/>
                    <a:pt x="264" y="18291"/>
                  </a:cubicBezTo>
                  <a:lnTo>
                    <a:pt x="48997" y="293"/>
                  </a:lnTo>
                  <a:cubicBezTo>
                    <a:pt x="49075" y="265"/>
                    <a:pt x="49115" y="177"/>
                    <a:pt x="49087" y="99"/>
                  </a:cubicBezTo>
                  <a:cubicBezTo>
                    <a:pt x="49064" y="38"/>
                    <a:pt x="49007" y="1"/>
                    <a:pt x="4894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54" name="Google Shape;398;p26"/>
            <p:cNvSpPr/>
            <p:nvPr/>
          </p:nvSpPr>
          <p:spPr>
            <a:xfrm>
              <a:off x="3786950" y="3790300"/>
              <a:ext cx="1366175" cy="508625"/>
            </a:xfrm>
            <a:custGeom>
              <a:avLst/>
              <a:gdLst/>
              <a:ahLst/>
              <a:cxnLst/>
              <a:rect l="l" t="t" r="r" b="b"/>
              <a:pathLst>
                <a:path w="54647" h="20345" extrusionOk="0">
                  <a:moveTo>
                    <a:pt x="54477" y="1"/>
                  </a:moveTo>
                  <a:cubicBezTo>
                    <a:pt x="54459" y="1"/>
                    <a:pt x="54442" y="4"/>
                    <a:pt x="54425" y="10"/>
                  </a:cubicBezTo>
                  <a:lnTo>
                    <a:pt x="159" y="20052"/>
                  </a:lnTo>
                  <a:cubicBezTo>
                    <a:pt x="0" y="20110"/>
                    <a:pt x="43" y="20344"/>
                    <a:pt x="211" y="20344"/>
                  </a:cubicBezTo>
                  <a:cubicBezTo>
                    <a:pt x="229" y="20344"/>
                    <a:pt x="246" y="20342"/>
                    <a:pt x="264" y="20336"/>
                  </a:cubicBezTo>
                  <a:lnTo>
                    <a:pt x="54529" y="294"/>
                  </a:lnTo>
                  <a:cubicBezTo>
                    <a:pt x="54608" y="265"/>
                    <a:pt x="54647" y="178"/>
                    <a:pt x="54618" y="100"/>
                  </a:cubicBezTo>
                  <a:cubicBezTo>
                    <a:pt x="54596" y="39"/>
                    <a:pt x="54538" y="1"/>
                    <a:pt x="54477"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55" name="Google Shape;400;p26"/>
            <p:cNvSpPr/>
            <p:nvPr/>
          </p:nvSpPr>
          <p:spPr>
            <a:xfrm>
              <a:off x="3494050" y="3512825"/>
              <a:ext cx="1366175" cy="508625"/>
            </a:xfrm>
            <a:custGeom>
              <a:avLst/>
              <a:gdLst/>
              <a:ahLst/>
              <a:cxnLst/>
              <a:rect l="l" t="t" r="r" b="b"/>
              <a:pathLst>
                <a:path w="54647" h="20345" extrusionOk="0">
                  <a:moveTo>
                    <a:pt x="54476" y="1"/>
                  </a:moveTo>
                  <a:cubicBezTo>
                    <a:pt x="54459" y="1"/>
                    <a:pt x="54441" y="4"/>
                    <a:pt x="54424" y="10"/>
                  </a:cubicBezTo>
                  <a:lnTo>
                    <a:pt x="159" y="20051"/>
                  </a:lnTo>
                  <a:cubicBezTo>
                    <a:pt x="0" y="20110"/>
                    <a:pt x="43" y="20343"/>
                    <a:pt x="211" y="20345"/>
                  </a:cubicBezTo>
                  <a:cubicBezTo>
                    <a:pt x="229" y="20345"/>
                    <a:pt x="246" y="20341"/>
                    <a:pt x="264" y="20335"/>
                  </a:cubicBezTo>
                  <a:lnTo>
                    <a:pt x="54528" y="293"/>
                  </a:lnTo>
                  <a:cubicBezTo>
                    <a:pt x="54606" y="265"/>
                    <a:pt x="54647" y="177"/>
                    <a:pt x="54618" y="99"/>
                  </a:cubicBezTo>
                  <a:cubicBezTo>
                    <a:pt x="54596" y="38"/>
                    <a:pt x="54538" y="1"/>
                    <a:pt x="5447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56" name="Google Shape;401;p26"/>
            <p:cNvSpPr/>
            <p:nvPr/>
          </p:nvSpPr>
          <p:spPr>
            <a:xfrm>
              <a:off x="3347600" y="3374125"/>
              <a:ext cx="1366050" cy="508575"/>
            </a:xfrm>
            <a:custGeom>
              <a:avLst/>
              <a:gdLst/>
              <a:ahLst/>
              <a:cxnLst/>
              <a:rect l="l" t="t" r="r" b="b"/>
              <a:pathLst>
                <a:path w="54642" h="20343" extrusionOk="0">
                  <a:moveTo>
                    <a:pt x="54472" y="0"/>
                  </a:moveTo>
                  <a:cubicBezTo>
                    <a:pt x="54456" y="0"/>
                    <a:pt x="54440" y="3"/>
                    <a:pt x="54423" y="8"/>
                  </a:cubicBezTo>
                  <a:lnTo>
                    <a:pt x="159" y="20049"/>
                  </a:lnTo>
                  <a:cubicBezTo>
                    <a:pt x="0" y="20108"/>
                    <a:pt x="42" y="20342"/>
                    <a:pt x="211" y="20343"/>
                  </a:cubicBezTo>
                  <a:cubicBezTo>
                    <a:pt x="228" y="20342"/>
                    <a:pt x="246" y="20339"/>
                    <a:pt x="262" y="20332"/>
                  </a:cubicBezTo>
                  <a:lnTo>
                    <a:pt x="54528" y="291"/>
                  </a:lnTo>
                  <a:cubicBezTo>
                    <a:pt x="54604" y="261"/>
                    <a:pt x="54642" y="175"/>
                    <a:pt x="54613" y="98"/>
                  </a:cubicBezTo>
                  <a:cubicBezTo>
                    <a:pt x="54591" y="38"/>
                    <a:pt x="54534" y="0"/>
                    <a:pt x="54472"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57" name="Google Shape;402;p26"/>
            <p:cNvSpPr/>
            <p:nvPr/>
          </p:nvSpPr>
          <p:spPr>
            <a:xfrm>
              <a:off x="4509750" y="3235325"/>
              <a:ext cx="57575" cy="25325"/>
            </a:xfrm>
            <a:custGeom>
              <a:avLst/>
              <a:gdLst/>
              <a:ahLst/>
              <a:cxnLst/>
              <a:rect l="l" t="t" r="r" b="b"/>
              <a:pathLst>
                <a:path w="2303" h="1013" extrusionOk="0">
                  <a:moveTo>
                    <a:pt x="2133" y="1"/>
                  </a:moveTo>
                  <a:cubicBezTo>
                    <a:pt x="2115" y="1"/>
                    <a:pt x="2097" y="4"/>
                    <a:pt x="2079" y="11"/>
                  </a:cubicBezTo>
                  <a:lnTo>
                    <a:pt x="158" y="719"/>
                  </a:lnTo>
                  <a:cubicBezTo>
                    <a:pt x="0" y="778"/>
                    <a:pt x="43" y="1012"/>
                    <a:pt x="211" y="1012"/>
                  </a:cubicBezTo>
                  <a:cubicBezTo>
                    <a:pt x="229" y="1012"/>
                    <a:pt x="246" y="1009"/>
                    <a:pt x="264" y="1003"/>
                  </a:cubicBezTo>
                  <a:lnTo>
                    <a:pt x="2184" y="294"/>
                  </a:lnTo>
                  <a:cubicBezTo>
                    <a:pt x="2262" y="265"/>
                    <a:pt x="2303" y="177"/>
                    <a:pt x="2273" y="99"/>
                  </a:cubicBezTo>
                  <a:cubicBezTo>
                    <a:pt x="2250" y="39"/>
                    <a:pt x="2193" y="1"/>
                    <a:pt x="2133"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58" name="Google Shape;403;p26"/>
            <p:cNvSpPr/>
            <p:nvPr/>
          </p:nvSpPr>
          <p:spPr>
            <a:xfrm>
              <a:off x="3201150" y="3268500"/>
              <a:ext cx="1276300" cy="475450"/>
            </a:xfrm>
            <a:custGeom>
              <a:avLst/>
              <a:gdLst/>
              <a:ahLst/>
              <a:cxnLst/>
              <a:rect l="l" t="t" r="r" b="b"/>
              <a:pathLst>
                <a:path w="51052" h="19018" extrusionOk="0">
                  <a:moveTo>
                    <a:pt x="50881" y="1"/>
                  </a:moveTo>
                  <a:cubicBezTo>
                    <a:pt x="50865" y="1"/>
                    <a:pt x="50848" y="4"/>
                    <a:pt x="50831" y="10"/>
                  </a:cubicBezTo>
                  <a:lnTo>
                    <a:pt x="159" y="18725"/>
                  </a:lnTo>
                  <a:cubicBezTo>
                    <a:pt x="0" y="18782"/>
                    <a:pt x="41" y="19018"/>
                    <a:pt x="210" y="19018"/>
                  </a:cubicBezTo>
                  <a:cubicBezTo>
                    <a:pt x="229" y="19017"/>
                    <a:pt x="246" y="19014"/>
                    <a:pt x="263" y="19007"/>
                  </a:cubicBezTo>
                  <a:lnTo>
                    <a:pt x="50936" y="294"/>
                  </a:lnTo>
                  <a:cubicBezTo>
                    <a:pt x="51013" y="264"/>
                    <a:pt x="51052" y="177"/>
                    <a:pt x="51023" y="100"/>
                  </a:cubicBezTo>
                  <a:cubicBezTo>
                    <a:pt x="51000" y="39"/>
                    <a:pt x="50943" y="1"/>
                    <a:pt x="5088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59" name="Google Shape;404;p26"/>
            <p:cNvSpPr/>
            <p:nvPr/>
          </p:nvSpPr>
          <p:spPr>
            <a:xfrm>
              <a:off x="3459675" y="3096575"/>
              <a:ext cx="961150" cy="359050"/>
            </a:xfrm>
            <a:custGeom>
              <a:avLst/>
              <a:gdLst/>
              <a:ahLst/>
              <a:cxnLst/>
              <a:rect l="l" t="t" r="r" b="b"/>
              <a:pathLst>
                <a:path w="38446" h="14362" extrusionOk="0">
                  <a:moveTo>
                    <a:pt x="38274" y="1"/>
                  </a:moveTo>
                  <a:cubicBezTo>
                    <a:pt x="38258" y="1"/>
                    <a:pt x="38241" y="4"/>
                    <a:pt x="38224" y="10"/>
                  </a:cubicBezTo>
                  <a:lnTo>
                    <a:pt x="160" y="14068"/>
                  </a:lnTo>
                  <a:cubicBezTo>
                    <a:pt x="1" y="14127"/>
                    <a:pt x="43" y="14360"/>
                    <a:pt x="211" y="14362"/>
                  </a:cubicBezTo>
                  <a:cubicBezTo>
                    <a:pt x="230" y="14362"/>
                    <a:pt x="247" y="14358"/>
                    <a:pt x="264" y="14351"/>
                  </a:cubicBezTo>
                  <a:lnTo>
                    <a:pt x="38329" y="292"/>
                  </a:lnTo>
                  <a:cubicBezTo>
                    <a:pt x="38406" y="263"/>
                    <a:pt x="38445" y="177"/>
                    <a:pt x="38416" y="99"/>
                  </a:cubicBezTo>
                  <a:cubicBezTo>
                    <a:pt x="38394" y="39"/>
                    <a:pt x="38336" y="1"/>
                    <a:pt x="38274"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160" name="Google Shape;405;p26"/>
            <p:cNvSpPr/>
            <p:nvPr/>
          </p:nvSpPr>
          <p:spPr>
            <a:xfrm>
              <a:off x="3054675" y="3500825"/>
              <a:ext cx="271700" cy="104350"/>
            </a:xfrm>
            <a:custGeom>
              <a:avLst/>
              <a:gdLst/>
              <a:ahLst/>
              <a:cxnLst/>
              <a:rect l="l" t="t" r="r" b="b"/>
              <a:pathLst>
                <a:path w="10868" h="4174" extrusionOk="0">
                  <a:moveTo>
                    <a:pt x="10696" y="0"/>
                  </a:moveTo>
                  <a:cubicBezTo>
                    <a:pt x="10677" y="0"/>
                    <a:pt x="10659" y="4"/>
                    <a:pt x="10641" y="11"/>
                  </a:cubicBezTo>
                  <a:lnTo>
                    <a:pt x="160" y="3882"/>
                  </a:lnTo>
                  <a:cubicBezTo>
                    <a:pt x="1" y="3940"/>
                    <a:pt x="42" y="4174"/>
                    <a:pt x="211" y="4174"/>
                  </a:cubicBezTo>
                  <a:cubicBezTo>
                    <a:pt x="229" y="4174"/>
                    <a:pt x="247" y="4172"/>
                    <a:pt x="263" y="4165"/>
                  </a:cubicBezTo>
                  <a:lnTo>
                    <a:pt x="10745" y="294"/>
                  </a:lnTo>
                  <a:cubicBezTo>
                    <a:pt x="10825" y="267"/>
                    <a:pt x="10867" y="179"/>
                    <a:pt x="10837" y="99"/>
                  </a:cubicBezTo>
                  <a:cubicBezTo>
                    <a:pt x="10815" y="38"/>
                    <a:pt x="10757" y="0"/>
                    <a:pt x="10696"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grpSp>
      <p:sp>
        <p:nvSpPr>
          <p:cNvPr id="161" name="TextBox 160"/>
          <p:cNvSpPr txBox="1"/>
          <p:nvPr/>
        </p:nvSpPr>
        <p:spPr>
          <a:xfrm>
            <a:off x="636658" y="5347193"/>
            <a:ext cx="1482844" cy="1477328"/>
          </a:xfrm>
          <a:prstGeom prst="rect">
            <a:avLst/>
          </a:prstGeom>
          <a:noFill/>
        </p:spPr>
        <p:txBody>
          <a:bodyPr wrap="square" rtlCol="0">
            <a:spAutoFit/>
          </a:bodyPr>
          <a:lstStyle/>
          <a:p>
            <a:pPr algn="ctr"/>
            <a:r>
              <a:rPr lang="fa-IR" sz="3600" b="1" dirty="0">
                <a:solidFill>
                  <a:srgbClr val="008000"/>
                </a:solidFill>
                <a:cs typeface="B Nazanin" panose="00000400000000000000" pitchFamily="2" charset="-78"/>
              </a:rPr>
              <a:t>روش تحقیق</a:t>
            </a:r>
          </a:p>
          <a:p>
            <a:endParaRPr lang="en-US" dirty="0"/>
          </a:p>
        </p:txBody>
      </p:sp>
      <p:sp>
        <p:nvSpPr>
          <p:cNvPr id="175" name="Rectangle 174"/>
          <p:cNvSpPr/>
          <p:nvPr/>
        </p:nvSpPr>
        <p:spPr>
          <a:xfrm>
            <a:off x="0" y="0"/>
            <a:ext cx="12192000" cy="6858000"/>
          </a:xfrm>
          <a:prstGeom prst="rect">
            <a:avLst/>
          </a:prstGeom>
          <a:noFill/>
          <a:ln w="57150">
            <a:solidFill>
              <a:srgbClr val="00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A6A40EE6-A61A-1CC7-3328-1079A4A9D8BF}"/>
              </a:ext>
            </a:extLst>
          </p:cNvPr>
          <p:cNvPicPr>
            <a:picLocks noChangeAspect="1"/>
          </p:cNvPicPr>
          <p:nvPr/>
        </p:nvPicPr>
        <p:blipFill>
          <a:blip r:embed="rId3"/>
          <a:stretch>
            <a:fillRect/>
          </a:stretch>
        </p:blipFill>
        <p:spPr>
          <a:xfrm>
            <a:off x="11568134" y="89214"/>
            <a:ext cx="498965" cy="795764"/>
          </a:xfrm>
          <a:prstGeom prst="rect">
            <a:avLst/>
          </a:prstGeom>
        </p:spPr>
      </p:pic>
      <p:pic>
        <p:nvPicPr>
          <p:cNvPr id="14" name="Picture 13">
            <a:extLst>
              <a:ext uri="{FF2B5EF4-FFF2-40B4-BE49-F238E27FC236}">
                <a16:creationId xmlns:a16="http://schemas.microsoft.com/office/drawing/2014/main" id="{0ABC3F8E-0195-D409-DBB2-C20D9962CFC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3834132" y="721354"/>
            <a:ext cx="4600646" cy="5487848"/>
          </a:xfrm>
          <a:prstGeom prst="rect">
            <a:avLst/>
          </a:prstGeom>
        </p:spPr>
      </p:pic>
      <p:sp>
        <p:nvSpPr>
          <p:cNvPr id="15" name="Google Shape;1062;p33">
            <a:extLst>
              <a:ext uri="{FF2B5EF4-FFF2-40B4-BE49-F238E27FC236}">
                <a16:creationId xmlns:a16="http://schemas.microsoft.com/office/drawing/2014/main" id="{6E7E67CA-A8E1-D2B9-01CB-801390446552}"/>
              </a:ext>
            </a:extLst>
          </p:cNvPr>
          <p:cNvSpPr txBox="1">
            <a:spLocks/>
          </p:cNvSpPr>
          <p:nvPr/>
        </p:nvSpPr>
        <p:spPr>
          <a:xfrm>
            <a:off x="-95110" y="2966792"/>
            <a:ext cx="4810077" cy="1367026"/>
          </a:xfrm>
          <a:prstGeom prst="rect">
            <a:avLst/>
          </a:prstGeom>
        </p:spPr>
        <p:txBody>
          <a:bodyPr spcFirstLastPara="1" vert="horz" wrap="square" lIns="121900" tIns="121900" rIns="121900" bIns="1219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a:spcBef>
                <a:spcPts val="0"/>
              </a:spcBef>
              <a:buFont typeface="Arial" panose="020B0604020202020204" pitchFamily="34" charset="0"/>
              <a:buNone/>
            </a:pPr>
            <a:r>
              <a:rPr lang="ar-SA" sz="2000" b="1" dirty="0">
                <a:cs typeface="B Nazanin" panose="00000400000000000000" pitchFamily="2" charset="-78"/>
              </a:rPr>
              <a:t>توصیفی</a:t>
            </a:r>
            <a:r>
              <a:rPr lang="ar-SA" sz="2000" dirty="0">
                <a:cs typeface="B Nazanin" panose="00000400000000000000" pitchFamily="2" charset="-78"/>
              </a:rPr>
              <a:t>: شاخص‌های گرایش به مرکز و پراکندگی.</a:t>
            </a:r>
            <a:endParaRPr lang="fa-IR" sz="2000" dirty="0">
              <a:cs typeface="B Nazanin" panose="00000400000000000000" pitchFamily="2" charset="-78"/>
            </a:endParaRPr>
          </a:p>
          <a:p>
            <a:pPr marL="0" indent="0" algn="ctr" rtl="1">
              <a:spcBef>
                <a:spcPts val="0"/>
              </a:spcBef>
              <a:buFont typeface="Arial" panose="020B0604020202020204" pitchFamily="34" charset="0"/>
              <a:buNone/>
            </a:pPr>
            <a:endParaRPr lang="fa-IR" sz="2000" b="1" dirty="0">
              <a:cs typeface="B Nazanin" panose="00000400000000000000" pitchFamily="2" charset="-78"/>
            </a:endParaRPr>
          </a:p>
          <a:p>
            <a:pPr marL="0" indent="0" algn="ctr" rtl="1">
              <a:spcBef>
                <a:spcPts val="0"/>
              </a:spcBef>
              <a:buFont typeface="Arial" panose="020B0604020202020204" pitchFamily="34" charset="0"/>
              <a:buNone/>
            </a:pPr>
            <a:r>
              <a:rPr lang="ar-SA" sz="2000" b="1" dirty="0">
                <a:cs typeface="B Nazanin" panose="00000400000000000000" pitchFamily="2" charset="-78"/>
              </a:rPr>
              <a:t>استنباطی</a:t>
            </a:r>
            <a:r>
              <a:rPr lang="ar-SA" sz="2000" dirty="0">
                <a:cs typeface="B Nazanin" panose="00000400000000000000" pitchFamily="2" charset="-78"/>
              </a:rPr>
              <a:t>: تحلیل عاملی اکتشافی و تاییدی </a:t>
            </a:r>
            <a:r>
              <a:rPr lang="en-US" sz="1600" dirty="0">
                <a:latin typeface="Times New Roman" panose="02020603050405020304" pitchFamily="18" charset="0"/>
                <a:cs typeface="Times New Roman" panose="02020603050405020304" pitchFamily="18" charset="0"/>
              </a:rPr>
              <a:t>SPSS &amp; PLS</a:t>
            </a:r>
            <a:endParaRPr lang="en-US" sz="2000" dirty="0">
              <a:latin typeface="Times New Roman" panose="02020603050405020304" pitchFamily="18" charset="0"/>
              <a:cs typeface="Times New Roman" panose="02020603050405020304" pitchFamily="18" charset="0"/>
            </a:endParaRPr>
          </a:p>
          <a:p>
            <a:pPr marL="0" indent="0" algn="ctr" rtl="1">
              <a:spcBef>
                <a:spcPts val="0"/>
              </a:spcBef>
              <a:buFont typeface="Arial" panose="020B0604020202020204" pitchFamily="34" charset="0"/>
              <a:buNone/>
            </a:pPr>
            <a:r>
              <a:rPr lang="ar-SA" sz="2000" dirty="0">
                <a:cs typeface="B Nazanin" panose="00000400000000000000" pitchFamily="2" charset="-78"/>
              </a:rPr>
              <a:t> </a:t>
            </a:r>
            <a:endParaRPr lang="fa-IR" sz="3200" b="1" dirty="0">
              <a:cs typeface="B Nazanin" panose="00000400000000000000" pitchFamily="2" charset="-78"/>
            </a:endParaRPr>
          </a:p>
          <a:p>
            <a:pPr marL="0" indent="0" algn="ctr" rtl="1">
              <a:spcBef>
                <a:spcPts val="0"/>
              </a:spcBef>
              <a:buFont typeface="Arial" panose="020B0604020202020204" pitchFamily="34" charset="0"/>
              <a:buNone/>
            </a:pPr>
            <a:endParaRPr lang="fa-IR" sz="3200" b="1" dirty="0">
              <a:cs typeface="B Nazanin" panose="00000400000000000000" pitchFamily="2" charset="-78"/>
            </a:endParaRPr>
          </a:p>
          <a:p>
            <a:pPr marL="0" indent="0" algn="ctr" rtl="1">
              <a:spcBef>
                <a:spcPts val="0"/>
              </a:spcBef>
              <a:buFont typeface="Arial" panose="020B0604020202020204" pitchFamily="34" charset="0"/>
              <a:buNone/>
            </a:pPr>
            <a:endParaRPr lang="fa-IR" sz="3200" b="1" dirty="0">
              <a:cs typeface="B Nazanin" panose="00000400000000000000" pitchFamily="2" charset="-78"/>
            </a:endParaRPr>
          </a:p>
          <a:p>
            <a:pPr marL="0" indent="0" algn="ctr" rtl="1">
              <a:spcBef>
                <a:spcPts val="0"/>
              </a:spcBef>
              <a:buFont typeface="Arial" panose="020B0604020202020204" pitchFamily="34" charset="0"/>
              <a:buNone/>
            </a:pPr>
            <a:endParaRPr lang="fa-IR" sz="3200" b="1" dirty="0">
              <a:cs typeface="B Nazanin" panose="00000400000000000000" pitchFamily="2" charset="-78"/>
            </a:endParaRPr>
          </a:p>
        </p:txBody>
      </p:sp>
      <p:sp>
        <p:nvSpPr>
          <p:cNvPr id="16" name="Regular Pentagon 1">
            <a:extLst>
              <a:ext uri="{FF2B5EF4-FFF2-40B4-BE49-F238E27FC236}">
                <a16:creationId xmlns:a16="http://schemas.microsoft.com/office/drawing/2014/main" id="{F2D3626F-DB5D-8942-5063-AE358405AD12}"/>
              </a:ext>
            </a:extLst>
          </p:cNvPr>
          <p:cNvSpPr/>
          <p:nvPr/>
        </p:nvSpPr>
        <p:spPr>
          <a:xfrm>
            <a:off x="31509" y="6244425"/>
            <a:ext cx="769815" cy="589033"/>
          </a:xfrm>
          <a:prstGeom prst="pentagon">
            <a:avLst/>
          </a:prstGeom>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a-IR" dirty="0">
                <a:cs typeface="B Nazanin" panose="00000400000000000000" pitchFamily="2" charset="-78"/>
              </a:rPr>
              <a:t>13</a:t>
            </a:r>
          </a:p>
        </p:txBody>
      </p:sp>
    </p:spTree>
    <p:extLst>
      <p:ext uri="{BB962C8B-B14F-4D97-AF65-F5344CB8AC3E}">
        <p14:creationId xmlns:p14="http://schemas.microsoft.com/office/powerpoint/2010/main" val="1980119414"/>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CFF66">
            <a:alpha val="41000"/>
          </a:srgbClr>
        </a:solidFill>
        <a:effectLst/>
      </p:bgPr>
    </p:bg>
    <p:spTree>
      <p:nvGrpSpPr>
        <p:cNvPr id="1" name="Shape 1232"/>
        <p:cNvGrpSpPr/>
        <p:nvPr/>
      </p:nvGrpSpPr>
      <p:grpSpPr>
        <a:xfrm>
          <a:off x="0" y="0"/>
          <a:ext cx="0" cy="0"/>
          <a:chOff x="0" y="0"/>
          <a:chExt cx="0" cy="0"/>
        </a:xfrm>
      </p:grpSpPr>
      <p:sp>
        <p:nvSpPr>
          <p:cNvPr id="44" name="Rectangle 43"/>
          <p:cNvSpPr/>
          <p:nvPr/>
        </p:nvSpPr>
        <p:spPr>
          <a:xfrm>
            <a:off x="0" y="0"/>
            <a:ext cx="12192000" cy="6858000"/>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a:extLst>
              <a:ext uri="{FF2B5EF4-FFF2-40B4-BE49-F238E27FC236}">
                <a16:creationId xmlns:a16="http://schemas.microsoft.com/office/drawing/2014/main" id="{9C5335E4-EA5A-D362-E338-5392E59C7A27}"/>
              </a:ext>
            </a:extLst>
          </p:cNvPr>
          <p:cNvGraphicFramePr>
            <a:graphicFrameLocks noGrp="1"/>
          </p:cNvGraphicFramePr>
          <p:nvPr/>
        </p:nvGraphicFramePr>
        <p:xfrm>
          <a:off x="4271963" y="3284887"/>
          <a:ext cx="3648075" cy="1432814"/>
        </p:xfrm>
        <a:graphic>
          <a:graphicData uri="http://schemas.openxmlformats.org/drawingml/2006/table">
            <a:tbl>
              <a:tblPr rtl="1" firstRow="1" firstCol="1" bandRow="1"/>
              <a:tblGrid>
                <a:gridCol w="1216025">
                  <a:extLst>
                    <a:ext uri="{9D8B030D-6E8A-4147-A177-3AD203B41FA5}">
                      <a16:colId xmlns:a16="http://schemas.microsoft.com/office/drawing/2014/main" val="255427099"/>
                    </a:ext>
                  </a:extLst>
                </a:gridCol>
                <a:gridCol w="1216025">
                  <a:extLst>
                    <a:ext uri="{9D8B030D-6E8A-4147-A177-3AD203B41FA5}">
                      <a16:colId xmlns:a16="http://schemas.microsoft.com/office/drawing/2014/main" val="1556913453"/>
                    </a:ext>
                  </a:extLst>
                </a:gridCol>
                <a:gridCol w="1216025">
                  <a:extLst>
                    <a:ext uri="{9D8B030D-6E8A-4147-A177-3AD203B41FA5}">
                      <a16:colId xmlns:a16="http://schemas.microsoft.com/office/drawing/2014/main" val="4077597691"/>
                    </a:ext>
                  </a:extLst>
                </a:gridCol>
              </a:tblGrid>
              <a:tr h="0">
                <a:tc gridSpan="3">
                  <a:txBody>
                    <a:bodyPr/>
                    <a:lstStyle/>
                    <a:p>
                      <a:pPr algn="ctr" rtl="1">
                        <a:lnSpc>
                          <a:spcPct val="115000"/>
                        </a:lnSpc>
                        <a:spcAft>
                          <a:spcPts val="1000"/>
                        </a:spcAft>
                        <a:tabLst>
                          <a:tab pos="5505450" algn="l"/>
                        </a:tabLst>
                      </a:pPr>
                      <a:r>
                        <a:rPr lang="ar-SA" sz="1100">
                          <a:solidFill>
                            <a:srgbClr val="000000"/>
                          </a:solidFill>
                          <a:effectLst/>
                          <a:latin typeface="Cambria" panose="02040503050406030204" pitchFamily="18" charset="0"/>
                          <a:ea typeface="Times New Roman" panose="02020603050405020304" pitchFamily="18" charset="0"/>
                          <a:cs typeface="B Lotus" panose="00000400000000000000" pitchFamily="2" charset="-78"/>
                        </a:rPr>
                        <a:t>جدول 4-1:  بررسی وضعیت سمت در مشارکت کنندگان (خبرگان)</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a:noFill/>
                    </a:lnL>
                    <a:lnT>
                      <a:noFill/>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46672197"/>
                  </a:ext>
                </a:extLst>
              </a:tr>
              <a:tr h="0">
                <a:tc>
                  <a:txBody>
                    <a:bodyPr/>
                    <a:lstStyle/>
                    <a:p>
                      <a:pPr algn="ctr" rtl="1">
                        <a:lnSpc>
                          <a:spcPct val="115000"/>
                        </a:lnSpc>
                        <a:spcAft>
                          <a:spcPts val="1000"/>
                        </a:spcAft>
                        <a:tabLst>
                          <a:tab pos="5505450" algn="l"/>
                        </a:tabLst>
                      </a:pPr>
                      <a:r>
                        <a:rPr lang="fa-IR" sz="1100" b="1">
                          <a:solidFill>
                            <a:srgbClr val="000000"/>
                          </a:solidFill>
                          <a:effectLst/>
                          <a:highlight>
                            <a:srgbClr val="B2A1C7"/>
                          </a:highlight>
                          <a:latin typeface="B Lotus" panose="00000400000000000000" pitchFamily="2" charset="-78"/>
                          <a:ea typeface="Calibri" panose="020F0502020204030204" pitchFamily="34" charset="0"/>
                          <a:cs typeface="B Lotus" panose="00000400000000000000" pitchFamily="2" charset="-78"/>
                        </a:rPr>
                        <a:t>سمت</a:t>
                      </a:r>
                      <a:endParaRPr lang="en-US" sz="1100">
                        <a:effectLst/>
                        <a:highlight>
                          <a:srgbClr val="B2A1C7"/>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gn="ctr" rtl="1">
                        <a:lnSpc>
                          <a:spcPct val="115000"/>
                        </a:lnSpc>
                        <a:spcAft>
                          <a:spcPts val="1000"/>
                        </a:spcAft>
                        <a:tabLst>
                          <a:tab pos="5505450" algn="l"/>
                        </a:tabLst>
                      </a:pPr>
                      <a:r>
                        <a:rPr lang="fa-IR" sz="1100" b="1">
                          <a:solidFill>
                            <a:srgbClr val="000000"/>
                          </a:solidFill>
                          <a:effectLst/>
                          <a:highlight>
                            <a:srgbClr val="B2A1C7"/>
                          </a:highlight>
                          <a:latin typeface="B Lotus" panose="00000400000000000000" pitchFamily="2" charset="-78"/>
                          <a:ea typeface="Calibri" panose="020F0502020204030204" pitchFamily="34" charset="0"/>
                          <a:cs typeface="B Lotus" panose="00000400000000000000" pitchFamily="2" charset="-78"/>
                        </a:rPr>
                        <a:t>فراوانی</a:t>
                      </a:r>
                      <a:endParaRPr lang="en-US" sz="1100">
                        <a:effectLst/>
                        <a:highlight>
                          <a:srgbClr val="B2A1C7"/>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gn="ctr" rtl="1">
                        <a:lnSpc>
                          <a:spcPct val="115000"/>
                        </a:lnSpc>
                        <a:spcAft>
                          <a:spcPts val="1000"/>
                        </a:spcAft>
                        <a:tabLst>
                          <a:tab pos="5505450" algn="l"/>
                        </a:tabLst>
                      </a:pPr>
                      <a:r>
                        <a:rPr lang="fa-IR" sz="1100" b="1">
                          <a:solidFill>
                            <a:srgbClr val="000000"/>
                          </a:solidFill>
                          <a:effectLst/>
                          <a:highlight>
                            <a:srgbClr val="B2A1C7"/>
                          </a:highlight>
                          <a:latin typeface="B Lotus" panose="00000400000000000000" pitchFamily="2" charset="-78"/>
                          <a:ea typeface="Calibri" panose="020F0502020204030204" pitchFamily="34" charset="0"/>
                          <a:cs typeface="B Lotus" panose="00000400000000000000" pitchFamily="2" charset="-78"/>
                        </a:rPr>
                        <a:t>درصد فراوانی</a:t>
                      </a:r>
                      <a:endParaRPr lang="en-US" sz="1100">
                        <a:effectLst/>
                        <a:highlight>
                          <a:srgbClr val="B2A1C7"/>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extLst>
                  <a:ext uri="{0D108BD9-81ED-4DB2-BD59-A6C34878D82A}">
                    <a16:rowId xmlns:a16="http://schemas.microsoft.com/office/drawing/2014/main" val="1621048639"/>
                  </a:ext>
                </a:extLst>
              </a:tr>
              <a:tr h="325120">
                <a:tc>
                  <a:txBody>
                    <a:bodyPr/>
                    <a:lstStyle/>
                    <a:p>
                      <a:pPr algn="ctr" rtl="1">
                        <a:lnSpc>
                          <a:spcPct val="115000"/>
                        </a:lnSpc>
                        <a:spcAft>
                          <a:spcPts val="1000"/>
                        </a:spcAft>
                        <a:tabLst>
                          <a:tab pos="5505450" algn="l"/>
                        </a:tabLst>
                      </a:pPr>
                      <a:r>
                        <a:rPr lang="fa-IR" sz="1100" b="1">
                          <a:solidFill>
                            <a:srgbClr val="000000"/>
                          </a:solidFill>
                          <a:effectLst/>
                          <a:highlight>
                            <a:srgbClr val="FABF8F"/>
                          </a:highlight>
                          <a:latin typeface="B Lotus" panose="00000400000000000000" pitchFamily="2" charset="-78"/>
                          <a:ea typeface="Calibri" panose="020F0502020204030204" pitchFamily="34" charset="0"/>
                          <a:cs typeface="B Lotus" panose="00000400000000000000" pitchFamily="2" charset="-78"/>
                        </a:rPr>
                        <a:t>معاون</a:t>
                      </a:r>
                      <a:endParaRPr lang="en-US" sz="1100">
                        <a:effectLst/>
                        <a:highlight>
                          <a:srgbClr val="FABF8F"/>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6</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50</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08988975"/>
                  </a:ext>
                </a:extLst>
              </a:tr>
              <a:tr h="336550">
                <a:tc>
                  <a:txBody>
                    <a:bodyPr/>
                    <a:lstStyle/>
                    <a:p>
                      <a:pPr algn="ctr" rtl="1">
                        <a:lnSpc>
                          <a:spcPct val="115000"/>
                        </a:lnSpc>
                        <a:spcAft>
                          <a:spcPts val="1000"/>
                        </a:spcAft>
                        <a:tabLst>
                          <a:tab pos="5505450" algn="l"/>
                        </a:tabLst>
                      </a:pPr>
                      <a:r>
                        <a:rPr lang="fa-IR" sz="1100" b="1">
                          <a:solidFill>
                            <a:srgbClr val="000000"/>
                          </a:solidFill>
                          <a:effectLst/>
                          <a:highlight>
                            <a:srgbClr val="FABF8F"/>
                          </a:highlight>
                          <a:latin typeface="B Lotus" panose="00000400000000000000" pitchFamily="2" charset="-78"/>
                          <a:ea typeface="Calibri" panose="020F0502020204030204" pitchFamily="34" charset="0"/>
                          <a:cs typeface="B Lotus" panose="00000400000000000000" pitchFamily="2" charset="-78"/>
                        </a:rPr>
                        <a:t>کارشناس</a:t>
                      </a:r>
                      <a:endParaRPr lang="en-US" sz="1100">
                        <a:effectLst/>
                        <a:highlight>
                          <a:srgbClr val="FABF8F"/>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2</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17</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90428777"/>
                  </a:ext>
                </a:extLst>
              </a:tr>
              <a:tr h="0">
                <a:tc>
                  <a:txBody>
                    <a:bodyPr/>
                    <a:lstStyle/>
                    <a:p>
                      <a:pPr algn="ctr" rtl="1">
                        <a:lnSpc>
                          <a:spcPct val="115000"/>
                        </a:lnSpc>
                        <a:spcAft>
                          <a:spcPts val="1000"/>
                        </a:spcAft>
                        <a:tabLst>
                          <a:tab pos="5505450" algn="l"/>
                        </a:tabLst>
                      </a:pPr>
                      <a:r>
                        <a:rPr lang="fa-IR" sz="1100" b="1">
                          <a:solidFill>
                            <a:srgbClr val="000000"/>
                          </a:solidFill>
                          <a:effectLst/>
                          <a:highlight>
                            <a:srgbClr val="FABF8F"/>
                          </a:highlight>
                          <a:latin typeface="B Lotus" panose="00000400000000000000" pitchFamily="2" charset="-78"/>
                          <a:ea typeface="Calibri" panose="020F0502020204030204" pitchFamily="34" charset="0"/>
                          <a:cs typeface="B Lotus" panose="00000400000000000000" pitchFamily="2" charset="-78"/>
                        </a:rPr>
                        <a:t>مدیر</a:t>
                      </a:r>
                      <a:endParaRPr lang="en-US" sz="1100">
                        <a:effectLst/>
                        <a:highlight>
                          <a:srgbClr val="FABF8F"/>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4</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33</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82297831"/>
                  </a:ext>
                </a:extLst>
              </a:tr>
              <a:tr h="0">
                <a:tc>
                  <a:txBody>
                    <a:bodyPr/>
                    <a:lstStyle/>
                    <a:p>
                      <a:pPr algn="ctr" rtl="1">
                        <a:lnSpc>
                          <a:spcPct val="115000"/>
                        </a:lnSpc>
                        <a:spcAft>
                          <a:spcPts val="1000"/>
                        </a:spcAft>
                        <a:tabLst>
                          <a:tab pos="5505450" algn="l"/>
                        </a:tabLst>
                      </a:pPr>
                      <a:r>
                        <a:rPr lang="fa-IR" sz="1100" b="1">
                          <a:solidFill>
                            <a:srgbClr val="000000"/>
                          </a:solidFill>
                          <a:effectLst/>
                          <a:highlight>
                            <a:srgbClr val="FABF8F"/>
                          </a:highlight>
                          <a:latin typeface="B Lotus" panose="00000400000000000000" pitchFamily="2" charset="-78"/>
                          <a:ea typeface="Calibri" panose="020F0502020204030204" pitchFamily="34" charset="0"/>
                          <a:cs typeface="B Lotus" panose="00000400000000000000" pitchFamily="2" charset="-78"/>
                        </a:rPr>
                        <a:t>کل</a:t>
                      </a:r>
                      <a:endParaRPr lang="en-US" sz="1100">
                        <a:effectLst/>
                        <a:highlight>
                          <a:srgbClr val="FABF8F"/>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12</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100" b="1" dirty="0">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100</a:t>
                      </a:r>
                      <a:endParaRPr lang="en-US" sz="11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13816734"/>
                  </a:ext>
                </a:extLst>
              </a:tr>
            </a:tbl>
          </a:graphicData>
        </a:graphic>
      </p:graphicFrame>
      <p:pic>
        <p:nvPicPr>
          <p:cNvPr id="8" name="Picture 7">
            <a:extLst>
              <a:ext uri="{FF2B5EF4-FFF2-40B4-BE49-F238E27FC236}">
                <a16:creationId xmlns:a16="http://schemas.microsoft.com/office/drawing/2014/main" id="{08471927-94CF-DFC1-B5E1-1EC64D7B36EA}"/>
              </a:ext>
            </a:extLst>
          </p:cNvPr>
          <p:cNvPicPr>
            <a:picLocks noChangeAspect="1"/>
          </p:cNvPicPr>
          <p:nvPr/>
        </p:nvPicPr>
        <p:blipFill>
          <a:blip r:embed="rId3"/>
          <a:stretch>
            <a:fillRect/>
          </a:stretch>
        </p:blipFill>
        <p:spPr>
          <a:xfrm>
            <a:off x="28281" y="33871"/>
            <a:ext cx="12132210" cy="6816846"/>
          </a:xfrm>
          <a:prstGeom prst="rect">
            <a:avLst/>
          </a:prstGeom>
        </p:spPr>
      </p:pic>
      <p:sp>
        <p:nvSpPr>
          <p:cNvPr id="9" name="Rectangle 8">
            <a:extLst>
              <a:ext uri="{FF2B5EF4-FFF2-40B4-BE49-F238E27FC236}">
                <a16:creationId xmlns:a16="http://schemas.microsoft.com/office/drawing/2014/main" id="{FAB9B0A7-DB4A-6471-6922-BEB642381EE2}"/>
              </a:ext>
            </a:extLst>
          </p:cNvPr>
          <p:cNvSpPr/>
          <p:nvPr/>
        </p:nvSpPr>
        <p:spPr>
          <a:xfrm>
            <a:off x="5918868" y="487096"/>
            <a:ext cx="5129549" cy="526013"/>
          </a:xfrm>
          <a:prstGeom prst="rect">
            <a:avLst/>
          </a:prstGeom>
          <a:solidFill>
            <a:schemeClr val="bg2"/>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800" b="1" dirty="0">
                <a:solidFill>
                  <a:schemeClr val="tx1"/>
                </a:solidFill>
                <a:cs typeface="B Nazanin" panose="00000400000000000000" pitchFamily="2" charset="-78"/>
              </a:rPr>
              <a:t>الف) نتایج بخش کیفی</a:t>
            </a:r>
            <a:endParaRPr lang="en-US" sz="2800" b="1" dirty="0">
              <a:solidFill>
                <a:schemeClr val="tx1"/>
              </a:solidFill>
              <a:cs typeface="B Nazanin" panose="00000400000000000000" pitchFamily="2" charset="-78"/>
            </a:endParaRPr>
          </a:p>
        </p:txBody>
      </p:sp>
      <p:pic>
        <p:nvPicPr>
          <p:cNvPr id="42" name="Picture 41">
            <a:extLst>
              <a:ext uri="{FF2B5EF4-FFF2-40B4-BE49-F238E27FC236}">
                <a16:creationId xmlns:a16="http://schemas.microsoft.com/office/drawing/2014/main" id="{FB4C8090-F601-2829-F0CF-42EA79540D2D}"/>
              </a:ext>
            </a:extLst>
          </p:cNvPr>
          <p:cNvPicPr>
            <a:picLocks noChangeAspect="1"/>
          </p:cNvPicPr>
          <p:nvPr/>
        </p:nvPicPr>
        <p:blipFill>
          <a:blip r:embed="rId4"/>
          <a:stretch>
            <a:fillRect/>
          </a:stretch>
        </p:blipFill>
        <p:spPr>
          <a:xfrm>
            <a:off x="11568134" y="89214"/>
            <a:ext cx="498965" cy="795764"/>
          </a:xfrm>
          <a:prstGeom prst="rect">
            <a:avLst/>
          </a:prstGeom>
        </p:spPr>
      </p:pic>
      <p:grpSp>
        <p:nvGrpSpPr>
          <p:cNvPr id="45" name="Group 44">
            <a:extLst>
              <a:ext uri="{FF2B5EF4-FFF2-40B4-BE49-F238E27FC236}">
                <a16:creationId xmlns:a16="http://schemas.microsoft.com/office/drawing/2014/main" id="{11557F15-BE56-DF1D-C308-BBB11A7831D4}"/>
              </a:ext>
            </a:extLst>
          </p:cNvPr>
          <p:cNvGrpSpPr/>
          <p:nvPr/>
        </p:nvGrpSpPr>
        <p:grpSpPr>
          <a:xfrm>
            <a:off x="-27981" y="4984146"/>
            <a:ext cx="2500375" cy="1861361"/>
            <a:chOff x="-27981" y="4984146"/>
            <a:chExt cx="2500375" cy="1861361"/>
          </a:xfrm>
        </p:grpSpPr>
        <p:grpSp>
          <p:nvGrpSpPr>
            <p:cNvPr id="46" name="Google Shape;372;p26"/>
            <p:cNvGrpSpPr/>
            <p:nvPr/>
          </p:nvGrpSpPr>
          <p:grpSpPr>
            <a:xfrm>
              <a:off x="-27981" y="4984146"/>
              <a:ext cx="2500375" cy="1861361"/>
              <a:chOff x="2729825" y="2787050"/>
              <a:chExt cx="3419550" cy="2545625"/>
            </a:xfrm>
          </p:grpSpPr>
          <p:sp>
            <p:nvSpPr>
              <p:cNvPr id="48" name="Google Shape;373;p26"/>
              <p:cNvSpPr/>
              <p:nvPr/>
            </p:nvSpPr>
            <p:spPr>
              <a:xfrm>
                <a:off x="4430425" y="4552400"/>
                <a:ext cx="1709725" cy="772725"/>
              </a:xfrm>
              <a:custGeom>
                <a:avLst/>
                <a:gdLst/>
                <a:ahLst/>
                <a:cxnLst/>
                <a:rect l="l" t="t" r="r" b="b"/>
                <a:pathLst>
                  <a:path w="68389" h="30909" extrusionOk="0">
                    <a:moveTo>
                      <a:pt x="68388" y="1"/>
                    </a:moveTo>
                    <a:lnTo>
                      <a:pt x="988" y="25476"/>
                    </a:lnTo>
                    <a:lnTo>
                      <a:pt x="0" y="30908"/>
                    </a:lnTo>
                    <a:lnTo>
                      <a:pt x="67894" y="5435"/>
                    </a:lnTo>
                    <a:lnTo>
                      <a:pt x="68388" y="1"/>
                    </a:lnTo>
                    <a:close/>
                  </a:path>
                </a:pathLst>
              </a:custGeom>
              <a:solidFill>
                <a:srgbClr val="C6FF00"/>
              </a:solidFill>
              <a:ln>
                <a:noFill/>
              </a:ln>
            </p:spPr>
            <p:txBody>
              <a:bodyPr spcFirstLastPara="1" wrap="square" lIns="121900" tIns="121900" rIns="121900" bIns="121900" anchor="ctr" anchorCtr="0">
                <a:noAutofit/>
              </a:bodyPr>
              <a:lstStyle/>
              <a:p>
                <a:endParaRPr sz="2400"/>
              </a:p>
            </p:txBody>
          </p:sp>
          <p:sp>
            <p:nvSpPr>
              <p:cNvPr id="49" name="Google Shape;374;p26"/>
              <p:cNvSpPr/>
              <p:nvPr/>
            </p:nvSpPr>
            <p:spPr>
              <a:xfrm>
                <a:off x="4422150" y="4544825"/>
                <a:ext cx="1725925" cy="787850"/>
              </a:xfrm>
              <a:custGeom>
                <a:avLst/>
                <a:gdLst/>
                <a:ahLst/>
                <a:cxnLst/>
                <a:rect l="l" t="t" r="r" b="b"/>
                <a:pathLst>
                  <a:path w="69037" h="31514" extrusionOk="0">
                    <a:moveTo>
                      <a:pt x="68374" y="757"/>
                    </a:moveTo>
                    <a:lnTo>
                      <a:pt x="67941" y="5521"/>
                    </a:lnTo>
                    <a:lnTo>
                      <a:pt x="724" y="30742"/>
                    </a:lnTo>
                    <a:lnTo>
                      <a:pt x="724" y="30742"/>
                    </a:lnTo>
                    <a:lnTo>
                      <a:pt x="1585" y="26001"/>
                    </a:lnTo>
                    <a:lnTo>
                      <a:pt x="68374" y="757"/>
                    </a:lnTo>
                    <a:close/>
                    <a:moveTo>
                      <a:pt x="68720" y="1"/>
                    </a:moveTo>
                    <a:cubicBezTo>
                      <a:pt x="68685" y="1"/>
                      <a:pt x="68648" y="7"/>
                      <a:pt x="68612" y="21"/>
                    </a:cubicBezTo>
                    <a:lnTo>
                      <a:pt x="1212" y="25496"/>
                    </a:lnTo>
                    <a:cubicBezTo>
                      <a:pt x="1112" y="25532"/>
                      <a:pt x="1041" y="25620"/>
                      <a:pt x="1021" y="25725"/>
                    </a:cubicBezTo>
                    <a:lnTo>
                      <a:pt x="35" y="31158"/>
                    </a:lnTo>
                    <a:cubicBezTo>
                      <a:pt x="0" y="31343"/>
                      <a:pt x="143" y="31514"/>
                      <a:pt x="331" y="31514"/>
                    </a:cubicBezTo>
                    <a:cubicBezTo>
                      <a:pt x="367" y="31514"/>
                      <a:pt x="403" y="31507"/>
                      <a:pt x="437" y="31495"/>
                    </a:cubicBezTo>
                    <a:lnTo>
                      <a:pt x="68330" y="6019"/>
                    </a:lnTo>
                    <a:cubicBezTo>
                      <a:pt x="68440" y="5979"/>
                      <a:pt x="68514" y="5880"/>
                      <a:pt x="68526" y="5764"/>
                    </a:cubicBezTo>
                    <a:lnTo>
                      <a:pt x="69019" y="331"/>
                    </a:lnTo>
                    <a:cubicBezTo>
                      <a:pt x="69036" y="147"/>
                      <a:pt x="68890" y="1"/>
                      <a:pt x="68720"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0" name="Google Shape;375;p26"/>
              <p:cNvSpPr/>
              <p:nvPr/>
            </p:nvSpPr>
            <p:spPr>
              <a:xfrm>
                <a:off x="4471675" y="4721000"/>
                <a:ext cx="1414175" cy="525075"/>
              </a:xfrm>
              <a:custGeom>
                <a:avLst/>
                <a:gdLst/>
                <a:ahLst/>
                <a:cxnLst/>
                <a:rect l="l" t="t" r="r" b="b"/>
                <a:pathLst>
                  <a:path w="56567" h="21003" extrusionOk="0">
                    <a:moveTo>
                      <a:pt x="56396" y="0"/>
                    </a:moveTo>
                    <a:cubicBezTo>
                      <a:pt x="56379" y="0"/>
                      <a:pt x="56361" y="3"/>
                      <a:pt x="56343" y="10"/>
                    </a:cubicBezTo>
                    <a:lnTo>
                      <a:pt x="159" y="20710"/>
                    </a:lnTo>
                    <a:cubicBezTo>
                      <a:pt x="1" y="20768"/>
                      <a:pt x="43" y="21002"/>
                      <a:pt x="211" y="21003"/>
                    </a:cubicBezTo>
                    <a:cubicBezTo>
                      <a:pt x="230" y="21003"/>
                      <a:pt x="247" y="20999"/>
                      <a:pt x="264" y="20992"/>
                    </a:cubicBezTo>
                    <a:lnTo>
                      <a:pt x="56448" y="293"/>
                    </a:lnTo>
                    <a:cubicBezTo>
                      <a:pt x="56526" y="264"/>
                      <a:pt x="56566" y="178"/>
                      <a:pt x="56538" y="99"/>
                    </a:cubicBezTo>
                    <a:cubicBezTo>
                      <a:pt x="56515" y="38"/>
                      <a:pt x="56457" y="0"/>
                      <a:pt x="56396"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1" name="Google Shape;376;p26"/>
              <p:cNvSpPr/>
              <p:nvPr/>
            </p:nvSpPr>
            <p:spPr>
              <a:xfrm>
                <a:off x="4434700" y="4948950"/>
                <a:ext cx="908950" cy="340225"/>
              </a:xfrm>
              <a:custGeom>
                <a:avLst/>
                <a:gdLst/>
                <a:ahLst/>
                <a:cxnLst/>
                <a:rect l="l" t="t" r="r" b="b"/>
                <a:pathLst>
                  <a:path w="36358" h="13609" extrusionOk="0">
                    <a:moveTo>
                      <a:pt x="36187" y="0"/>
                    </a:moveTo>
                    <a:cubicBezTo>
                      <a:pt x="36171" y="0"/>
                      <a:pt x="36154" y="3"/>
                      <a:pt x="36137" y="9"/>
                    </a:cubicBezTo>
                    <a:lnTo>
                      <a:pt x="159" y="13315"/>
                    </a:lnTo>
                    <a:cubicBezTo>
                      <a:pt x="1" y="13374"/>
                      <a:pt x="42" y="13609"/>
                      <a:pt x="211" y="13609"/>
                    </a:cubicBezTo>
                    <a:cubicBezTo>
                      <a:pt x="230" y="13609"/>
                      <a:pt x="247" y="13605"/>
                      <a:pt x="264" y="13599"/>
                    </a:cubicBezTo>
                    <a:lnTo>
                      <a:pt x="36242" y="293"/>
                    </a:lnTo>
                    <a:cubicBezTo>
                      <a:pt x="36319" y="263"/>
                      <a:pt x="36358" y="177"/>
                      <a:pt x="36329" y="100"/>
                    </a:cubicBezTo>
                    <a:cubicBezTo>
                      <a:pt x="36306" y="38"/>
                      <a:pt x="36249" y="0"/>
                      <a:pt x="36187"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2" name="Google Shape;377;p26"/>
              <p:cNvSpPr/>
              <p:nvPr/>
            </p:nvSpPr>
            <p:spPr>
              <a:xfrm>
                <a:off x="2731550" y="3426875"/>
                <a:ext cx="1731425" cy="1905800"/>
              </a:xfrm>
              <a:custGeom>
                <a:avLst/>
                <a:gdLst/>
                <a:ahLst/>
                <a:cxnLst/>
                <a:rect l="l" t="t" r="r" b="b"/>
                <a:pathLst>
                  <a:path w="69257" h="76232" extrusionOk="0">
                    <a:moveTo>
                      <a:pt x="605" y="1044"/>
                    </a:moveTo>
                    <a:lnTo>
                      <a:pt x="68618" y="70595"/>
                    </a:lnTo>
                    <a:lnTo>
                      <a:pt x="67762" y="75301"/>
                    </a:lnTo>
                    <a:lnTo>
                      <a:pt x="604" y="6602"/>
                    </a:lnTo>
                    <a:lnTo>
                      <a:pt x="605" y="1044"/>
                    </a:lnTo>
                    <a:close/>
                    <a:moveTo>
                      <a:pt x="305" y="0"/>
                    </a:moveTo>
                    <a:cubicBezTo>
                      <a:pt x="150" y="0"/>
                      <a:pt x="0" y="121"/>
                      <a:pt x="0" y="303"/>
                    </a:cubicBezTo>
                    <a:lnTo>
                      <a:pt x="0" y="6725"/>
                    </a:lnTo>
                    <a:cubicBezTo>
                      <a:pt x="0" y="6803"/>
                      <a:pt x="31" y="6879"/>
                      <a:pt x="86" y="6935"/>
                    </a:cubicBezTo>
                    <a:lnTo>
                      <a:pt x="67739" y="76141"/>
                    </a:lnTo>
                    <a:cubicBezTo>
                      <a:pt x="67797" y="76199"/>
                      <a:pt x="67873" y="76231"/>
                      <a:pt x="67955" y="76232"/>
                    </a:cubicBezTo>
                    <a:lnTo>
                      <a:pt x="67955" y="76232"/>
                    </a:lnTo>
                    <a:cubicBezTo>
                      <a:pt x="68101" y="76231"/>
                      <a:pt x="68225" y="76127"/>
                      <a:pt x="68251" y="75983"/>
                    </a:cubicBezTo>
                    <a:lnTo>
                      <a:pt x="69239" y="70549"/>
                    </a:lnTo>
                    <a:cubicBezTo>
                      <a:pt x="69256" y="70453"/>
                      <a:pt x="69226" y="70354"/>
                      <a:pt x="69158" y="70284"/>
                    </a:cubicBezTo>
                    <a:lnTo>
                      <a:pt x="518" y="92"/>
                    </a:lnTo>
                    <a:cubicBezTo>
                      <a:pt x="456" y="29"/>
                      <a:pt x="380" y="0"/>
                      <a:pt x="305" y="0"/>
                    </a:cubicBezTo>
                    <a:close/>
                    <a:moveTo>
                      <a:pt x="67955" y="76232"/>
                    </a:moveTo>
                    <a:cubicBezTo>
                      <a:pt x="67955" y="76232"/>
                      <a:pt x="67954" y="76232"/>
                      <a:pt x="67954" y="76232"/>
                    </a:cubicBezTo>
                    <a:lnTo>
                      <a:pt x="67955" y="76232"/>
                    </a:lnTo>
                    <a:cubicBezTo>
                      <a:pt x="67955" y="76232"/>
                      <a:pt x="67955" y="76232"/>
                      <a:pt x="67955" y="76232"/>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3" name="Google Shape;378;p26"/>
              <p:cNvSpPr/>
              <p:nvPr/>
            </p:nvSpPr>
            <p:spPr>
              <a:xfrm>
                <a:off x="2760150" y="3556625"/>
                <a:ext cx="1013400" cy="1011775"/>
              </a:xfrm>
              <a:custGeom>
                <a:avLst/>
                <a:gdLst/>
                <a:ahLst/>
                <a:cxnLst/>
                <a:rect l="l" t="t" r="r" b="b"/>
                <a:pathLst>
                  <a:path w="40536" h="40471" extrusionOk="0">
                    <a:moveTo>
                      <a:pt x="165" y="1"/>
                    </a:moveTo>
                    <a:cubicBezTo>
                      <a:pt x="127" y="1"/>
                      <a:pt x="88" y="16"/>
                      <a:pt x="59" y="45"/>
                    </a:cubicBezTo>
                    <a:cubicBezTo>
                      <a:pt x="0" y="104"/>
                      <a:pt x="0" y="200"/>
                      <a:pt x="59" y="259"/>
                    </a:cubicBezTo>
                    <a:lnTo>
                      <a:pt x="40226" y="40426"/>
                    </a:lnTo>
                    <a:cubicBezTo>
                      <a:pt x="40255" y="40454"/>
                      <a:pt x="40294" y="40470"/>
                      <a:pt x="40333" y="40470"/>
                    </a:cubicBezTo>
                    <a:cubicBezTo>
                      <a:pt x="40467" y="40470"/>
                      <a:pt x="40535" y="40308"/>
                      <a:pt x="40440" y="40213"/>
                    </a:cubicBezTo>
                    <a:lnTo>
                      <a:pt x="273" y="45"/>
                    </a:lnTo>
                    <a:cubicBezTo>
                      <a:pt x="243" y="16"/>
                      <a:pt x="204" y="1"/>
                      <a:pt x="165"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4" name="Google Shape;379;p26"/>
              <p:cNvSpPr/>
              <p:nvPr/>
            </p:nvSpPr>
            <p:spPr>
              <a:xfrm>
                <a:off x="3234375" y="3987775"/>
                <a:ext cx="1056625" cy="1079625"/>
              </a:xfrm>
              <a:custGeom>
                <a:avLst/>
                <a:gdLst/>
                <a:ahLst/>
                <a:cxnLst/>
                <a:rect l="l" t="t" r="r" b="b"/>
                <a:pathLst>
                  <a:path w="42265" h="43185" extrusionOk="0">
                    <a:moveTo>
                      <a:pt x="167" y="0"/>
                    </a:moveTo>
                    <a:cubicBezTo>
                      <a:pt x="129" y="0"/>
                      <a:pt x="91" y="14"/>
                      <a:pt x="61" y="44"/>
                    </a:cubicBezTo>
                    <a:cubicBezTo>
                      <a:pt x="0" y="103"/>
                      <a:pt x="2" y="202"/>
                      <a:pt x="64" y="261"/>
                    </a:cubicBezTo>
                    <a:lnTo>
                      <a:pt x="41956" y="43139"/>
                    </a:lnTo>
                    <a:cubicBezTo>
                      <a:pt x="41984" y="43169"/>
                      <a:pt x="42023" y="43185"/>
                      <a:pt x="42064" y="43185"/>
                    </a:cubicBezTo>
                    <a:cubicBezTo>
                      <a:pt x="42197" y="43185"/>
                      <a:pt x="42265" y="43024"/>
                      <a:pt x="42172" y="42928"/>
                    </a:cubicBezTo>
                    <a:lnTo>
                      <a:pt x="280" y="51"/>
                    </a:lnTo>
                    <a:cubicBezTo>
                      <a:pt x="250" y="17"/>
                      <a:pt x="208" y="0"/>
                      <a:pt x="167"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5" name="Google Shape;380;p26"/>
              <p:cNvSpPr/>
              <p:nvPr/>
            </p:nvSpPr>
            <p:spPr>
              <a:xfrm>
                <a:off x="2739100" y="2878775"/>
                <a:ext cx="3401050" cy="2310525"/>
              </a:xfrm>
              <a:custGeom>
                <a:avLst/>
                <a:gdLst/>
                <a:ahLst/>
                <a:cxnLst/>
                <a:rect l="l" t="t" r="r" b="b"/>
                <a:pathLst>
                  <a:path w="136042" h="92421" extrusionOk="0">
                    <a:moveTo>
                      <a:pt x="66188" y="0"/>
                    </a:moveTo>
                    <a:lnTo>
                      <a:pt x="1" y="22227"/>
                    </a:lnTo>
                    <a:lnTo>
                      <a:pt x="68641" y="92421"/>
                    </a:lnTo>
                    <a:lnTo>
                      <a:pt x="136041" y="66946"/>
                    </a:lnTo>
                    <a:lnTo>
                      <a:pt x="66188" y="0"/>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56" name="Google Shape;381;p26"/>
              <p:cNvSpPr/>
              <p:nvPr/>
            </p:nvSpPr>
            <p:spPr>
              <a:xfrm>
                <a:off x="2729825" y="2871200"/>
                <a:ext cx="3419550" cy="2325625"/>
              </a:xfrm>
              <a:custGeom>
                <a:avLst/>
                <a:gdLst/>
                <a:ahLst/>
                <a:cxnLst/>
                <a:rect l="l" t="t" r="r" b="b"/>
                <a:pathLst>
                  <a:path w="136782" h="93025" extrusionOk="0">
                    <a:moveTo>
                      <a:pt x="66482" y="647"/>
                    </a:moveTo>
                    <a:lnTo>
                      <a:pt x="135858" y="67136"/>
                    </a:lnTo>
                    <a:lnTo>
                      <a:pt x="69089" y="92371"/>
                    </a:lnTo>
                    <a:lnTo>
                      <a:pt x="924" y="22662"/>
                    </a:lnTo>
                    <a:lnTo>
                      <a:pt x="66482" y="647"/>
                    </a:lnTo>
                    <a:close/>
                    <a:moveTo>
                      <a:pt x="66560" y="0"/>
                    </a:moveTo>
                    <a:cubicBezTo>
                      <a:pt x="66527" y="0"/>
                      <a:pt x="66494" y="6"/>
                      <a:pt x="66463" y="17"/>
                    </a:cubicBezTo>
                    <a:lnTo>
                      <a:pt x="276" y="22244"/>
                    </a:lnTo>
                    <a:cubicBezTo>
                      <a:pt x="64" y="22315"/>
                      <a:pt x="0" y="22582"/>
                      <a:pt x="156" y="22742"/>
                    </a:cubicBezTo>
                    <a:lnTo>
                      <a:pt x="68796" y="92934"/>
                    </a:lnTo>
                    <a:cubicBezTo>
                      <a:pt x="68852" y="92993"/>
                      <a:pt x="68931" y="93025"/>
                      <a:pt x="69012" y="93025"/>
                    </a:cubicBezTo>
                    <a:cubicBezTo>
                      <a:pt x="69048" y="93025"/>
                      <a:pt x="69085" y="93018"/>
                      <a:pt x="69119" y="93005"/>
                    </a:cubicBezTo>
                    <a:lnTo>
                      <a:pt x="136519" y="67532"/>
                    </a:lnTo>
                    <a:cubicBezTo>
                      <a:pt x="136727" y="67452"/>
                      <a:pt x="136781" y="67184"/>
                      <a:pt x="136621" y="67032"/>
                    </a:cubicBezTo>
                    <a:lnTo>
                      <a:pt x="66767" y="85"/>
                    </a:lnTo>
                    <a:cubicBezTo>
                      <a:pt x="66711" y="30"/>
                      <a:pt x="66636" y="0"/>
                      <a:pt x="66560"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7" name="Google Shape;384;p26"/>
              <p:cNvSpPr/>
              <p:nvPr/>
            </p:nvSpPr>
            <p:spPr>
              <a:xfrm>
                <a:off x="2924050" y="3207600"/>
                <a:ext cx="147750" cy="239450"/>
              </a:xfrm>
              <a:custGeom>
                <a:avLst/>
                <a:gdLst/>
                <a:ahLst/>
                <a:cxnLst/>
                <a:rect l="l" t="t" r="r" b="b"/>
                <a:pathLst>
                  <a:path w="5910" h="9578" extrusionOk="0">
                    <a:moveTo>
                      <a:pt x="1141" y="1"/>
                    </a:moveTo>
                    <a:cubicBezTo>
                      <a:pt x="666" y="1"/>
                      <a:pt x="234" y="327"/>
                      <a:pt x="126" y="810"/>
                    </a:cubicBezTo>
                    <a:cubicBezTo>
                      <a:pt x="0" y="1368"/>
                      <a:pt x="352" y="1922"/>
                      <a:pt x="910" y="2048"/>
                    </a:cubicBezTo>
                    <a:cubicBezTo>
                      <a:pt x="2294" y="2358"/>
                      <a:pt x="3386" y="3619"/>
                      <a:pt x="3627" y="5186"/>
                    </a:cubicBezTo>
                    <a:cubicBezTo>
                      <a:pt x="3783" y="6185"/>
                      <a:pt x="3578" y="7174"/>
                      <a:pt x="3052" y="7971"/>
                    </a:cubicBezTo>
                    <a:cubicBezTo>
                      <a:pt x="2842" y="8289"/>
                      <a:pt x="2824" y="8697"/>
                      <a:pt x="3004" y="9033"/>
                    </a:cubicBezTo>
                    <a:cubicBezTo>
                      <a:pt x="3185" y="9369"/>
                      <a:pt x="3535" y="9578"/>
                      <a:pt x="3916" y="9578"/>
                    </a:cubicBezTo>
                    <a:cubicBezTo>
                      <a:pt x="3917" y="9578"/>
                      <a:pt x="3918" y="9578"/>
                      <a:pt x="3920" y="9578"/>
                    </a:cubicBezTo>
                    <a:cubicBezTo>
                      <a:pt x="4268" y="9578"/>
                      <a:pt x="4592" y="9402"/>
                      <a:pt x="4783" y="9112"/>
                    </a:cubicBezTo>
                    <a:cubicBezTo>
                      <a:pt x="5592" y="7885"/>
                      <a:pt x="5909" y="6379"/>
                      <a:pt x="5677" y="4870"/>
                    </a:cubicBezTo>
                    <a:cubicBezTo>
                      <a:pt x="5306" y="2467"/>
                      <a:pt x="3572" y="520"/>
                      <a:pt x="1364" y="25"/>
                    </a:cubicBezTo>
                    <a:cubicBezTo>
                      <a:pt x="1289" y="8"/>
                      <a:pt x="1214" y="1"/>
                      <a:pt x="114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8" name="Google Shape;385;p26"/>
              <p:cNvSpPr/>
              <p:nvPr/>
            </p:nvSpPr>
            <p:spPr>
              <a:xfrm>
                <a:off x="3166700" y="3118625"/>
                <a:ext cx="147750" cy="239475"/>
              </a:xfrm>
              <a:custGeom>
                <a:avLst/>
                <a:gdLst/>
                <a:ahLst/>
                <a:cxnLst/>
                <a:rect l="l" t="t" r="r" b="b"/>
                <a:pathLst>
                  <a:path w="5910" h="9579" extrusionOk="0">
                    <a:moveTo>
                      <a:pt x="1136" y="0"/>
                    </a:moveTo>
                    <a:cubicBezTo>
                      <a:pt x="662" y="0"/>
                      <a:pt x="234" y="328"/>
                      <a:pt x="126" y="810"/>
                    </a:cubicBezTo>
                    <a:cubicBezTo>
                      <a:pt x="0" y="1368"/>
                      <a:pt x="352" y="1922"/>
                      <a:pt x="910" y="2047"/>
                    </a:cubicBezTo>
                    <a:cubicBezTo>
                      <a:pt x="2293" y="2358"/>
                      <a:pt x="3386" y="3619"/>
                      <a:pt x="3627" y="5186"/>
                    </a:cubicBezTo>
                    <a:cubicBezTo>
                      <a:pt x="3782" y="6186"/>
                      <a:pt x="3577" y="7175"/>
                      <a:pt x="3052" y="7971"/>
                    </a:cubicBezTo>
                    <a:cubicBezTo>
                      <a:pt x="2842" y="8290"/>
                      <a:pt x="2824" y="8698"/>
                      <a:pt x="3004" y="9032"/>
                    </a:cubicBezTo>
                    <a:cubicBezTo>
                      <a:pt x="3185" y="9368"/>
                      <a:pt x="3535" y="9579"/>
                      <a:pt x="3916" y="9579"/>
                    </a:cubicBezTo>
                    <a:cubicBezTo>
                      <a:pt x="4265" y="9579"/>
                      <a:pt x="4590" y="9404"/>
                      <a:pt x="4782" y="9113"/>
                    </a:cubicBezTo>
                    <a:cubicBezTo>
                      <a:pt x="5592" y="7886"/>
                      <a:pt x="5909" y="6379"/>
                      <a:pt x="5677" y="4870"/>
                    </a:cubicBezTo>
                    <a:cubicBezTo>
                      <a:pt x="5305" y="2468"/>
                      <a:pt x="3573" y="521"/>
                      <a:pt x="1364" y="26"/>
                    </a:cubicBezTo>
                    <a:cubicBezTo>
                      <a:pt x="1288" y="9"/>
                      <a:pt x="1212" y="0"/>
                      <a:pt x="1136"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59" name="Google Shape;386;p26"/>
              <p:cNvSpPr/>
              <p:nvPr/>
            </p:nvSpPr>
            <p:spPr>
              <a:xfrm>
                <a:off x="4132125" y="2787050"/>
                <a:ext cx="147475" cy="239450"/>
              </a:xfrm>
              <a:custGeom>
                <a:avLst/>
                <a:gdLst/>
                <a:ahLst/>
                <a:cxnLst/>
                <a:rect l="l" t="t" r="r" b="b"/>
                <a:pathLst>
                  <a:path w="5899" h="9578" extrusionOk="0">
                    <a:moveTo>
                      <a:pt x="1136" y="1"/>
                    </a:moveTo>
                    <a:cubicBezTo>
                      <a:pt x="661" y="1"/>
                      <a:pt x="233" y="329"/>
                      <a:pt x="124" y="811"/>
                    </a:cubicBezTo>
                    <a:cubicBezTo>
                      <a:pt x="0" y="1366"/>
                      <a:pt x="346" y="1918"/>
                      <a:pt x="899" y="2046"/>
                    </a:cubicBezTo>
                    <a:cubicBezTo>
                      <a:pt x="2284" y="2357"/>
                      <a:pt x="3375" y="3618"/>
                      <a:pt x="3617" y="5185"/>
                    </a:cubicBezTo>
                    <a:cubicBezTo>
                      <a:pt x="3772" y="6185"/>
                      <a:pt x="3567" y="7174"/>
                      <a:pt x="3042" y="7970"/>
                    </a:cubicBezTo>
                    <a:cubicBezTo>
                      <a:pt x="2831" y="8289"/>
                      <a:pt x="2813" y="8696"/>
                      <a:pt x="2994" y="9031"/>
                    </a:cubicBezTo>
                    <a:cubicBezTo>
                      <a:pt x="3174" y="9367"/>
                      <a:pt x="3525" y="9577"/>
                      <a:pt x="3905" y="9578"/>
                    </a:cubicBezTo>
                    <a:cubicBezTo>
                      <a:pt x="4254" y="9578"/>
                      <a:pt x="4579" y="9403"/>
                      <a:pt x="4770" y="9112"/>
                    </a:cubicBezTo>
                    <a:cubicBezTo>
                      <a:pt x="5580" y="7885"/>
                      <a:pt x="5898" y="6378"/>
                      <a:pt x="5665" y="4870"/>
                    </a:cubicBezTo>
                    <a:cubicBezTo>
                      <a:pt x="5295" y="2466"/>
                      <a:pt x="3563" y="519"/>
                      <a:pt x="1354" y="24"/>
                    </a:cubicBezTo>
                    <a:cubicBezTo>
                      <a:pt x="1281" y="8"/>
                      <a:pt x="1208" y="1"/>
                      <a:pt x="113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0" name="Google Shape;387;p26"/>
              <p:cNvSpPr/>
              <p:nvPr/>
            </p:nvSpPr>
            <p:spPr>
              <a:xfrm>
                <a:off x="3886525" y="2862525"/>
                <a:ext cx="147750" cy="239475"/>
              </a:xfrm>
              <a:custGeom>
                <a:avLst/>
                <a:gdLst/>
                <a:ahLst/>
                <a:cxnLst/>
                <a:rect l="l" t="t" r="r" b="b"/>
                <a:pathLst>
                  <a:path w="5910" h="9579" extrusionOk="0">
                    <a:moveTo>
                      <a:pt x="1140" y="0"/>
                    </a:moveTo>
                    <a:cubicBezTo>
                      <a:pt x="666" y="0"/>
                      <a:pt x="235" y="326"/>
                      <a:pt x="126" y="809"/>
                    </a:cubicBezTo>
                    <a:cubicBezTo>
                      <a:pt x="1" y="1368"/>
                      <a:pt x="352" y="1922"/>
                      <a:pt x="911" y="2047"/>
                    </a:cubicBezTo>
                    <a:cubicBezTo>
                      <a:pt x="2294" y="2358"/>
                      <a:pt x="3386" y="3618"/>
                      <a:pt x="3628" y="5186"/>
                    </a:cubicBezTo>
                    <a:cubicBezTo>
                      <a:pt x="3782" y="6185"/>
                      <a:pt x="3577" y="7174"/>
                      <a:pt x="3053" y="7971"/>
                    </a:cubicBezTo>
                    <a:cubicBezTo>
                      <a:pt x="2842" y="8288"/>
                      <a:pt x="2824" y="8697"/>
                      <a:pt x="3005" y="9032"/>
                    </a:cubicBezTo>
                    <a:cubicBezTo>
                      <a:pt x="3185" y="9368"/>
                      <a:pt x="3535" y="9577"/>
                      <a:pt x="3917" y="9579"/>
                    </a:cubicBezTo>
                    <a:cubicBezTo>
                      <a:pt x="4265" y="9579"/>
                      <a:pt x="4590" y="9403"/>
                      <a:pt x="4783" y="9112"/>
                    </a:cubicBezTo>
                    <a:cubicBezTo>
                      <a:pt x="5592" y="7885"/>
                      <a:pt x="5910" y="6378"/>
                      <a:pt x="5676" y="4869"/>
                    </a:cubicBezTo>
                    <a:cubicBezTo>
                      <a:pt x="5306" y="2467"/>
                      <a:pt x="3573" y="520"/>
                      <a:pt x="1364" y="24"/>
                    </a:cubicBezTo>
                    <a:cubicBezTo>
                      <a:pt x="1289" y="8"/>
                      <a:pt x="1214" y="0"/>
                      <a:pt x="1140"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1" name="Google Shape;388;p26"/>
              <p:cNvSpPr/>
              <p:nvPr/>
            </p:nvSpPr>
            <p:spPr>
              <a:xfrm>
                <a:off x="3663050" y="2948825"/>
                <a:ext cx="147425" cy="239425"/>
              </a:xfrm>
              <a:custGeom>
                <a:avLst/>
                <a:gdLst/>
                <a:ahLst/>
                <a:cxnLst/>
                <a:rect l="l" t="t" r="r" b="b"/>
                <a:pathLst>
                  <a:path w="5897" h="9577" extrusionOk="0">
                    <a:moveTo>
                      <a:pt x="1135" y="1"/>
                    </a:moveTo>
                    <a:cubicBezTo>
                      <a:pt x="661" y="1"/>
                      <a:pt x="233" y="329"/>
                      <a:pt x="125" y="810"/>
                    </a:cubicBezTo>
                    <a:cubicBezTo>
                      <a:pt x="1" y="1364"/>
                      <a:pt x="346" y="1915"/>
                      <a:pt x="899" y="2046"/>
                    </a:cubicBezTo>
                    <a:cubicBezTo>
                      <a:pt x="2283" y="2356"/>
                      <a:pt x="3374" y="3617"/>
                      <a:pt x="3615" y="5184"/>
                    </a:cubicBezTo>
                    <a:cubicBezTo>
                      <a:pt x="3771" y="6184"/>
                      <a:pt x="3566" y="7173"/>
                      <a:pt x="3040" y="7970"/>
                    </a:cubicBezTo>
                    <a:cubicBezTo>
                      <a:pt x="2831" y="8287"/>
                      <a:pt x="2813" y="8696"/>
                      <a:pt x="2993" y="9031"/>
                    </a:cubicBezTo>
                    <a:cubicBezTo>
                      <a:pt x="3174" y="9367"/>
                      <a:pt x="3523" y="9577"/>
                      <a:pt x="3905" y="9577"/>
                    </a:cubicBezTo>
                    <a:cubicBezTo>
                      <a:pt x="3906" y="9577"/>
                      <a:pt x="3907" y="9577"/>
                      <a:pt x="3909" y="9577"/>
                    </a:cubicBezTo>
                    <a:cubicBezTo>
                      <a:pt x="4256" y="9577"/>
                      <a:pt x="4580" y="9401"/>
                      <a:pt x="4771" y="9111"/>
                    </a:cubicBezTo>
                    <a:cubicBezTo>
                      <a:pt x="5580" y="7884"/>
                      <a:pt x="5897" y="6377"/>
                      <a:pt x="5665" y="4867"/>
                    </a:cubicBezTo>
                    <a:cubicBezTo>
                      <a:pt x="5294" y="2465"/>
                      <a:pt x="3561" y="518"/>
                      <a:pt x="1352" y="24"/>
                    </a:cubicBezTo>
                    <a:cubicBezTo>
                      <a:pt x="1279" y="8"/>
                      <a:pt x="1207" y="1"/>
                      <a:pt x="1135"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2" name="Google Shape;389;p26"/>
              <p:cNvSpPr/>
              <p:nvPr/>
            </p:nvSpPr>
            <p:spPr>
              <a:xfrm>
                <a:off x="3417425" y="3018875"/>
                <a:ext cx="147750" cy="239475"/>
              </a:xfrm>
              <a:custGeom>
                <a:avLst/>
                <a:gdLst/>
                <a:ahLst/>
                <a:cxnLst/>
                <a:rect l="l" t="t" r="r" b="b"/>
                <a:pathLst>
                  <a:path w="5910" h="9579" extrusionOk="0">
                    <a:moveTo>
                      <a:pt x="1141" y="1"/>
                    </a:moveTo>
                    <a:cubicBezTo>
                      <a:pt x="666" y="1"/>
                      <a:pt x="234" y="327"/>
                      <a:pt x="126" y="810"/>
                    </a:cubicBezTo>
                    <a:cubicBezTo>
                      <a:pt x="0" y="1368"/>
                      <a:pt x="352" y="1923"/>
                      <a:pt x="910" y="2048"/>
                    </a:cubicBezTo>
                    <a:cubicBezTo>
                      <a:pt x="2294" y="2359"/>
                      <a:pt x="3386" y="3619"/>
                      <a:pt x="3628" y="5186"/>
                    </a:cubicBezTo>
                    <a:cubicBezTo>
                      <a:pt x="3782" y="6186"/>
                      <a:pt x="3578" y="7175"/>
                      <a:pt x="3053" y="7972"/>
                    </a:cubicBezTo>
                    <a:cubicBezTo>
                      <a:pt x="2842" y="8289"/>
                      <a:pt x="2824" y="8697"/>
                      <a:pt x="3004" y="9033"/>
                    </a:cubicBezTo>
                    <a:cubicBezTo>
                      <a:pt x="3185" y="9369"/>
                      <a:pt x="3536" y="9578"/>
                      <a:pt x="3916" y="9578"/>
                    </a:cubicBezTo>
                    <a:cubicBezTo>
                      <a:pt x="3917" y="9578"/>
                      <a:pt x="3918" y="9578"/>
                      <a:pt x="3920" y="9578"/>
                    </a:cubicBezTo>
                    <a:cubicBezTo>
                      <a:pt x="4267" y="9578"/>
                      <a:pt x="4591" y="9403"/>
                      <a:pt x="4782" y="9113"/>
                    </a:cubicBezTo>
                    <a:cubicBezTo>
                      <a:pt x="5592" y="7885"/>
                      <a:pt x="5909" y="6379"/>
                      <a:pt x="5677" y="4869"/>
                    </a:cubicBezTo>
                    <a:cubicBezTo>
                      <a:pt x="5305" y="2468"/>
                      <a:pt x="3572" y="521"/>
                      <a:pt x="1364" y="25"/>
                    </a:cubicBezTo>
                    <a:cubicBezTo>
                      <a:pt x="1289" y="9"/>
                      <a:pt x="1214" y="1"/>
                      <a:pt x="114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3" name="Google Shape;390;p26"/>
              <p:cNvSpPr/>
              <p:nvPr/>
            </p:nvSpPr>
            <p:spPr>
              <a:xfrm>
                <a:off x="5810475" y="4484050"/>
                <a:ext cx="74925" cy="31725"/>
              </a:xfrm>
              <a:custGeom>
                <a:avLst/>
                <a:gdLst/>
                <a:ahLst/>
                <a:cxnLst/>
                <a:rect l="l" t="t" r="r" b="b"/>
                <a:pathLst>
                  <a:path w="2997" h="1269" extrusionOk="0">
                    <a:moveTo>
                      <a:pt x="2825" y="0"/>
                    </a:moveTo>
                    <a:cubicBezTo>
                      <a:pt x="2808" y="0"/>
                      <a:pt x="2790" y="3"/>
                      <a:pt x="2773" y="9"/>
                    </a:cubicBezTo>
                    <a:lnTo>
                      <a:pt x="159" y="975"/>
                    </a:lnTo>
                    <a:cubicBezTo>
                      <a:pt x="0" y="1034"/>
                      <a:pt x="43" y="1269"/>
                      <a:pt x="212" y="1269"/>
                    </a:cubicBezTo>
                    <a:cubicBezTo>
                      <a:pt x="229" y="1267"/>
                      <a:pt x="246" y="1265"/>
                      <a:pt x="264" y="1258"/>
                    </a:cubicBezTo>
                    <a:lnTo>
                      <a:pt x="2879" y="292"/>
                    </a:lnTo>
                    <a:cubicBezTo>
                      <a:pt x="2957" y="264"/>
                      <a:pt x="2996" y="177"/>
                      <a:pt x="2967" y="99"/>
                    </a:cubicBezTo>
                    <a:cubicBezTo>
                      <a:pt x="2945" y="38"/>
                      <a:pt x="2887" y="0"/>
                      <a:pt x="2825"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4" name="Google Shape;391;p26"/>
              <p:cNvSpPr/>
              <p:nvPr/>
            </p:nvSpPr>
            <p:spPr>
              <a:xfrm>
                <a:off x="4519200" y="4530150"/>
                <a:ext cx="1241350" cy="462500"/>
              </a:xfrm>
              <a:custGeom>
                <a:avLst/>
                <a:gdLst/>
                <a:ahLst/>
                <a:cxnLst/>
                <a:rect l="l" t="t" r="r" b="b"/>
                <a:pathLst>
                  <a:path w="49654" h="18500" extrusionOk="0">
                    <a:moveTo>
                      <a:pt x="49483" y="0"/>
                    </a:moveTo>
                    <a:cubicBezTo>
                      <a:pt x="49467" y="0"/>
                      <a:pt x="49450" y="3"/>
                      <a:pt x="49433" y="9"/>
                    </a:cubicBezTo>
                    <a:lnTo>
                      <a:pt x="159" y="18206"/>
                    </a:lnTo>
                    <a:cubicBezTo>
                      <a:pt x="1" y="18265"/>
                      <a:pt x="43" y="18500"/>
                      <a:pt x="212" y="18500"/>
                    </a:cubicBezTo>
                    <a:cubicBezTo>
                      <a:pt x="229" y="18500"/>
                      <a:pt x="247" y="18496"/>
                      <a:pt x="264" y="18490"/>
                    </a:cubicBezTo>
                    <a:lnTo>
                      <a:pt x="49538" y="293"/>
                    </a:lnTo>
                    <a:cubicBezTo>
                      <a:pt x="49615" y="263"/>
                      <a:pt x="49654" y="177"/>
                      <a:pt x="49625" y="100"/>
                    </a:cubicBezTo>
                    <a:cubicBezTo>
                      <a:pt x="49602" y="38"/>
                      <a:pt x="49545" y="0"/>
                      <a:pt x="49483"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5" name="Google Shape;392;p26"/>
              <p:cNvSpPr/>
              <p:nvPr/>
            </p:nvSpPr>
            <p:spPr>
              <a:xfrm>
                <a:off x="4553750" y="4345300"/>
                <a:ext cx="1185175" cy="441750"/>
              </a:xfrm>
              <a:custGeom>
                <a:avLst/>
                <a:gdLst/>
                <a:ahLst/>
                <a:cxnLst/>
                <a:rect l="l" t="t" r="r" b="b"/>
                <a:pathLst>
                  <a:path w="47407" h="17670" extrusionOk="0">
                    <a:moveTo>
                      <a:pt x="47237" y="1"/>
                    </a:moveTo>
                    <a:cubicBezTo>
                      <a:pt x="47220" y="1"/>
                      <a:pt x="47201" y="4"/>
                      <a:pt x="47184" y="11"/>
                    </a:cubicBezTo>
                    <a:lnTo>
                      <a:pt x="160" y="17377"/>
                    </a:lnTo>
                    <a:cubicBezTo>
                      <a:pt x="1" y="17435"/>
                      <a:pt x="42" y="17670"/>
                      <a:pt x="211" y="17670"/>
                    </a:cubicBezTo>
                    <a:cubicBezTo>
                      <a:pt x="230" y="17670"/>
                      <a:pt x="247" y="17667"/>
                      <a:pt x="264" y="17661"/>
                    </a:cubicBezTo>
                    <a:lnTo>
                      <a:pt x="47289" y="294"/>
                    </a:lnTo>
                    <a:cubicBezTo>
                      <a:pt x="47367" y="265"/>
                      <a:pt x="47407" y="177"/>
                      <a:pt x="47378" y="99"/>
                    </a:cubicBezTo>
                    <a:cubicBezTo>
                      <a:pt x="47356" y="39"/>
                      <a:pt x="47298" y="1"/>
                      <a:pt x="47237"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6" name="Google Shape;393;p26"/>
              <p:cNvSpPr/>
              <p:nvPr/>
            </p:nvSpPr>
            <p:spPr>
              <a:xfrm>
                <a:off x="4372750" y="4808350"/>
                <a:ext cx="112400" cy="45550"/>
              </a:xfrm>
              <a:custGeom>
                <a:avLst/>
                <a:gdLst/>
                <a:ahLst/>
                <a:cxnLst/>
                <a:rect l="l" t="t" r="r" b="b"/>
                <a:pathLst>
                  <a:path w="4496" h="1822" extrusionOk="0">
                    <a:moveTo>
                      <a:pt x="4326" y="1"/>
                    </a:moveTo>
                    <a:cubicBezTo>
                      <a:pt x="4308" y="1"/>
                      <a:pt x="4290" y="4"/>
                      <a:pt x="4273" y="10"/>
                    </a:cubicBezTo>
                    <a:lnTo>
                      <a:pt x="159" y="1528"/>
                    </a:lnTo>
                    <a:cubicBezTo>
                      <a:pt x="1" y="1587"/>
                      <a:pt x="43" y="1822"/>
                      <a:pt x="211" y="1822"/>
                    </a:cubicBezTo>
                    <a:cubicBezTo>
                      <a:pt x="229" y="1822"/>
                      <a:pt x="247" y="1818"/>
                      <a:pt x="264" y="1813"/>
                    </a:cubicBezTo>
                    <a:lnTo>
                      <a:pt x="4379" y="293"/>
                    </a:lnTo>
                    <a:cubicBezTo>
                      <a:pt x="4457" y="265"/>
                      <a:pt x="4496" y="177"/>
                      <a:pt x="4467" y="99"/>
                    </a:cubicBezTo>
                    <a:cubicBezTo>
                      <a:pt x="4445" y="38"/>
                      <a:pt x="4387" y="1"/>
                      <a:pt x="432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7" name="Google Shape;394;p26"/>
              <p:cNvSpPr/>
              <p:nvPr/>
            </p:nvSpPr>
            <p:spPr>
              <a:xfrm>
                <a:off x="4226300" y="4206525"/>
                <a:ext cx="1366300" cy="508625"/>
              </a:xfrm>
              <a:custGeom>
                <a:avLst/>
                <a:gdLst/>
                <a:ahLst/>
                <a:cxnLst/>
                <a:rect l="l" t="t" r="r" b="b"/>
                <a:pathLst>
                  <a:path w="54652" h="20345" extrusionOk="0">
                    <a:moveTo>
                      <a:pt x="54481" y="1"/>
                    </a:moveTo>
                    <a:cubicBezTo>
                      <a:pt x="54462" y="1"/>
                      <a:pt x="54443" y="4"/>
                      <a:pt x="54425" y="12"/>
                    </a:cubicBezTo>
                    <a:lnTo>
                      <a:pt x="159" y="20053"/>
                    </a:lnTo>
                    <a:cubicBezTo>
                      <a:pt x="0" y="20111"/>
                      <a:pt x="43" y="20345"/>
                      <a:pt x="212" y="20345"/>
                    </a:cubicBezTo>
                    <a:cubicBezTo>
                      <a:pt x="229" y="20345"/>
                      <a:pt x="248" y="20343"/>
                      <a:pt x="264" y="20336"/>
                    </a:cubicBezTo>
                    <a:lnTo>
                      <a:pt x="54530" y="295"/>
                    </a:lnTo>
                    <a:cubicBezTo>
                      <a:pt x="54610" y="267"/>
                      <a:pt x="54652" y="179"/>
                      <a:pt x="54622" y="99"/>
                    </a:cubicBezTo>
                    <a:cubicBezTo>
                      <a:pt x="54600" y="38"/>
                      <a:pt x="54542" y="1"/>
                      <a:pt x="5448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8" name="Google Shape;395;p26"/>
              <p:cNvSpPr/>
              <p:nvPr/>
            </p:nvSpPr>
            <p:spPr>
              <a:xfrm>
                <a:off x="4079850" y="4067825"/>
                <a:ext cx="1366175" cy="508575"/>
              </a:xfrm>
              <a:custGeom>
                <a:avLst/>
                <a:gdLst/>
                <a:ahLst/>
                <a:cxnLst/>
                <a:rect l="l" t="t" r="r" b="b"/>
                <a:pathLst>
                  <a:path w="54647" h="20343" extrusionOk="0">
                    <a:moveTo>
                      <a:pt x="54477" y="0"/>
                    </a:moveTo>
                    <a:cubicBezTo>
                      <a:pt x="54459" y="0"/>
                      <a:pt x="54441" y="3"/>
                      <a:pt x="54424" y="10"/>
                    </a:cubicBezTo>
                    <a:lnTo>
                      <a:pt x="159" y="20051"/>
                    </a:lnTo>
                    <a:cubicBezTo>
                      <a:pt x="0" y="20110"/>
                      <a:pt x="43" y="20343"/>
                      <a:pt x="211" y="20343"/>
                    </a:cubicBezTo>
                    <a:cubicBezTo>
                      <a:pt x="229" y="20343"/>
                      <a:pt x="248" y="20341"/>
                      <a:pt x="265" y="20334"/>
                    </a:cubicBezTo>
                    <a:lnTo>
                      <a:pt x="54528" y="293"/>
                    </a:lnTo>
                    <a:cubicBezTo>
                      <a:pt x="54607" y="264"/>
                      <a:pt x="54647" y="177"/>
                      <a:pt x="54618" y="98"/>
                    </a:cubicBezTo>
                    <a:cubicBezTo>
                      <a:pt x="54596" y="38"/>
                      <a:pt x="54538" y="0"/>
                      <a:pt x="54477"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69" name="Google Shape;396;p26"/>
              <p:cNvSpPr/>
              <p:nvPr/>
            </p:nvSpPr>
            <p:spPr>
              <a:xfrm>
                <a:off x="5233050" y="3929075"/>
                <a:ext cx="66525" cy="28600"/>
              </a:xfrm>
              <a:custGeom>
                <a:avLst/>
                <a:gdLst/>
                <a:ahLst/>
                <a:cxnLst/>
                <a:rect l="l" t="t" r="r" b="b"/>
                <a:pathLst>
                  <a:path w="2661" h="1144" extrusionOk="0">
                    <a:moveTo>
                      <a:pt x="2491" y="0"/>
                    </a:moveTo>
                    <a:cubicBezTo>
                      <a:pt x="2473" y="0"/>
                      <a:pt x="2455" y="3"/>
                      <a:pt x="2438" y="10"/>
                    </a:cubicBezTo>
                    <a:lnTo>
                      <a:pt x="158" y="851"/>
                    </a:lnTo>
                    <a:cubicBezTo>
                      <a:pt x="1" y="909"/>
                      <a:pt x="42" y="1144"/>
                      <a:pt x="211" y="1144"/>
                    </a:cubicBezTo>
                    <a:cubicBezTo>
                      <a:pt x="229" y="1144"/>
                      <a:pt x="247" y="1140"/>
                      <a:pt x="264" y="1135"/>
                    </a:cubicBezTo>
                    <a:lnTo>
                      <a:pt x="2542" y="293"/>
                    </a:lnTo>
                    <a:cubicBezTo>
                      <a:pt x="2621" y="264"/>
                      <a:pt x="2661" y="177"/>
                      <a:pt x="2632" y="99"/>
                    </a:cubicBezTo>
                    <a:cubicBezTo>
                      <a:pt x="2610" y="38"/>
                      <a:pt x="2552" y="0"/>
                      <a:pt x="2491"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70" name="Google Shape;397;p26"/>
              <p:cNvSpPr/>
              <p:nvPr/>
            </p:nvSpPr>
            <p:spPr>
              <a:xfrm>
                <a:off x="3933400" y="3980150"/>
                <a:ext cx="1227900" cy="457525"/>
              </a:xfrm>
              <a:custGeom>
                <a:avLst/>
                <a:gdLst/>
                <a:ahLst/>
                <a:cxnLst/>
                <a:rect l="l" t="t" r="r" b="b"/>
                <a:pathLst>
                  <a:path w="49116" h="18301" extrusionOk="0">
                    <a:moveTo>
                      <a:pt x="48946" y="1"/>
                    </a:moveTo>
                    <a:cubicBezTo>
                      <a:pt x="48928" y="1"/>
                      <a:pt x="48910" y="4"/>
                      <a:pt x="48892" y="11"/>
                    </a:cubicBezTo>
                    <a:lnTo>
                      <a:pt x="159" y="18008"/>
                    </a:lnTo>
                    <a:cubicBezTo>
                      <a:pt x="0" y="18065"/>
                      <a:pt x="43" y="18300"/>
                      <a:pt x="212" y="18300"/>
                    </a:cubicBezTo>
                    <a:cubicBezTo>
                      <a:pt x="229" y="18300"/>
                      <a:pt x="248" y="18297"/>
                      <a:pt x="264" y="18291"/>
                    </a:cubicBezTo>
                    <a:lnTo>
                      <a:pt x="48997" y="293"/>
                    </a:lnTo>
                    <a:cubicBezTo>
                      <a:pt x="49075" y="265"/>
                      <a:pt x="49115" y="177"/>
                      <a:pt x="49087" y="99"/>
                    </a:cubicBezTo>
                    <a:cubicBezTo>
                      <a:pt x="49064" y="38"/>
                      <a:pt x="49007" y="1"/>
                      <a:pt x="4894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71" name="Google Shape;398;p26"/>
              <p:cNvSpPr/>
              <p:nvPr/>
            </p:nvSpPr>
            <p:spPr>
              <a:xfrm>
                <a:off x="3786950" y="3790300"/>
                <a:ext cx="1366175" cy="508625"/>
              </a:xfrm>
              <a:custGeom>
                <a:avLst/>
                <a:gdLst/>
                <a:ahLst/>
                <a:cxnLst/>
                <a:rect l="l" t="t" r="r" b="b"/>
                <a:pathLst>
                  <a:path w="54647" h="20345" extrusionOk="0">
                    <a:moveTo>
                      <a:pt x="54477" y="1"/>
                    </a:moveTo>
                    <a:cubicBezTo>
                      <a:pt x="54459" y="1"/>
                      <a:pt x="54442" y="4"/>
                      <a:pt x="54425" y="10"/>
                    </a:cubicBezTo>
                    <a:lnTo>
                      <a:pt x="159" y="20052"/>
                    </a:lnTo>
                    <a:cubicBezTo>
                      <a:pt x="0" y="20110"/>
                      <a:pt x="43" y="20344"/>
                      <a:pt x="211" y="20344"/>
                    </a:cubicBezTo>
                    <a:cubicBezTo>
                      <a:pt x="229" y="20344"/>
                      <a:pt x="246" y="20342"/>
                      <a:pt x="264" y="20336"/>
                    </a:cubicBezTo>
                    <a:lnTo>
                      <a:pt x="54529" y="294"/>
                    </a:lnTo>
                    <a:cubicBezTo>
                      <a:pt x="54608" y="265"/>
                      <a:pt x="54647" y="178"/>
                      <a:pt x="54618" y="100"/>
                    </a:cubicBezTo>
                    <a:cubicBezTo>
                      <a:pt x="54596" y="39"/>
                      <a:pt x="54538" y="1"/>
                      <a:pt x="54477"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72" name="Google Shape;400;p26"/>
              <p:cNvSpPr/>
              <p:nvPr/>
            </p:nvSpPr>
            <p:spPr>
              <a:xfrm>
                <a:off x="3494050" y="3512825"/>
                <a:ext cx="1366175" cy="508625"/>
              </a:xfrm>
              <a:custGeom>
                <a:avLst/>
                <a:gdLst/>
                <a:ahLst/>
                <a:cxnLst/>
                <a:rect l="l" t="t" r="r" b="b"/>
                <a:pathLst>
                  <a:path w="54647" h="20345" extrusionOk="0">
                    <a:moveTo>
                      <a:pt x="54476" y="1"/>
                    </a:moveTo>
                    <a:cubicBezTo>
                      <a:pt x="54459" y="1"/>
                      <a:pt x="54441" y="4"/>
                      <a:pt x="54424" y="10"/>
                    </a:cubicBezTo>
                    <a:lnTo>
                      <a:pt x="159" y="20051"/>
                    </a:lnTo>
                    <a:cubicBezTo>
                      <a:pt x="0" y="20110"/>
                      <a:pt x="43" y="20343"/>
                      <a:pt x="211" y="20345"/>
                    </a:cubicBezTo>
                    <a:cubicBezTo>
                      <a:pt x="229" y="20345"/>
                      <a:pt x="246" y="20341"/>
                      <a:pt x="264" y="20335"/>
                    </a:cubicBezTo>
                    <a:lnTo>
                      <a:pt x="54528" y="293"/>
                    </a:lnTo>
                    <a:cubicBezTo>
                      <a:pt x="54606" y="265"/>
                      <a:pt x="54647" y="177"/>
                      <a:pt x="54618" y="99"/>
                    </a:cubicBezTo>
                    <a:cubicBezTo>
                      <a:pt x="54596" y="38"/>
                      <a:pt x="54538" y="1"/>
                      <a:pt x="54476"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73" name="Google Shape;401;p26"/>
              <p:cNvSpPr/>
              <p:nvPr/>
            </p:nvSpPr>
            <p:spPr>
              <a:xfrm>
                <a:off x="3347600" y="3374125"/>
                <a:ext cx="1366050" cy="508575"/>
              </a:xfrm>
              <a:custGeom>
                <a:avLst/>
                <a:gdLst/>
                <a:ahLst/>
                <a:cxnLst/>
                <a:rect l="l" t="t" r="r" b="b"/>
                <a:pathLst>
                  <a:path w="54642" h="20343" extrusionOk="0">
                    <a:moveTo>
                      <a:pt x="54472" y="0"/>
                    </a:moveTo>
                    <a:cubicBezTo>
                      <a:pt x="54456" y="0"/>
                      <a:pt x="54440" y="3"/>
                      <a:pt x="54423" y="8"/>
                    </a:cubicBezTo>
                    <a:lnTo>
                      <a:pt x="159" y="20049"/>
                    </a:lnTo>
                    <a:cubicBezTo>
                      <a:pt x="0" y="20108"/>
                      <a:pt x="42" y="20342"/>
                      <a:pt x="211" y="20343"/>
                    </a:cubicBezTo>
                    <a:cubicBezTo>
                      <a:pt x="228" y="20342"/>
                      <a:pt x="246" y="20339"/>
                      <a:pt x="262" y="20332"/>
                    </a:cubicBezTo>
                    <a:lnTo>
                      <a:pt x="54528" y="291"/>
                    </a:lnTo>
                    <a:cubicBezTo>
                      <a:pt x="54604" y="261"/>
                      <a:pt x="54642" y="175"/>
                      <a:pt x="54613" y="98"/>
                    </a:cubicBezTo>
                    <a:cubicBezTo>
                      <a:pt x="54591" y="38"/>
                      <a:pt x="54534" y="0"/>
                      <a:pt x="54472"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74" name="Google Shape;402;p26"/>
              <p:cNvSpPr/>
              <p:nvPr/>
            </p:nvSpPr>
            <p:spPr>
              <a:xfrm>
                <a:off x="4509750" y="3235325"/>
                <a:ext cx="57575" cy="25325"/>
              </a:xfrm>
              <a:custGeom>
                <a:avLst/>
                <a:gdLst/>
                <a:ahLst/>
                <a:cxnLst/>
                <a:rect l="l" t="t" r="r" b="b"/>
                <a:pathLst>
                  <a:path w="2303" h="1013" extrusionOk="0">
                    <a:moveTo>
                      <a:pt x="2133" y="1"/>
                    </a:moveTo>
                    <a:cubicBezTo>
                      <a:pt x="2115" y="1"/>
                      <a:pt x="2097" y="4"/>
                      <a:pt x="2079" y="11"/>
                    </a:cubicBezTo>
                    <a:lnTo>
                      <a:pt x="158" y="719"/>
                    </a:lnTo>
                    <a:cubicBezTo>
                      <a:pt x="0" y="778"/>
                      <a:pt x="43" y="1012"/>
                      <a:pt x="211" y="1012"/>
                    </a:cubicBezTo>
                    <a:cubicBezTo>
                      <a:pt x="229" y="1012"/>
                      <a:pt x="246" y="1009"/>
                      <a:pt x="264" y="1003"/>
                    </a:cubicBezTo>
                    <a:lnTo>
                      <a:pt x="2184" y="294"/>
                    </a:lnTo>
                    <a:cubicBezTo>
                      <a:pt x="2262" y="265"/>
                      <a:pt x="2303" y="177"/>
                      <a:pt x="2273" y="99"/>
                    </a:cubicBezTo>
                    <a:cubicBezTo>
                      <a:pt x="2250" y="39"/>
                      <a:pt x="2193" y="1"/>
                      <a:pt x="2133"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75" name="Google Shape;403;p26"/>
              <p:cNvSpPr/>
              <p:nvPr/>
            </p:nvSpPr>
            <p:spPr>
              <a:xfrm>
                <a:off x="3201150" y="3268500"/>
                <a:ext cx="1276300" cy="475450"/>
              </a:xfrm>
              <a:custGeom>
                <a:avLst/>
                <a:gdLst/>
                <a:ahLst/>
                <a:cxnLst/>
                <a:rect l="l" t="t" r="r" b="b"/>
                <a:pathLst>
                  <a:path w="51052" h="19018" extrusionOk="0">
                    <a:moveTo>
                      <a:pt x="50881" y="1"/>
                    </a:moveTo>
                    <a:cubicBezTo>
                      <a:pt x="50865" y="1"/>
                      <a:pt x="50848" y="4"/>
                      <a:pt x="50831" y="10"/>
                    </a:cubicBezTo>
                    <a:lnTo>
                      <a:pt x="159" y="18725"/>
                    </a:lnTo>
                    <a:cubicBezTo>
                      <a:pt x="0" y="18782"/>
                      <a:pt x="41" y="19018"/>
                      <a:pt x="210" y="19018"/>
                    </a:cubicBezTo>
                    <a:cubicBezTo>
                      <a:pt x="229" y="19017"/>
                      <a:pt x="246" y="19014"/>
                      <a:pt x="263" y="19007"/>
                    </a:cubicBezTo>
                    <a:lnTo>
                      <a:pt x="50936" y="294"/>
                    </a:lnTo>
                    <a:cubicBezTo>
                      <a:pt x="51013" y="264"/>
                      <a:pt x="51052" y="177"/>
                      <a:pt x="51023" y="100"/>
                    </a:cubicBezTo>
                    <a:cubicBezTo>
                      <a:pt x="51000" y="39"/>
                      <a:pt x="50943" y="1"/>
                      <a:pt x="50881"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76" name="Google Shape;404;p26"/>
              <p:cNvSpPr/>
              <p:nvPr/>
            </p:nvSpPr>
            <p:spPr>
              <a:xfrm>
                <a:off x="3459675" y="3096575"/>
                <a:ext cx="961150" cy="359050"/>
              </a:xfrm>
              <a:custGeom>
                <a:avLst/>
                <a:gdLst/>
                <a:ahLst/>
                <a:cxnLst/>
                <a:rect l="l" t="t" r="r" b="b"/>
                <a:pathLst>
                  <a:path w="38446" h="14362" extrusionOk="0">
                    <a:moveTo>
                      <a:pt x="38274" y="1"/>
                    </a:moveTo>
                    <a:cubicBezTo>
                      <a:pt x="38258" y="1"/>
                      <a:pt x="38241" y="4"/>
                      <a:pt x="38224" y="10"/>
                    </a:cubicBezTo>
                    <a:lnTo>
                      <a:pt x="160" y="14068"/>
                    </a:lnTo>
                    <a:cubicBezTo>
                      <a:pt x="1" y="14127"/>
                      <a:pt x="43" y="14360"/>
                      <a:pt x="211" y="14362"/>
                    </a:cubicBezTo>
                    <a:cubicBezTo>
                      <a:pt x="230" y="14362"/>
                      <a:pt x="247" y="14358"/>
                      <a:pt x="264" y="14351"/>
                    </a:cubicBezTo>
                    <a:lnTo>
                      <a:pt x="38329" y="292"/>
                    </a:lnTo>
                    <a:cubicBezTo>
                      <a:pt x="38406" y="263"/>
                      <a:pt x="38445" y="177"/>
                      <a:pt x="38416" y="99"/>
                    </a:cubicBezTo>
                    <a:cubicBezTo>
                      <a:pt x="38394" y="39"/>
                      <a:pt x="38336" y="1"/>
                      <a:pt x="38274"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77" name="Google Shape;405;p26"/>
              <p:cNvSpPr/>
              <p:nvPr/>
            </p:nvSpPr>
            <p:spPr>
              <a:xfrm>
                <a:off x="3054675" y="3500825"/>
                <a:ext cx="271700" cy="104350"/>
              </a:xfrm>
              <a:custGeom>
                <a:avLst/>
                <a:gdLst/>
                <a:ahLst/>
                <a:cxnLst/>
                <a:rect l="l" t="t" r="r" b="b"/>
                <a:pathLst>
                  <a:path w="10868" h="4174" extrusionOk="0">
                    <a:moveTo>
                      <a:pt x="10696" y="0"/>
                    </a:moveTo>
                    <a:cubicBezTo>
                      <a:pt x="10677" y="0"/>
                      <a:pt x="10659" y="4"/>
                      <a:pt x="10641" y="11"/>
                    </a:cubicBezTo>
                    <a:lnTo>
                      <a:pt x="160" y="3882"/>
                    </a:lnTo>
                    <a:cubicBezTo>
                      <a:pt x="1" y="3940"/>
                      <a:pt x="42" y="4174"/>
                      <a:pt x="211" y="4174"/>
                    </a:cubicBezTo>
                    <a:cubicBezTo>
                      <a:pt x="229" y="4174"/>
                      <a:pt x="247" y="4172"/>
                      <a:pt x="263" y="4165"/>
                    </a:cubicBezTo>
                    <a:lnTo>
                      <a:pt x="10745" y="294"/>
                    </a:lnTo>
                    <a:cubicBezTo>
                      <a:pt x="10825" y="267"/>
                      <a:pt x="10867" y="179"/>
                      <a:pt x="10837" y="99"/>
                    </a:cubicBezTo>
                    <a:cubicBezTo>
                      <a:pt x="10815" y="38"/>
                      <a:pt x="10757" y="0"/>
                      <a:pt x="10696" y="0"/>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grpSp>
        <p:sp>
          <p:nvSpPr>
            <p:cNvPr id="47" name="TextBox 46"/>
            <p:cNvSpPr txBox="1"/>
            <p:nvPr/>
          </p:nvSpPr>
          <p:spPr>
            <a:xfrm>
              <a:off x="291462" y="5466383"/>
              <a:ext cx="1750260" cy="707886"/>
            </a:xfrm>
            <a:prstGeom prst="rect">
              <a:avLst/>
            </a:prstGeom>
            <a:noFill/>
          </p:spPr>
          <p:txBody>
            <a:bodyPr wrap="square" rtlCol="0">
              <a:spAutoFit/>
            </a:bodyPr>
            <a:lstStyle/>
            <a:p>
              <a:pPr algn="ctr"/>
              <a:r>
                <a:rPr lang="fa-IR" sz="4000" b="1" dirty="0" err="1">
                  <a:solidFill>
                    <a:srgbClr val="008000"/>
                  </a:solidFill>
                  <a:cs typeface="B Nazanin" panose="00000400000000000000" pitchFamily="2" charset="-78"/>
                </a:rPr>
                <a:t>یافته‌ها</a:t>
              </a:r>
              <a:endParaRPr lang="en-US" dirty="0"/>
            </a:p>
          </p:txBody>
        </p:sp>
      </p:grpSp>
      <p:sp>
        <p:nvSpPr>
          <p:cNvPr id="78" name="Regular Pentagon 1">
            <a:extLst>
              <a:ext uri="{FF2B5EF4-FFF2-40B4-BE49-F238E27FC236}">
                <a16:creationId xmlns:a16="http://schemas.microsoft.com/office/drawing/2014/main" id="{DE3BD0D6-DF29-832C-17FF-EA7BD95AB55B}"/>
              </a:ext>
            </a:extLst>
          </p:cNvPr>
          <p:cNvSpPr/>
          <p:nvPr/>
        </p:nvSpPr>
        <p:spPr>
          <a:xfrm>
            <a:off x="31509" y="6244425"/>
            <a:ext cx="769815" cy="589033"/>
          </a:xfrm>
          <a:prstGeom prst="pentagon">
            <a:avLst/>
          </a:prstGeom>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a-IR" dirty="0">
                <a:cs typeface="B Nazanin" panose="00000400000000000000" pitchFamily="2" charset="-78"/>
              </a:rPr>
              <a:t>14</a:t>
            </a:r>
          </a:p>
        </p:txBody>
      </p:sp>
      <p:graphicFrame>
        <p:nvGraphicFramePr>
          <p:cNvPr id="79" name="Table 78">
            <a:extLst>
              <a:ext uri="{FF2B5EF4-FFF2-40B4-BE49-F238E27FC236}">
                <a16:creationId xmlns:a16="http://schemas.microsoft.com/office/drawing/2014/main" id="{8EB8BB5C-B9A1-1526-D75C-7B966E3A7F93}"/>
              </a:ext>
            </a:extLst>
          </p:cNvPr>
          <p:cNvGraphicFramePr>
            <a:graphicFrameLocks noGrp="1"/>
          </p:cNvGraphicFramePr>
          <p:nvPr>
            <p:extLst>
              <p:ext uri="{D42A27DB-BD31-4B8C-83A1-F6EECF244321}">
                <p14:modId xmlns:p14="http://schemas.microsoft.com/office/powerpoint/2010/main" val="906122833"/>
              </p:ext>
            </p:extLst>
          </p:nvPr>
        </p:nvGraphicFramePr>
        <p:xfrm>
          <a:off x="8033257" y="1590287"/>
          <a:ext cx="3648075" cy="1493520"/>
        </p:xfrm>
        <a:graphic>
          <a:graphicData uri="http://schemas.openxmlformats.org/drawingml/2006/table">
            <a:tbl>
              <a:tblPr rtl="1" firstRow="1" firstCol="1" bandRow="1"/>
              <a:tblGrid>
                <a:gridCol w="1216025">
                  <a:extLst>
                    <a:ext uri="{9D8B030D-6E8A-4147-A177-3AD203B41FA5}">
                      <a16:colId xmlns:a16="http://schemas.microsoft.com/office/drawing/2014/main" val="2553791999"/>
                    </a:ext>
                  </a:extLst>
                </a:gridCol>
                <a:gridCol w="1216025">
                  <a:extLst>
                    <a:ext uri="{9D8B030D-6E8A-4147-A177-3AD203B41FA5}">
                      <a16:colId xmlns:a16="http://schemas.microsoft.com/office/drawing/2014/main" val="366619249"/>
                    </a:ext>
                  </a:extLst>
                </a:gridCol>
                <a:gridCol w="1216025">
                  <a:extLst>
                    <a:ext uri="{9D8B030D-6E8A-4147-A177-3AD203B41FA5}">
                      <a16:colId xmlns:a16="http://schemas.microsoft.com/office/drawing/2014/main" val="2898102892"/>
                    </a:ext>
                  </a:extLst>
                </a:gridCol>
              </a:tblGrid>
              <a:tr h="0">
                <a:tc gridSpan="3">
                  <a:txBody>
                    <a:bodyPr/>
                    <a:lstStyle/>
                    <a:p>
                      <a:pPr algn="ctr" rtl="1">
                        <a:lnSpc>
                          <a:spcPct val="100000"/>
                        </a:lnSpc>
                        <a:spcAft>
                          <a:spcPts val="1000"/>
                        </a:spcAft>
                        <a:tabLst>
                          <a:tab pos="5505450" algn="l"/>
                        </a:tabLst>
                      </a:pPr>
                      <a:r>
                        <a:rPr lang="ar-SA" sz="1400" b="1" dirty="0">
                          <a:solidFill>
                            <a:srgbClr val="000000"/>
                          </a:solidFill>
                          <a:effectLst/>
                          <a:latin typeface="Cambria" panose="02040503050406030204" pitchFamily="18" charset="0"/>
                          <a:ea typeface="Times New Roman" panose="02020603050405020304" pitchFamily="18" charset="0"/>
                          <a:cs typeface="B Nazanin" panose="00000400000000000000" pitchFamily="2" charset="-78"/>
                        </a:rPr>
                        <a:t>جدول 1</a:t>
                      </a:r>
                      <a:r>
                        <a:rPr lang="en-US" sz="1400" b="1" dirty="0">
                          <a:solidFill>
                            <a:srgbClr val="000000"/>
                          </a:solidFill>
                          <a:effectLst/>
                          <a:latin typeface="Cambria" panose="02040503050406030204" pitchFamily="18" charset="0"/>
                          <a:ea typeface="Times New Roman" panose="02020603050405020304" pitchFamily="18" charset="0"/>
                          <a:cs typeface="B Nazanin" panose="00000400000000000000" pitchFamily="2" charset="-78"/>
                        </a:rPr>
                        <a:t>.</a:t>
                      </a:r>
                      <a:r>
                        <a:rPr lang="ar-SA" sz="1400" b="1" dirty="0">
                          <a:solidFill>
                            <a:srgbClr val="000000"/>
                          </a:solidFill>
                          <a:effectLst/>
                          <a:latin typeface="Cambria" panose="02040503050406030204" pitchFamily="18" charset="0"/>
                          <a:ea typeface="Times New Roman" panose="02020603050405020304" pitchFamily="18" charset="0"/>
                          <a:cs typeface="B Nazanin" panose="00000400000000000000" pitchFamily="2" charset="-78"/>
                        </a:rPr>
                        <a:t> بررسی وضعیت سمت در مشارکت کنندگان (خبرگان)</a:t>
                      </a:r>
                      <a:endParaRPr lang="en-US" sz="1400" b="1" dirty="0">
                        <a:effectLst/>
                        <a:latin typeface="Cambria" panose="02040503050406030204" pitchFamily="18" charset="0"/>
                        <a:ea typeface="Times New Roman" panose="02020603050405020304" pitchFamily="18" charset="0"/>
                        <a:cs typeface="B Nazanin" panose="00000400000000000000" pitchFamily="2" charset="-78"/>
                      </a:endParaRPr>
                    </a:p>
                  </a:txBody>
                  <a:tcPr marL="68580" marR="68580" marT="0" marB="0" anchor="ctr">
                    <a:lnL>
                      <a:noFill/>
                    </a:lnL>
                    <a:lnT>
                      <a:noFill/>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83802900"/>
                  </a:ext>
                </a:extLst>
              </a:tr>
              <a:tr h="0">
                <a:tc>
                  <a:txBody>
                    <a:bodyPr/>
                    <a:lstStyle/>
                    <a:p>
                      <a:pPr algn="ctr" rtl="1">
                        <a:lnSpc>
                          <a:spcPct val="100000"/>
                        </a:lnSpc>
                        <a:spcAft>
                          <a:spcPts val="1000"/>
                        </a:spcAft>
                        <a:tabLst>
                          <a:tab pos="5505450" algn="l"/>
                        </a:tabLst>
                      </a:pPr>
                      <a:r>
                        <a:rPr lang="fa-IR" sz="1400" b="1" dirty="0">
                          <a:solidFill>
                            <a:srgbClr val="000000"/>
                          </a:solidFill>
                          <a:effectLst/>
                          <a:latin typeface="B Lotus" panose="00000400000000000000" pitchFamily="2" charset="-78"/>
                          <a:ea typeface="Calibri" panose="020F0502020204030204" pitchFamily="34" charset="0"/>
                          <a:cs typeface="B Nazanin" panose="00000400000000000000" pitchFamily="2" charset="-78"/>
                        </a:rPr>
                        <a:t>سمت</a:t>
                      </a:r>
                      <a:endParaRPr lang="en-US" sz="1400" dirty="0">
                        <a:effectLst/>
                        <a:latin typeface="Cambria" panose="02040503050406030204" pitchFamily="18" charset="0"/>
                        <a:ea typeface="Times New Roman" panose="02020603050405020304" pitchFamily="18"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gn="ctr" rtl="1">
                        <a:lnSpc>
                          <a:spcPct val="100000"/>
                        </a:lnSpc>
                        <a:spcAft>
                          <a:spcPts val="1000"/>
                        </a:spcAft>
                        <a:tabLst>
                          <a:tab pos="5505450" algn="l"/>
                        </a:tabLst>
                      </a:pPr>
                      <a:r>
                        <a:rPr lang="fa-IR" sz="1400" b="1" dirty="0">
                          <a:solidFill>
                            <a:srgbClr val="000000"/>
                          </a:solidFill>
                          <a:effectLst/>
                          <a:latin typeface="B Lotus" panose="00000400000000000000" pitchFamily="2" charset="-78"/>
                          <a:ea typeface="Calibri" panose="020F0502020204030204" pitchFamily="34" charset="0"/>
                          <a:cs typeface="B Nazanin" panose="00000400000000000000" pitchFamily="2" charset="-78"/>
                        </a:rPr>
                        <a:t>فراوانی</a:t>
                      </a:r>
                      <a:endParaRPr lang="en-US" sz="1400" dirty="0">
                        <a:effectLst/>
                        <a:latin typeface="Cambria" panose="02040503050406030204" pitchFamily="18" charset="0"/>
                        <a:ea typeface="Times New Roman" panose="02020603050405020304" pitchFamily="18" charset="0"/>
                        <a:cs typeface="B Nazanin" panose="00000400000000000000" pitchFamily="2" charset="-7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gn="ctr" rtl="1">
                        <a:lnSpc>
                          <a:spcPct val="100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درصد فراوانی</a:t>
                      </a:r>
                      <a:endParaRPr lang="en-US" sz="1400">
                        <a:effectLst/>
                        <a:latin typeface="Cambria" panose="02040503050406030204" pitchFamily="18" charset="0"/>
                        <a:ea typeface="Times New Roman" panose="02020603050405020304" pitchFamily="18"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extLst>
                  <a:ext uri="{0D108BD9-81ED-4DB2-BD59-A6C34878D82A}">
                    <a16:rowId xmlns:a16="http://schemas.microsoft.com/office/drawing/2014/main" val="3738707579"/>
                  </a:ext>
                </a:extLst>
              </a:tr>
              <a:tr h="203973">
                <a:tc>
                  <a:txBody>
                    <a:bodyPr/>
                    <a:lstStyle/>
                    <a:p>
                      <a:pPr algn="ctr" rtl="1">
                        <a:lnSpc>
                          <a:spcPct val="100000"/>
                        </a:lnSpc>
                        <a:spcAft>
                          <a:spcPts val="1000"/>
                        </a:spcAft>
                        <a:tabLst>
                          <a:tab pos="5505450" algn="l"/>
                        </a:tabLst>
                      </a:pPr>
                      <a:r>
                        <a:rPr lang="fa-IR" sz="1400" b="1" dirty="0">
                          <a:solidFill>
                            <a:srgbClr val="000000"/>
                          </a:solidFill>
                          <a:effectLst/>
                          <a:latin typeface="B Lotus" panose="00000400000000000000" pitchFamily="2" charset="-78"/>
                          <a:ea typeface="Calibri" panose="020F0502020204030204" pitchFamily="34" charset="0"/>
                          <a:cs typeface="B Nazanin" panose="00000400000000000000" pitchFamily="2" charset="-78"/>
                        </a:rPr>
                        <a:t>معاون</a:t>
                      </a:r>
                      <a:endParaRPr lang="en-US" sz="1400" dirty="0">
                        <a:effectLst/>
                        <a:latin typeface="Cambria" panose="02040503050406030204" pitchFamily="18" charset="0"/>
                        <a:ea typeface="Times New Roman" panose="02020603050405020304" pitchFamily="18"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00000"/>
                        </a:lnSpc>
                        <a:spcAft>
                          <a:spcPts val="1000"/>
                        </a:spcAft>
                        <a:tabLst>
                          <a:tab pos="5505450" algn="l"/>
                        </a:tabLst>
                      </a:pPr>
                      <a:r>
                        <a:rPr lang="fa-IR" sz="1400" b="1" dirty="0">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6</a:t>
                      </a:r>
                      <a:endParaRPr lang="en-US" sz="1400" dirty="0">
                        <a:effectLst/>
                        <a:latin typeface="Cambria" panose="02040503050406030204" pitchFamily="18" charset="0"/>
                        <a:ea typeface="Times New Roman" panose="02020603050405020304" pitchFamily="18"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00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50</a:t>
                      </a:r>
                      <a:endParaRPr lang="en-US" sz="1400">
                        <a:effectLst/>
                        <a:latin typeface="Cambria" panose="02040503050406030204" pitchFamily="18" charset="0"/>
                        <a:ea typeface="Times New Roman" panose="02020603050405020304" pitchFamily="18"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05319948"/>
                  </a:ext>
                </a:extLst>
              </a:tr>
              <a:tr h="198003">
                <a:tc>
                  <a:txBody>
                    <a:bodyPr/>
                    <a:lstStyle/>
                    <a:p>
                      <a:pPr algn="ctr" rtl="1">
                        <a:lnSpc>
                          <a:spcPct val="100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کارشناس</a:t>
                      </a:r>
                      <a:endParaRPr lang="en-US" sz="1400">
                        <a:effectLst/>
                        <a:latin typeface="Cambria" panose="02040503050406030204" pitchFamily="18" charset="0"/>
                        <a:ea typeface="Times New Roman" panose="02020603050405020304" pitchFamily="18"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00000"/>
                        </a:lnSpc>
                        <a:spcAft>
                          <a:spcPts val="1000"/>
                        </a:spcAft>
                        <a:tabLst>
                          <a:tab pos="5505450" algn="l"/>
                        </a:tabLst>
                      </a:pPr>
                      <a:r>
                        <a:rPr lang="fa-IR" sz="1400" b="1" dirty="0">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2</a:t>
                      </a:r>
                      <a:endParaRPr lang="en-US" sz="1400" dirty="0">
                        <a:effectLst/>
                        <a:latin typeface="Cambria" panose="02040503050406030204" pitchFamily="18" charset="0"/>
                        <a:ea typeface="Times New Roman" panose="02020603050405020304" pitchFamily="18"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00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17</a:t>
                      </a:r>
                      <a:endParaRPr lang="en-US" sz="1400">
                        <a:effectLst/>
                        <a:latin typeface="Cambria" panose="02040503050406030204" pitchFamily="18" charset="0"/>
                        <a:ea typeface="Times New Roman" panose="02020603050405020304" pitchFamily="18"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63803405"/>
                  </a:ext>
                </a:extLst>
              </a:tr>
              <a:tr h="0">
                <a:tc>
                  <a:txBody>
                    <a:bodyPr/>
                    <a:lstStyle/>
                    <a:p>
                      <a:pPr algn="ctr" rtl="1">
                        <a:lnSpc>
                          <a:spcPct val="100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مدیر</a:t>
                      </a:r>
                      <a:endParaRPr lang="en-US" sz="1400">
                        <a:effectLst/>
                        <a:latin typeface="Cambria" panose="02040503050406030204" pitchFamily="18" charset="0"/>
                        <a:ea typeface="Times New Roman" panose="02020603050405020304" pitchFamily="18"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00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4</a:t>
                      </a:r>
                      <a:endParaRPr lang="en-US" sz="1400">
                        <a:effectLst/>
                        <a:latin typeface="Cambria" panose="02040503050406030204" pitchFamily="18" charset="0"/>
                        <a:ea typeface="Times New Roman" panose="02020603050405020304" pitchFamily="18"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00000"/>
                        </a:lnSpc>
                        <a:spcAft>
                          <a:spcPts val="1000"/>
                        </a:spcAft>
                        <a:tabLst>
                          <a:tab pos="5505450" algn="l"/>
                        </a:tabLst>
                      </a:pPr>
                      <a:r>
                        <a:rPr lang="fa-IR" sz="1400" b="1" dirty="0">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33</a:t>
                      </a:r>
                      <a:endParaRPr lang="en-US" sz="1400" dirty="0">
                        <a:effectLst/>
                        <a:latin typeface="Cambria" panose="02040503050406030204" pitchFamily="18" charset="0"/>
                        <a:ea typeface="Times New Roman" panose="02020603050405020304" pitchFamily="18"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48823904"/>
                  </a:ext>
                </a:extLst>
              </a:tr>
              <a:tr h="0">
                <a:tc>
                  <a:txBody>
                    <a:bodyPr/>
                    <a:lstStyle/>
                    <a:p>
                      <a:pPr algn="ctr" rtl="1">
                        <a:lnSpc>
                          <a:spcPct val="100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کل</a:t>
                      </a:r>
                      <a:endParaRPr lang="en-US" sz="1400">
                        <a:effectLst/>
                        <a:latin typeface="Cambria" panose="02040503050406030204" pitchFamily="18" charset="0"/>
                        <a:ea typeface="Times New Roman" panose="02020603050405020304" pitchFamily="18"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00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12</a:t>
                      </a:r>
                      <a:endParaRPr lang="en-US" sz="1400">
                        <a:effectLst/>
                        <a:latin typeface="Cambria" panose="02040503050406030204" pitchFamily="18" charset="0"/>
                        <a:ea typeface="Times New Roman" panose="02020603050405020304" pitchFamily="18"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00000"/>
                        </a:lnSpc>
                        <a:spcAft>
                          <a:spcPts val="1000"/>
                        </a:spcAft>
                        <a:tabLst>
                          <a:tab pos="5505450" algn="l"/>
                        </a:tabLst>
                      </a:pPr>
                      <a:r>
                        <a:rPr lang="fa-IR" sz="1400" b="1" dirty="0">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100</a:t>
                      </a:r>
                      <a:endParaRPr lang="en-US" sz="1400" dirty="0">
                        <a:effectLst/>
                        <a:latin typeface="Cambria" panose="02040503050406030204" pitchFamily="18" charset="0"/>
                        <a:ea typeface="Times New Roman" panose="02020603050405020304" pitchFamily="18"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74022907"/>
                  </a:ext>
                </a:extLst>
              </a:tr>
            </a:tbl>
          </a:graphicData>
        </a:graphic>
      </p:graphicFrame>
      <p:graphicFrame>
        <p:nvGraphicFramePr>
          <p:cNvPr id="80" name="Table 79">
            <a:extLst>
              <a:ext uri="{FF2B5EF4-FFF2-40B4-BE49-F238E27FC236}">
                <a16:creationId xmlns:a16="http://schemas.microsoft.com/office/drawing/2014/main" id="{231E4207-43E3-EBB6-BB40-7484F47D2600}"/>
              </a:ext>
            </a:extLst>
          </p:cNvPr>
          <p:cNvGraphicFramePr>
            <a:graphicFrameLocks noGrp="1"/>
          </p:cNvGraphicFramePr>
          <p:nvPr>
            <p:extLst>
              <p:ext uri="{D42A27DB-BD31-4B8C-83A1-F6EECF244321}">
                <p14:modId xmlns:p14="http://schemas.microsoft.com/office/powerpoint/2010/main" val="3078266982"/>
              </p:ext>
            </p:extLst>
          </p:nvPr>
        </p:nvGraphicFramePr>
        <p:xfrm>
          <a:off x="4158743" y="1355591"/>
          <a:ext cx="3648075" cy="1717548"/>
        </p:xfrm>
        <a:graphic>
          <a:graphicData uri="http://schemas.openxmlformats.org/drawingml/2006/table">
            <a:tbl>
              <a:tblPr rtl="1" firstRow="1" firstCol="1" bandRow="1"/>
              <a:tblGrid>
                <a:gridCol w="1216025">
                  <a:extLst>
                    <a:ext uri="{9D8B030D-6E8A-4147-A177-3AD203B41FA5}">
                      <a16:colId xmlns:a16="http://schemas.microsoft.com/office/drawing/2014/main" val="362138670"/>
                    </a:ext>
                  </a:extLst>
                </a:gridCol>
                <a:gridCol w="1216025">
                  <a:extLst>
                    <a:ext uri="{9D8B030D-6E8A-4147-A177-3AD203B41FA5}">
                      <a16:colId xmlns:a16="http://schemas.microsoft.com/office/drawing/2014/main" val="711979972"/>
                    </a:ext>
                  </a:extLst>
                </a:gridCol>
                <a:gridCol w="1216025">
                  <a:extLst>
                    <a:ext uri="{9D8B030D-6E8A-4147-A177-3AD203B41FA5}">
                      <a16:colId xmlns:a16="http://schemas.microsoft.com/office/drawing/2014/main" val="2626959010"/>
                    </a:ext>
                  </a:extLst>
                </a:gridCol>
              </a:tblGrid>
              <a:tr h="0">
                <a:tc gridSpan="3">
                  <a:txBody>
                    <a:bodyPr/>
                    <a:lstStyle/>
                    <a:p>
                      <a:pPr algn="ctr" rtl="1">
                        <a:lnSpc>
                          <a:spcPct val="115000"/>
                        </a:lnSpc>
                        <a:spcAft>
                          <a:spcPts val="1000"/>
                        </a:spcAft>
                        <a:tabLst>
                          <a:tab pos="5505450" algn="l"/>
                        </a:tabLst>
                      </a:pPr>
                      <a:r>
                        <a:rPr lang="ar-SA" sz="1400" b="1" dirty="0">
                          <a:solidFill>
                            <a:srgbClr val="000000"/>
                          </a:solidFill>
                          <a:effectLst/>
                          <a:latin typeface="Cambria" panose="02040503050406030204" pitchFamily="18" charset="0"/>
                          <a:ea typeface="Times New Roman" panose="02020603050405020304" pitchFamily="18" charset="0"/>
                          <a:cs typeface="B Lotus" panose="00000400000000000000" pitchFamily="2" charset="-78"/>
                        </a:rPr>
                        <a:t>جدول 2</a:t>
                      </a:r>
                      <a:r>
                        <a:rPr lang="en-US" sz="1400" b="1" dirty="0">
                          <a:solidFill>
                            <a:srgbClr val="000000"/>
                          </a:solidFill>
                          <a:effectLst/>
                          <a:latin typeface="Cambria" panose="02040503050406030204" pitchFamily="18" charset="0"/>
                          <a:ea typeface="Times New Roman" panose="02020603050405020304" pitchFamily="18" charset="0"/>
                          <a:cs typeface="B Lotus" panose="00000400000000000000" pitchFamily="2" charset="-78"/>
                        </a:rPr>
                        <a:t>.</a:t>
                      </a:r>
                      <a:r>
                        <a:rPr lang="ar-SA" sz="1400" b="1" dirty="0">
                          <a:solidFill>
                            <a:srgbClr val="000000"/>
                          </a:solidFill>
                          <a:effectLst/>
                          <a:latin typeface="Cambria" panose="02040503050406030204" pitchFamily="18" charset="0"/>
                          <a:ea typeface="Times New Roman" panose="02020603050405020304" pitchFamily="18" charset="0"/>
                          <a:cs typeface="B Lotus" panose="00000400000000000000" pitchFamily="2" charset="-78"/>
                        </a:rPr>
                        <a:t> بررسی وضعیت سابقه کاری در مشارکت کنندگان</a:t>
                      </a:r>
                      <a:r>
                        <a:rPr lang="fa-IR" sz="1400" b="1" dirty="0">
                          <a:solidFill>
                            <a:srgbClr val="000000"/>
                          </a:solidFill>
                          <a:effectLst/>
                          <a:latin typeface="Cambria" panose="02040503050406030204" pitchFamily="18" charset="0"/>
                          <a:ea typeface="Times New Roman" panose="02020603050405020304" pitchFamily="18" charset="0"/>
                          <a:cs typeface="B Lotus" panose="00000400000000000000" pitchFamily="2" charset="-78"/>
                        </a:rPr>
                        <a:t> </a:t>
                      </a:r>
                      <a:r>
                        <a:rPr lang="ar-SA" sz="1400" b="1" dirty="0">
                          <a:solidFill>
                            <a:srgbClr val="000000"/>
                          </a:solidFill>
                          <a:effectLst/>
                          <a:latin typeface="Cambria" panose="02040503050406030204" pitchFamily="18" charset="0"/>
                          <a:ea typeface="Times New Roman" panose="02020603050405020304" pitchFamily="18" charset="0"/>
                          <a:cs typeface="B Lotus" panose="00000400000000000000" pitchFamily="2" charset="-78"/>
                        </a:rPr>
                        <a:t>(خبرگان)</a:t>
                      </a:r>
                      <a:endParaRPr lang="en-US" sz="1400" b="1"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a:noFill/>
                    </a:lnL>
                    <a:lnT>
                      <a:noFill/>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06941726"/>
                  </a:ext>
                </a:extLst>
              </a:tr>
              <a:tr h="0">
                <a:tc>
                  <a:txBody>
                    <a:bodyPr/>
                    <a:lstStyle/>
                    <a:p>
                      <a:pPr algn="ctr" rtl="1">
                        <a:lnSpc>
                          <a:spcPct val="115000"/>
                        </a:lnSpc>
                        <a:spcAft>
                          <a:spcPts val="1000"/>
                        </a:spcAft>
                        <a:tabLst>
                          <a:tab pos="5505450" algn="l"/>
                        </a:tabLst>
                      </a:pPr>
                      <a:r>
                        <a:rPr lang="fa-IR" sz="1400" b="1" dirty="0">
                          <a:solidFill>
                            <a:srgbClr val="000000"/>
                          </a:solidFill>
                          <a:effectLst/>
                          <a:latin typeface="B Lotus" panose="00000400000000000000" pitchFamily="2" charset="-78"/>
                          <a:ea typeface="Calibri" panose="020F0502020204030204" pitchFamily="34" charset="0"/>
                          <a:cs typeface="B Lotus" panose="00000400000000000000" pitchFamily="2" charset="-78"/>
                        </a:rPr>
                        <a:t>سابقه کاری</a:t>
                      </a:r>
                      <a:endParaRPr lang="en-US" sz="1400" b="1"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gn="ctr" rtl="1">
                        <a:lnSpc>
                          <a:spcPct val="115000"/>
                        </a:lnSpc>
                        <a:spcAft>
                          <a:spcPts val="1000"/>
                        </a:spcAft>
                        <a:tabLst>
                          <a:tab pos="5505450" algn="l"/>
                        </a:tabLst>
                      </a:pPr>
                      <a:r>
                        <a:rPr lang="fa-IR" sz="1400" b="1" dirty="0">
                          <a:solidFill>
                            <a:srgbClr val="000000"/>
                          </a:solidFill>
                          <a:effectLst/>
                          <a:latin typeface="B Lotus" panose="00000400000000000000" pitchFamily="2" charset="-78"/>
                          <a:ea typeface="Calibri" panose="020F0502020204030204" pitchFamily="34" charset="0"/>
                          <a:cs typeface="B Lotus" panose="00000400000000000000" pitchFamily="2" charset="-78"/>
                        </a:rPr>
                        <a:t>فراوانی</a:t>
                      </a:r>
                      <a:endParaRPr lang="en-US" sz="1400" b="1"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Lotus" panose="00000400000000000000" pitchFamily="2" charset="-78"/>
                        </a:rPr>
                        <a:t>درصد فراوانی</a:t>
                      </a:r>
                      <a:endParaRPr lang="en-US" sz="1400" b="1">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extLst>
                  <a:ext uri="{0D108BD9-81ED-4DB2-BD59-A6C34878D82A}">
                    <a16:rowId xmlns:a16="http://schemas.microsoft.com/office/drawing/2014/main" val="263448380"/>
                  </a:ext>
                </a:extLst>
              </a:tr>
              <a:tr h="0">
                <a:tc>
                  <a:txBody>
                    <a:bodyPr/>
                    <a:lstStyle/>
                    <a:p>
                      <a:pPr algn="ctr" rtl="1">
                        <a:lnSpc>
                          <a:spcPct val="115000"/>
                        </a:lnSpc>
                        <a:spcAft>
                          <a:spcPts val="1000"/>
                        </a:spcAft>
                        <a:tabLst>
                          <a:tab pos="5505450" algn="l"/>
                        </a:tabLst>
                      </a:pPr>
                      <a:r>
                        <a:rPr lang="fa-IR" sz="1400" b="1" dirty="0">
                          <a:solidFill>
                            <a:srgbClr val="000000"/>
                          </a:solidFill>
                          <a:effectLst/>
                          <a:latin typeface="B Lotus" panose="00000400000000000000" pitchFamily="2" charset="-78"/>
                          <a:ea typeface="Calibri" panose="020F0502020204030204" pitchFamily="34" charset="0"/>
                          <a:cs typeface="B Lotus" panose="00000400000000000000" pitchFamily="2" charset="-78"/>
                        </a:rPr>
                        <a:t>5 تا 10 سال</a:t>
                      </a:r>
                      <a:endParaRPr lang="en-US" sz="1400" b="1"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400" b="1" dirty="0">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3</a:t>
                      </a:r>
                      <a:endParaRPr lang="en-US" sz="1400" b="1"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25</a:t>
                      </a:r>
                      <a:endParaRPr lang="en-US" sz="1400" b="1">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64058570"/>
                  </a:ext>
                </a:extLst>
              </a:tr>
              <a:tr h="0">
                <a:tc>
                  <a:txBody>
                    <a:bodyPr/>
                    <a:lstStyle/>
                    <a:p>
                      <a:pPr algn="ctr" rtl="1">
                        <a:lnSpc>
                          <a:spcPct val="115000"/>
                        </a:lnSpc>
                        <a:spcAft>
                          <a:spcPts val="1000"/>
                        </a:spcAft>
                        <a:tabLst>
                          <a:tab pos="5505450" algn="l"/>
                        </a:tabLst>
                      </a:pPr>
                      <a:r>
                        <a:rPr lang="fa-IR" sz="1400" b="1" dirty="0">
                          <a:solidFill>
                            <a:srgbClr val="000000"/>
                          </a:solidFill>
                          <a:effectLst/>
                          <a:latin typeface="B Lotus" panose="00000400000000000000" pitchFamily="2" charset="-78"/>
                          <a:ea typeface="Calibri" panose="020F0502020204030204" pitchFamily="34" charset="0"/>
                          <a:cs typeface="B Lotus" panose="00000400000000000000" pitchFamily="2" charset="-78"/>
                        </a:rPr>
                        <a:t>10 تا 15 سال</a:t>
                      </a:r>
                      <a:endParaRPr lang="en-US" sz="1400" b="1"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400" b="1" dirty="0">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6</a:t>
                      </a:r>
                      <a:endParaRPr lang="en-US" sz="1400" b="1"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400" b="1" dirty="0">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50</a:t>
                      </a:r>
                      <a:endParaRPr lang="en-US" sz="1400" b="1"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60025537"/>
                  </a:ext>
                </a:extLst>
              </a:tr>
              <a:tr h="0">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Lotus" panose="00000400000000000000" pitchFamily="2" charset="-78"/>
                        </a:rPr>
                        <a:t>15 سال به بالا</a:t>
                      </a:r>
                      <a:endParaRPr lang="en-US" sz="1400" b="1">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400" b="1" dirty="0">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3</a:t>
                      </a:r>
                      <a:endParaRPr lang="en-US" sz="1400" b="1"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400" b="1" dirty="0">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25</a:t>
                      </a:r>
                      <a:endParaRPr lang="en-US" sz="1400" b="1"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55251511"/>
                  </a:ext>
                </a:extLst>
              </a:tr>
              <a:tr h="0">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Lotus" panose="00000400000000000000" pitchFamily="2" charset="-78"/>
                        </a:rPr>
                        <a:t>کل</a:t>
                      </a:r>
                      <a:endParaRPr lang="en-US" sz="1400" b="1">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12</a:t>
                      </a:r>
                      <a:endParaRPr lang="en-US" sz="1400" b="1">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400" b="1" dirty="0">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100</a:t>
                      </a:r>
                      <a:endParaRPr lang="en-US" sz="1400" b="1"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71404958"/>
                  </a:ext>
                </a:extLst>
              </a:tr>
            </a:tbl>
          </a:graphicData>
        </a:graphic>
      </p:graphicFrame>
      <p:graphicFrame>
        <p:nvGraphicFramePr>
          <p:cNvPr id="81" name="Table 80">
            <a:extLst>
              <a:ext uri="{FF2B5EF4-FFF2-40B4-BE49-F238E27FC236}">
                <a16:creationId xmlns:a16="http://schemas.microsoft.com/office/drawing/2014/main" id="{7969093E-0218-2BC6-060B-C86A5AA8115B}"/>
              </a:ext>
            </a:extLst>
          </p:cNvPr>
          <p:cNvGraphicFramePr>
            <a:graphicFrameLocks noGrp="1"/>
          </p:cNvGraphicFramePr>
          <p:nvPr>
            <p:extLst>
              <p:ext uri="{D42A27DB-BD31-4B8C-83A1-F6EECF244321}">
                <p14:modId xmlns:p14="http://schemas.microsoft.com/office/powerpoint/2010/main" val="324328307"/>
              </p:ext>
            </p:extLst>
          </p:nvPr>
        </p:nvGraphicFramePr>
        <p:xfrm>
          <a:off x="6209219" y="3672806"/>
          <a:ext cx="3648075" cy="1472184"/>
        </p:xfrm>
        <a:graphic>
          <a:graphicData uri="http://schemas.openxmlformats.org/drawingml/2006/table">
            <a:tbl>
              <a:tblPr rtl="1" firstRow="1" firstCol="1" bandRow="1"/>
              <a:tblGrid>
                <a:gridCol w="1216025">
                  <a:extLst>
                    <a:ext uri="{9D8B030D-6E8A-4147-A177-3AD203B41FA5}">
                      <a16:colId xmlns:a16="http://schemas.microsoft.com/office/drawing/2014/main" val="2443046511"/>
                    </a:ext>
                  </a:extLst>
                </a:gridCol>
                <a:gridCol w="1216025">
                  <a:extLst>
                    <a:ext uri="{9D8B030D-6E8A-4147-A177-3AD203B41FA5}">
                      <a16:colId xmlns:a16="http://schemas.microsoft.com/office/drawing/2014/main" val="1004072798"/>
                    </a:ext>
                  </a:extLst>
                </a:gridCol>
                <a:gridCol w="1216025">
                  <a:extLst>
                    <a:ext uri="{9D8B030D-6E8A-4147-A177-3AD203B41FA5}">
                      <a16:colId xmlns:a16="http://schemas.microsoft.com/office/drawing/2014/main" val="2936790182"/>
                    </a:ext>
                  </a:extLst>
                </a:gridCol>
              </a:tblGrid>
              <a:tr h="0">
                <a:tc gridSpan="3">
                  <a:txBody>
                    <a:bodyPr/>
                    <a:lstStyle/>
                    <a:p>
                      <a:pPr algn="ctr" rtl="1">
                        <a:lnSpc>
                          <a:spcPct val="115000"/>
                        </a:lnSpc>
                        <a:spcAft>
                          <a:spcPts val="1000"/>
                        </a:spcAft>
                        <a:tabLst>
                          <a:tab pos="5505450" algn="l"/>
                        </a:tabLst>
                      </a:pPr>
                      <a:r>
                        <a:rPr lang="ar-SA" sz="1400" b="1" dirty="0">
                          <a:solidFill>
                            <a:srgbClr val="000000"/>
                          </a:solidFill>
                          <a:effectLst/>
                          <a:latin typeface="Cambria" panose="02040503050406030204" pitchFamily="18" charset="0"/>
                          <a:ea typeface="Times New Roman" panose="02020603050405020304" pitchFamily="18" charset="0"/>
                          <a:cs typeface="B Nazanin" panose="00000400000000000000" pitchFamily="2" charset="-78"/>
                        </a:rPr>
                        <a:t>جدول </a:t>
                      </a:r>
                      <a:r>
                        <a:rPr lang="fa-IR" sz="1400" b="1" dirty="0">
                          <a:solidFill>
                            <a:srgbClr val="000000"/>
                          </a:solidFill>
                          <a:effectLst/>
                          <a:latin typeface="Cambria" panose="02040503050406030204" pitchFamily="18" charset="0"/>
                          <a:ea typeface="Times New Roman" panose="02020603050405020304" pitchFamily="18" charset="0"/>
                          <a:cs typeface="B Nazanin" panose="00000400000000000000" pitchFamily="2" charset="-78"/>
                        </a:rPr>
                        <a:t>4.</a:t>
                      </a:r>
                      <a:r>
                        <a:rPr lang="ar-SA" sz="1400" b="1" dirty="0">
                          <a:solidFill>
                            <a:srgbClr val="000000"/>
                          </a:solidFill>
                          <a:effectLst/>
                          <a:latin typeface="Cambria" panose="02040503050406030204" pitchFamily="18" charset="0"/>
                          <a:ea typeface="Times New Roman" panose="02020603050405020304" pitchFamily="18" charset="0"/>
                          <a:cs typeface="B Nazanin" panose="00000400000000000000" pitchFamily="2" charset="-78"/>
                        </a:rPr>
                        <a:t>  بررسی وضعیت جنسیت در مشارکت کنندگان(خبرگان)</a:t>
                      </a:r>
                      <a:endParaRPr lang="en-US" sz="1400" b="1" dirty="0">
                        <a:effectLst/>
                        <a:latin typeface="Cambria" panose="02040503050406030204" pitchFamily="18" charset="0"/>
                        <a:ea typeface="Times New Roman" panose="02020603050405020304" pitchFamily="18" charset="0"/>
                        <a:cs typeface="B Nazanin" panose="00000400000000000000" pitchFamily="2" charset="-78"/>
                      </a:endParaRPr>
                    </a:p>
                  </a:txBody>
                  <a:tcPr marL="68580" marR="68580" marT="0" marB="0" anchor="ctr">
                    <a:lnL>
                      <a:noFill/>
                    </a:lnL>
                    <a:lnT>
                      <a:noFill/>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91631484"/>
                  </a:ext>
                </a:extLst>
              </a:tr>
              <a:tr h="0">
                <a:tc>
                  <a:txBody>
                    <a:bodyPr/>
                    <a:lstStyle/>
                    <a:p>
                      <a:pPr algn="ctr" rtl="1">
                        <a:lnSpc>
                          <a:spcPct val="115000"/>
                        </a:lnSpc>
                        <a:spcAft>
                          <a:spcPts val="1000"/>
                        </a:spcAft>
                        <a:tabLst>
                          <a:tab pos="5505450" algn="l"/>
                        </a:tabLst>
                      </a:pPr>
                      <a:r>
                        <a:rPr lang="fa-IR" sz="1400" b="1" dirty="0">
                          <a:solidFill>
                            <a:srgbClr val="000000"/>
                          </a:solidFill>
                          <a:effectLst/>
                          <a:latin typeface="B Lotus" panose="00000400000000000000" pitchFamily="2" charset="-78"/>
                          <a:ea typeface="Calibri" panose="020F0502020204030204" pitchFamily="34" charset="0"/>
                          <a:cs typeface="B Nazanin" panose="00000400000000000000" pitchFamily="2" charset="-78"/>
                        </a:rPr>
                        <a:t>سابقه کاری</a:t>
                      </a:r>
                      <a:endParaRPr lang="en-US" sz="1400" b="1" dirty="0">
                        <a:effectLst/>
                        <a:latin typeface="Cambria" panose="02040503050406030204" pitchFamily="18" charset="0"/>
                        <a:ea typeface="Times New Roman" panose="02020603050405020304" pitchFamily="18"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gn="ctr" rtl="1">
                        <a:lnSpc>
                          <a:spcPct val="115000"/>
                        </a:lnSpc>
                        <a:spcAft>
                          <a:spcPts val="1000"/>
                        </a:spcAft>
                        <a:tabLst>
                          <a:tab pos="5505450" algn="l"/>
                        </a:tabLst>
                      </a:pPr>
                      <a:r>
                        <a:rPr lang="fa-IR" sz="1400" b="1" dirty="0">
                          <a:solidFill>
                            <a:srgbClr val="000000"/>
                          </a:solidFill>
                          <a:effectLst/>
                          <a:latin typeface="B Lotus" panose="00000400000000000000" pitchFamily="2" charset="-78"/>
                          <a:ea typeface="Calibri" panose="020F0502020204030204" pitchFamily="34" charset="0"/>
                          <a:cs typeface="B Nazanin" panose="00000400000000000000" pitchFamily="2" charset="-78"/>
                        </a:rPr>
                        <a:t>فراوانی</a:t>
                      </a:r>
                      <a:endParaRPr lang="en-US" sz="1400" b="1" dirty="0">
                        <a:effectLst/>
                        <a:latin typeface="Cambria" panose="02040503050406030204" pitchFamily="18" charset="0"/>
                        <a:ea typeface="Times New Roman" panose="02020603050405020304" pitchFamily="18" charset="0"/>
                        <a:cs typeface="B Nazanin" panose="00000400000000000000" pitchFamily="2" charset="-7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درصد فراوانی</a:t>
                      </a:r>
                      <a:endParaRPr lang="en-US" sz="1400" b="1">
                        <a:effectLst/>
                        <a:latin typeface="Cambria" panose="02040503050406030204" pitchFamily="18" charset="0"/>
                        <a:ea typeface="Times New Roman" panose="02020603050405020304" pitchFamily="18"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extLst>
                  <a:ext uri="{0D108BD9-81ED-4DB2-BD59-A6C34878D82A}">
                    <a16:rowId xmlns:a16="http://schemas.microsoft.com/office/drawing/2014/main" val="3872212319"/>
                  </a:ext>
                </a:extLst>
              </a:tr>
              <a:tr h="0">
                <a:tc>
                  <a:txBody>
                    <a:bodyPr/>
                    <a:lstStyle/>
                    <a:p>
                      <a:pPr algn="ctr" rtl="1">
                        <a:lnSpc>
                          <a:spcPct val="115000"/>
                        </a:lnSpc>
                        <a:spcAft>
                          <a:spcPts val="1000"/>
                        </a:spcAft>
                        <a:tabLst>
                          <a:tab pos="5505450" algn="l"/>
                        </a:tabLst>
                      </a:pPr>
                      <a:r>
                        <a:rPr lang="fa-IR" sz="1400" b="1" dirty="0">
                          <a:solidFill>
                            <a:srgbClr val="000000"/>
                          </a:solidFill>
                          <a:effectLst/>
                          <a:latin typeface="B Lotus" panose="00000400000000000000" pitchFamily="2" charset="-78"/>
                          <a:ea typeface="Calibri" panose="020F0502020204030204" pitchFamily="34" charset="0"/>
                          <a:cs typeface="B Nazanin" panose="00000400000000000000" pitchFamily="2" charset="-78"/>
                        </a:rPr>
                        <a:t>زن</a:t>
                      </a:r>
                      <a:endParaRPr lang="en-US" sz="1400" b="1" dirty="0">
                        <a:effectLst/>
                        <a:latin typeface="Cambria" panose="02040503050406030204" pitchFamily="18" charset="0"/>
                        <a:ea typeface="Times New Roman" panose="02020603050405020304" pitchFamily="18"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400" b="1" dirty="0">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6</a:t>
                      </a:r>
                      <a:endParaRPr lang="en-US" sz="1400" b="1" dirty="0">
                        <a:effectLst/>
                        <a:latin typeface="Cambria" panose="02040503050406030204" pitchFamily="18" charset="0"/>
                        <a:ea typeface="Times New Roman" panose="02020603050405020304" pitchFamily="18"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400" b="1" dirty="0">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50</a:t>
                      </a:r>
                      <a:endParaRPr lang="en-US" sz="1400" b="1" dirty="0">
                        <a:effectLst/>
                        <a:latin typeface="Cambria" panose="02040503050406030204" pitchFamily="18" charset="0"/>
                        <a:ea typeface="Times New Roman" panose="02020603050405020304" pitchFamily="18"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27865253"/>
                  </a:ext>
                </a:extLst>
              </a:tr>
              <a:tr h="0">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مرد</a:t>
                      </a:r>
                      <a:endParaRPr lang="en-US" sz="1400" b="1">
                        <a:effectLst/>
                        <a:latin typeface="Cambria" panose="02040503050406030204" pitchFamily="18" charset="0"/>
                        <a:ea typeface="Times New Roman" panose="02020603050405020304" pitchFamily="18"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400" b="1" dirty="0">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6</a:t>
                      </a:r>
                      <a:endParaRPr lang="en-US" sz="1400" b="1" dirty="0">
                        <a:effectLst/>
                        <a:latin typeface="Cambria" panose="02040503050406030204" pitchFamily="18" charset="0"/>
                        <a:ea typeface="Times New Roman" panose="02020603050405020304" pitchFamily="18"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50</a:t>
                      </a:r>
                      <a:endParaRPr lang="en-US" sz="1400" b="1">
                        <a:effectLst/>
                        <a:latin typeface="Cambria" panose="02040503050406030204" pitchFamily="18" charset="0"/>
                        <a:ea typeface="Times New Roman" panose="02020603050405020304" pitchFamily="18"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41421679"/>
                  </a:ext>
                </a:extLst>
              </a:tr>
              <a:tr h="0">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کل</a:t>
                      </a:r>
                      <a:endParaRPr lang="en-US" sz="1400" b="1">
                        <a:effectLst/>
                        <a:latin typeface="Cambria" panose="02040503050406030204" pitchFamily="18" charset="0"/>
                        <a:ea typeface="Times New Roman" panose="02020603050405020304" pitchFamily="18"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400" b="1" dirty="0">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12</a:t>
                      </a:r>
                      <a:endParaRPr lang="en-US" sz="1400" b="1" dirty="0">
                        <a:effectLst/>
                        <a:latin typeface="Cambria" panose="02040503050406030204" pitchFamily="18" charset="0"/>
                        <a:ea typeface="Times New Roman" panose="02020603050405020304" pitchFamily="18"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400" b="1" dirty="0">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100</a:t>
                      </a:r>
                      <a:endParaRPr lang="en-US" sz="1400" b="1" dirty="0">
                        <a:effectLst/>
                        <a:latin typeface="Cambria" panose="02040503050406030204" pitchFamily="18" charset="0"/>
                        <a:ea typeface="Times New Roman" panose="02020603050405020304" pitchFamily="18"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24245906"/>
                  </a:ext>
                </a:extLst>
              </a:tr>
            </a:tbl>
          </a:graphicData>
        </a:graphic>
      </p:graphicFrame>
      <p:graphicFrame>
        <p:nvGraphicFramePr>
          <p:cNvPr id="82" name="Table 81">
            <a:extLst>
              <a:ext uri="{FF2B5EF4-FFF2-40B4-BE49-F238E27FC236}">
                <a16:creationId xmlns:a16="http://schemas.microsoft.com/office/drawing/2014/main" id="{35CCFF01-E106-7F1E-399B-9D04C8353DB0}"/>
              </a:ext>
            </a:extLst>
          </p:cNvPr>
          <p:cNvGraphicFramePr>
            <a:graphicFrameLocks noGrp="1"/>
          </p:cNvGraphicFramePr>
          <p:nvPr>
            <p:extLst>
              <p:ext uri="{D42A27DB-BD31-4B8C-83A1-F6EECF244321}">
                <p14:modId xmlns:p14="http://schemas.microsoft.com/office/powerpoint/2010/main" val="2847232843"/>
              </p:ext>
            </p:extLst>
          </p:nvPr>
        </p:nvGraphicFramePr>
        <p:xfrm>
          <a:off x="2103103" y="3427442"/>
          <a:ext cx="3648075" cy="1717548"/>
        </p:xfrm>
        <a:graphic>
          <a:graphicData uri="http://schemas.openxmlformats.org/drawingml/2006/table">
            <a:tbl>
              <a:tblPr rtl="1" firstRow="1" firstCol="1" bandRow="1"/>
              <a:tblGrid>
                <a:gridCol w="1216025">
                  <a:extLst>
                    <a:ext uri="{9D8B030D-6E8A-4147-A177-3AD203B41FA5}">
                      <a16:colId xmlns:a16="http://schemas.microsoft.com/office/drawing/2014/main" val="410316106"/>
                    </a:ext>
                  </a:extLst>
                </a:gridCol>
                <a:gridCol w="1216025">
                  <a:extLst>
                    <a:ext uri="{9D8B030D-6E8A-4147-A177-3AD203B41FA5}">
                      <a16:colId xmlns:a16="http://schemas.microsoft.com/office/drawing/2014/main" val="2203403811"/>
                    </a:ext>
                  </a:extLst>
                </a:gridCol>
                <a:gridCol w="1216025">
                  <a:extLst>
                    <a:ext uri="{9D8B030D-6E8A-4147-A177-3AD203B41FA5}">
                      <a16:colId xmlns:a16="http://schemas.microsoft.com/office/drawing/2014/main" val="1918621390"/>
                    </a:ext>
                  </a:extLst>
                </a:gridCol>
              </a:tblGrid>
              <a:tr h="0">
                <a:tc gridSpan="3">
                  <a:txBody>
                    <a:bodyPr/>
                    <a:lstStyle/>
                    <a:p>
                      <a:pPr algn="ctr" rtl="1">
                        <a:lnSpc>
                          <a:spcPct val="115000"/>
                        </a:lnSpc>
                        <a:spcAft>
                          <a:spcPts val="1000"/>
                        </a:spcAft>
                        <a:tabLst>
                          <a:tab pos="5505450" algn="l"/>
                        </a:tabLst>
                      </a:pPr>
                      <a:r>
                        <a:rPr lang="ar-SA" sz="1400" b="1" dirty="0">
                          <a:solidFill>
                            <a:srgbClr val="000000"/>
                          </a:solidFill>
                          <a:effectLst/>
                          <a:latin typeface="Cambria" panose="02040503050406030204" pitchFamily="18" charset="0"/>
                          <a:ea typeface="Times New Roman" panose="02020603050405020304" pitchFamily="18" charset="0"/>
                          <a:cs typeface="B Nazanin" panose="00000400000000000000" pitchFamily="2" charset="-78"/>
                        </a:rPr>
                        <a:t>جدول </a:t>
                      </a:r>
                      <a:r>
                        <a:rPr lang="fa-IR" sz="1400" b="1" dirty="0">
                          <a:solidFill>
                            <a:srgbClr val="000000"/>
                          </a:solidFill>
                          <a:effectLst/>
                          <a:latin typeface="Cambria" panose="02040503050406030204" pitchFamily="18" charset="0"/>
                          <a:ea typeface="Times New Roman" panose="02020603050405020304" pitchFamily="18" charset="0"/>
                          <a:cs typeface="B Nazanin" panose="00000400000000000000" pitchFamily="2" charset="-78"/>
                        </a:rPr>
                        <a:t>5</a:t>
                      </a:r>
                      <a:r>
                        <a:rPr lang="ar-SA" sz="1400" b="1" dirty="0">
                          <a:solidFill>
                            <a:srgbClr val="000000"/>
                          </a:solidFill>
                          <a:effectLst/>
                          <a:latin typeface="Cambria" panose="02040503050406030204" pitchFamily="18" charset="0"/>
                          <a:ea typeface="Times New Roman" panose="02020603050405020304" pitchFamily="18" charset="0"/>
                          <a:cs typeface="B Nazanin" panose="00000400000000000000" pitchFamily="2" charset="-78"/>
                        </a:rPr>
                        <a:t>.  بررسی وضعیت سن در مشارکت کنندگان (خبرگان)</a:t>
                      </a:r>
                      <a:endParaRPr lang="en-US" sz="1100" b="1"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a:noFill/>
                    </a:lnL>
                    <a:lnT>
                      <a:noFill/>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55208162"/>
                  </a:ext>
                </a:extLst>
              </a:tr>
              <a:tr h="0">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سابقه کاری</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فراوانی</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درصد فراوانی</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extLst>
                  <a:ext uri="{0D108BD9-81ED-4DB2-BD59-A6C34878D82A}">
                    <a16:rowId xmlns:a16="http://schemas.microsoft.com/office/drawing/2014/main" val="32915199"/>
                  </a:ext>
                </a:extLst>
              </a:tr>
              <a:tr h="0">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زیر 35 سال</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4</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34</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2003800"/>
                  </a:ext>
                </a:extLst>
              </a:tr>
              <a:tr h="0">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بین 36 االی 45</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3</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25</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01016453"/>
                  </a:ext>
                </a:extLst>
              </a:tr>
              <a:tr h="0">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بالای 46 سال</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5</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41</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74093444"/>
                  </a:ext>
                </a:extLst>
              </a:tr>
              <a:tr h="0">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کل</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12</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400" b="1" dirty="0">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100</a:t>
                      </a:r>
                      <a:endParaRPr lang="en-US" sz="11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60280949"/>
                  </a:ext>
                </a:extLst>
              </a:tr>
            </a:tbl>
          </a:graphicData>
        </a:graphic>
      </p:graphicFrame>
      <p:graphicFrame>
        <p:nvGraphicFramePr>
          <p:cNvPr id="83" name="Table 82">
            <a:extLst>
              <a:ext uri="{FF2B5EF4-FFF2-40B4-BE49-F238E27FC236}">
                <a16:creationId xmlns:a16="http://schemas.microsoft.com/office/drawing/2014/main" id="{1D46AD57-131E-69C0-7BC4-34F660E8AD19}"/>
              </a:ext>
            </a:extLst>
          </p:cNvPr>
          <p:cNvGraphicFramePr>
            <a:graphicFrameLocks noGrp="1"/>
          </p:cNvGraphicFramePr>
          <p:nvPr>
            <p:extLst>
              <p:ext uri="{D42A27DB-BD31-4B8C-83A1-F6EECF244321}">
                <p14:modId xmlns:p14="http://schemas.microsoft.com/office/powerpoint/2010/main" val="1074351105"/>
              </p:ext>
            </p:extLst>
          </p:nvPr>
        </p:nvGraphicFramePr>
        <p:xfrm>
          <a:off x="269475" y="1600955"/>
          <a:ext cx="3648075" cy="1472184"/>
        </p:xfrm>
        <a:graphic>
          <a:graphicData uri="http://schemas.openxmlformats.org/drawingml/2006/table">
            <a:tbl>
              <a:tblPr rtl="1" firstRow="1" firstCol="1" bandRow="1"/>
              <a:tblGrid>
                <a:gridCol w="1216025">
                  <a:extLst>
                    <a:ext uri="{9D8B030D-6E8A-4147-A177-3AD203B41FA5}">
                      <a16:colId xmlns:a16="http://schemas.microsoft.com/office/drawing/2014/main" val="3978530851"/>
                    </a:ext>
                  </a:extLst>
                </a:gridCol>
                <a:gridCol w="1216025">
                  <a:extLst>
                    <a:ext uri="{9D8B030D-6E8A-4147-A177-3AD203B41FA5}">
                      <a16:colId xmlns:a16="http://schemas.microsoft.com/office/drawing/2014/main" val="1412566875"/>
                    </a:ext>
                  </a:extLst>
                </a:gridCol>
                <a:gridCol w="1216025">
                  <a:extLst>
                    <a:ext uri="{9D8B030D-6E8A-4147-A177-3AD203B41FA5}">
                      <a16:colId xmlns:a16="http://schemas.microsoft.com/office/drawing/2014/main" val="3210707232"/>
                    </a:ext>
                  </a:extLst>
                </a:gridCol>
              </a:tblGrid>
              <a:tr h="0">
                <a:tc gridSpan="3">
                  <a:txBody>
                    <a:bodyPr/>
                    <a:lstStyle/>
                    <a:p>
                      <a:pPr algn="ctr" rtl="1">
                        <a:lnSpc>
                          <a:spcPct val="115000"/>
                        </a:lnSpc>
                        <a:spcAft>
                          <a:spcPts val="1000"/>
                        </a:spcAft>
                        <a:tabLst>
                          <a:tab pos="5505450" algn="l"/>
                        </a:tabLst>
                      </a:pPr>
                      <a:r>
                        <a:rPr lang="ar-SA" sz="1400" b="1" dirty="0">
                          <a:solidFill>
                            <a:srgbClr val="000000"/>
                          </a:solidFill>
                          <a:effectLst/>
                          <a:latin typeface="Cambria" panose="02040503050406030204" pitchFamily="18" charset="0"/>
                          <a:ea typeface="Calibri" panose="020F0502020204030204" pitchFamily="34" charset="0"/>
                          <a:cs typeface="B Nazanin" panose="00000400000000000000" pitchFamily="2" charset="-78"/>
                        </a:rPr>
                        <a:t>جدول </a:t>
                      </a:r>
                      <a:r>
                        <a:rPr lang="fa-IR" sz="1400" b="1" dirty="0">
                          <a:solidFill>
                            <a:srgbClr val="000000"/>
                          </a:solidFill>
                          <a:effectLst/>
                          <a:latin typeface="Cambria" panose="02040503050406030204" pitchFamily="18" charset="0"/>
                          <a:ea typeface="Calibri" panose="020F0502020204030204" pitchFamily="34" charset="0"/>
                          <a:cs typeface="B Nazanin" panose="00000400000000000000" pitchFamily="2" charset="-78"/>
                        </a:rPr>
                        <a:t>3</a:t>
                      </a:r>
                      <a:r>
                        <a:rPr lang="ar-SA" sz="1400" b="1" dirty="0">
                          <a:solidFill>
                            <a:srgbClr val="000000"/>
                          </a:solidFill>
                          <a:effectLst/>
                          <a:latin typeface="Cambria" panose="02040503050406030204" pitchFamily="18" charset="0"/>
                          <a:ea typeface="Calibri" panose="020F0502020204030204" pitchFamily="34" charset="0"/>
                          <a:cs typeface="B Nazanin" panose="00000400000000000000" pitchFamily="2" charset="-78"/>
                        </a:rPr>
                        <a:t>. بررسی وضعیت مدرک تحصیلی در مشارکت کنندگان</a:t>
                      </a:r>
                      <a:r>
                        <a:rPr lang="fa-IR" sz="1400" b="1" dirty="0">
                          <a:solidFill>
                            <a:srgbClr val="000000"/>
                          </a:solidFill>
                          <a:effectLst/>
                          <a:latin typeface="Cambria" panose="02040503050406030204" pitchFamily="18" charset="0"/>
                          <a:ea typeface="Calibri" panose="020F0502020204030204" pitchFamily="34" charset="0"/>
                          <a:cs typeface="B Nazanin" panose="00000400000000000000" pitchFamily="2" charset="-78"/>
                        </a:rPr>
                        <a:t> </a:t>
                      </a:r>
                      <a:r>
                        <a:rPr lang="ar-SA" sz="1400" b="1" dirty="0">
                          <a:solidFill>
                            <a:srgbClr val="000000"/>
                          </a:solidFill>
                          <a:effectLst/>
                          <a:latin typeface="Cambria" panose="02040503050406030204" pitchFamily="18" charset="0"/>
                          <a:ea typeface="Calibri" panose="020F0502020204030204" pitchFamily="34" charset="0"/>
                          <a:cs typeface="B Nazanin" panose="00000400000000000000" pitchFamily="2" charset="-78"/>
                        </a:rPr>
                        <a:t>(خبرگان)</a:t>
                      </a:r>
                      <a:endParaRPr lang="en-US" sz="1100" b="1"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a:noFill/>
                    </a:lnL>
                    <a:lnT>
                      <a:noFill/>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54729341"/>
                  </a:ext>
                </a:extLst>
              </a:tr>
              <a:tr h="0">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سابقه کاری</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فراوانی</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درصد فراوانی</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extLst>
                  <a:ext uri="{0D108BD9-81ED-4DB2-BD59-A6C34878D82A}">
                    <a16:rowId xmlns:a16="http://schemas.microsoft.com/office/drawing/2014/main" val="610689898"/>
                  </a:ext>
                </a:extLst>
              </a:tr>
              <a:tr h="0">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کارشناسی ارشد</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5</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42</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117025"/>
                  </a:ext>
                </a:extLst>
              </a:tr>
              <a:tr h="0">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دکتری</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7</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58</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48344607"/>
                  </a:ext>
                </a:extLst>
              </a:tr>
              <a:tr h="41275">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کل</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12</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400" b="1" dirty="0">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100</a:t>
                      </a:r>
                      <a:endParaRPr lang="en-US" sz="11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21156101"/>
                  </a:ext>
                </a:extLst>
              </a:tr>
            </a:tbl>
          </a:graphicData>
        </a:graphic>
      </p:graphicFrame>
      <p:pic>
        <p:nvPicPr>
          <p:cNvPr id="84" name="Picture 83">
            <a:extLst>
              <a:ext uri="{FF2B5EF4-FFF2-40B4-BE49-F238E27FC236}">
                <a16:creationId xmlns:a16="http://schemas.microsoft.com/office/drawing/2014/main" id="{27087020-FA93-0C7F-2889-9EEDAB39A53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244" b="98319" l="10000" r="90000">
                        <a14:foregroundMark x1="62444" y1="90756" x2="62444" y2="98739"/>
                        <a14:foregroundMark x1="51778" y1="17227" x2="51778" y2="17227"/>
                        <a14:foregroundMark x1="54222" y1="18067" x2="48444" y2="13866"/>
                        <a14:foregroundMark x1="48889" y1="9244" x2="46889" y2="9244"/>
                      </a14:backgroundRemoval>
                    </a14:imgEffect>
                  </a14:imgLayer>
                </a14:imgProps>
              </a:ext>
            </a:extLst>
          </a:blip>
          <a:stretch>
            <a:fillRect/>
          </a:stretch>
        </p:blipFill>
        <p:spPr>
          <a:xfrm>
            <a:off x="8837787" y="4247794"/>
            <a:ext cx="4575942" cy="2610206"/>
          </a:xfrm>
          <a:prstGeom prst="rect">
            <a:avLst/>
          </a:prstGeom>
        </p:spPr>
      </p:pic>
    </p:spTree>
    <p:extLst>
      <p:ext uri="{BB962C8B-B14F-4D97-AF65-F5344CB8AC3E}">
        <p14:creationId xmlns:p14="http://schemas.microsoft.com/office/powerpoint/2010/main" val="2841555596"/>
      </p:ext>
    </p:extLst>
  </p:cSld>
  <p:clrMapOvr>
    <a:masterClrMapping/>
  </p:clrMapOvr>
  <p:transition spd="slow">
    <p:cover/>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CFF66">
            <a:alpha val="41000"/>
          </a:srgbClr>
        </a:solidFill>
        <a:effectLst/>
      </p:bgPr>
    </p:bg>
    <p:spTree>
      <p:nvGrpSpPr>
        <p:cNvPr id="1" name="Shape 1232"/>
        <p:cNvGrpSpPr/>
        <p:nvPr/>
      </p:nvGrpSpPr>
      <p:grpSpPr>
        <a:xfrm>
          <a:off x="0" y="0"/>
          <a:ext cx="0" cy="0"/>
          <a:chOff x="0" y="0"/>
          <a:chExt cx="0" cy="0"/>
        </a:xfrm>
      </p:grpSpPr>
      <p:sp>
        <p:nvSpPr>
          <p:cNvPr id="44" name="Rectangle 43"/>
          <p:cNvSpPr/>
          <p:nvPr/>
        </p:nvSpPr>
        <p:spPr>
          <a:xfrm>
            <a:off x="0" y="0"/>
            <a:ext cx="12192000" cy="6858000"/>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4" name="Table 3">
            <a:extLst>
              <a:ext uri="{FF2B5EF4-FFF2-40B4-BE49-F238E27FC236}">
                <a16:creationId xmlns:a16="http://schemas.microsoft.com/office/drawing/2014/main" id="{9C5335E4-EA5A-D362-E338-5392E59C7A27}"/>
              </a:ext>
            </a:extLst>
          </p:cNvPr>
          <p:cNvGraphicFramePr>
            <a:graphicFrameLocks noGrp="1"/>
          </p:cNvGraphicFramePr>
          <p:nvPr/>
        </p:nvGraphicFramePr>
        <p:xfrm>
          <a:off x="4271963" y="3284887"/>
          <a:ext cx="3648075" cy="1432814"/>
        </p:xfrm>
        <a:graphic>
          <a:graphicData uri="http://schemas.openxmlformats.org/drawingml/2006/table">
            <a:tbl>
              <a:tblPr rtl="1" firstRow="1" firstCol="1" bandRow="1"/>
              <a:tblGrid>
                <a:gridCol w="1216025">
                  <a:extLst>
                    <a:ext uri="{9D8B030D-6E8A-4147-A177-3AD203B41FA5}">
                      <a16:colId xmlns:a16="http://schemas.microsoft.com/office/drawing/2014/main" val="255427099"/>
                    </a:ext>
                  </a:extLst>
                </a:gridCol>
                <a:gridCol w="1216025">
                  <a:extLst>
                    <a:ext uri="{9D8B030D-6E8A-4147-A177-3AD203B41FA5}">
                      <a16:colId xmlns:a16="http://schemas.microsoft.com/office/drawing/2014/main" val="1556913453"/>
                    </a:ext>
                  </a:extLst>
                </a:gridCol>
                <a:gridCol w="1216025">
                  <a:extLst>
                    <a:ext uri="{9D8B030D-6E8A-4147-A177-3AD203B41FA5}">
                      <a16:colId xmlns:a16="http://schemas.microsoft.com/office/drawing/2014/main" val="4077597691"/>
                    </a:ext>
                  </a:extLst>
                </a:gridCol>
              </a:tblGrid>
              <a:tr h="0">
                <a:tc gridSpan="3">
                  <a:txBody>
                    <a:bodyPr/>
                    <a:lstStyle/>
                    <a:p>
                      <a:pPr algn="ctr" rtl="1">
                        <a:lnSpc>
                          <a:spcPct val="115000"/>
                        </a:lnSpc>
                        <a:spcAft>
                          <a:spcPts val="1000"/>
                        </a:spcAft>
                        <a:tabLst>
                          <a:tab pos="5505450" algn="l"/>
                        </a:tabLst>
                      </a:pPr>
                      <a:r>
                        <a:rPr lang="ar-SA" sz="1100">
                          <a:solidFill>
                            <a:srgbClr val="000000"/>
                          </a:solidFill>
                          <a:effectLst/>
                          <a:latin typeface="Cambria" panose="02040503050406030204" pitchFamily="18" charset="0"/>
                          <a:ea typeface="Times New Roman" panose="02020603050405020304" pitchFamily="18" charset="0"/>
                          <a:cs typeface="B Lotus" panose="00000400000000000000" pitchFamily="2" charset="-78"/>
                        </a:rPr>
                        <a:t>جدول 4-1:  بررسی وضعیت سمت در مشارکت کنندگان (خبرگان)</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a:noFill/>
                    </a:lnL>
                    <a:lnT>
                      <a:noFill/>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46672197"/>
                  </a:ext>
                </a:extLst>
              </a:tr>
              <a:tr h="0">
                <a:tc>
                  <a:txBody>
                    <a:bodyPr/>
                    <a:lstStyle/>
                    <a:p>
                      <a:pPr algn="ctr" rtl="1">
                        <a:lnSpc>
                          <a:spcPct val="115000"/>
                        </a:lnSpc>
                        <a:spcAft>
                          <a:spcPts val="1000"/>
                        </a:spcAft>
                        <a:tabLst>
                          <a:tab pos="5505450" algn="l"/>
                        </a:tabLst>
                      </a:pPr>
                      <a:r>
                        <a:rPr lang="fa-IR" sz="1100" b="1">
                          <a:solidFill>
                            <a:srgbClr val="000000"/>
                          </a:solidFill>
                          <a:effectLst/>
                          <a:highlight>
                            <a:srgbClr val="B2A1C7"/>
                          </a:highlight>
                          <a:latin typeface="B Lotus" panose="00000400000000000000" pitchFamily="2" charset="-78"/>
                          <a:ea typeface="Calibri" panose="020F0502020204030204" pitchFamily="34" charset="0"/>
                          <a:cs typeface="B Lotus" panose="00000400000000000000" pitchFamily="2" charset="-78"/>
                        </a:rPr>
                        <a:t>سمت</a:t>
                      </a:r>
                      <a:endParaRPr lang="en-US" sz="1100">
                        <a:effectLst/>
                        <a:highlight>
                          <a:srgbClr val="B2A1C7"/>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gn="ctr" rtl="1">
                        <a:lnSpc>
                          <a:spcPct val="115000"/>
                        </a:lnSpc>
                        <a:spcAft>
                          <a:spcPts val="1000"/>
                        </a:spcAft>
                        <a:tabLst>
                          <a:tab pos="5505450" algn="l"/>
                        </a:tabLst>
                      </a:pPr>
                      <a:r>
                        <a:rPr lang="fa-IR" sz="1100" b="1">
                          <a:solidFill>
                            <a:srgbClr val="000000"/>
                          </a:solidFill>
                          <a:effectLst/>
                          <a:highlight>
                            <a:srgbClr val="B2A1C7"/>
                          </a:highlight>
                          <a:latin typeface="B Lotus" panose="00000400000000000000" pitchFamily="2" charset="-78"/>
                          <a:ea typeface="Calibri" panose="020F0502020204030204" pitchFamily="34" charset="0"/>
                          <a:cs typeface="B Lotus" panose="00000400000000000000" pitchFamily="2" charset="-78"/>
                        </a:rPr>
                        <a:t>فراوانی</a:t>
                      </a:r>
                      <a:endParaRPr lang="en-US" sz="1100">
                        <a:effectLst/>
                        <a:highlight>
                          <a:srgbClr val="B2A1C7"/>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gn="ctr" rtl="1">
                        <a:lnSpc>
                          <a:spcPct val="115000"/>
                        </a:lnSpc>
                        <a:spcAft>
                          <a:spcPts val="1000"/>
                        </a:spcAft>
                        <a:tabLst>
                          <a:tab pos="5505450" algn="l"/>
                        </a:tabLst>
                      </a:pPr>
                      <a:r>
                        <a:rPr lang="fa-IR" sz="1100" b="1">
                          <a:solidFill>
                            <a:srgbClr val="000000"/>
                          </a:solidFill>
                          <a:effectLst/>
                          <a:highlight>
                            <a:srgbClr val="B2A1C7"/>
                          </a:highlight>
                          <a:latin typeface="B Lotus" panose="00000400000000000000" pitchFamily="2" charset="-78"/>
                          <a:ea typeface="Calibri" panose="020F0502020204030204" pitchFamily="34" charset="0"/>
                          <a:cs typeface="B Lotus" panose="00000400000000000000" pitchFamily="2" charset="-78"/>
                        </a:rPr>
                        <a:t>درصد فراوانی</a:t>
                      </a:r>
                      <a:endParaRPr lang="en-US" sz="1100">
                        <a:effectLst/>
                        <a:highlight>
                          <a:srgbClr val="B2A1C7"/>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extLst>
                  <a:ext uri="{0D108BD9-81ED-4DB2-BD59-A6C34878D82A}">
                    <a16:rowId xmlns:a16="http://schemas.microsoft.com/office/drawing/2014/main" val="1621048639"/>
                  </a:ext>
                </a:extLst>
              </a:tr>
              <a:tr h="325120">
                <a:tc>
                  <a:txBody>
                    <a:bodyPr/>
                    <a:lstStyle/>
                    <a:p>
                      <a:pPr algn="ctr" rtl="1">
                        <a:lnSpc>
                          <a:spcPct val="115000"/>
                        </a:lnSpc>
                        <a:spcAft>
                          <a:spcPts val="1000"/>
                        </a:spcAft>
                        <a:tabLst>
                          <a:tab pos="5505450" algn="l"/>
                        </a:tabLst>
                      </a:pPr>
                      <a:r>
                        <a:rPr lang="fa-IR" sz="1100" b="1">
                          <a:solidFill>
                            <a:srgbClr val="000000"/>
                          </a:solidFill>
                          <a:effectLst/>
                          <a:highlight>
                            <a:srgbClr val="FABF8F"/>
                          </a:highlight>
                          <a:latin typeface="B Lotus" panose="00000400000000000000" pitchFamily="2" charset="-78"/>
                          <a:ea typeface="Calibri" panose="020F0502020204030204" pitchFamily="34" charset="0"/>
                          <a:cs typeface="B Lotus" panose="00000400000000000000" pitchFamily="2" charset="-78"/>
                        </a:rPr>
                        <a:t>معاون</a:t>
                      </a:r>
                      <a:endParaRPr lang="en-US" sz="1100">
                        <a:effectLst/>
                        <a:highlight>
                          <a:srgbClr val="FABF8F"/>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6</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50</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08988975"/>
                  </a:ext>
                </a:extLst>
              </a:tr>
              <a:tr h="336550">
                <a:tc>
                  <a:txBody>
                    <a:bodyPr/>
                    <a:lstStyle/>
                    <a:p>
                      <a:pPr algn="ctr" rtl="1">
                        <a:lnSpc>
                          <a:spcPct val="115000"/>
                        </a:lnSpc>
                        <a:spcAft>
                          <a:spcPts val="1000"/>
                        </a:spcAft>
                        <a:tabLst>
                          <a:tab pos="5505450" algn="l"/>
                        </a:tabLst>
                      </a:pPr>
                      <a:r>
                        <a:rPr lang="fa-IR" sz="1100" b="1">
                          <a:solidFill>
                            <a:srgbClr val="000000"/>
                          </a:solidFill>
                          <a:effectLst/>
                          <a:highlight>
                            <a:srgbClr val="FABF8F"/>
                          </a:highlight>
                          <a:latin typeface="B Lotus" panose="00000400000000000000" pitchFamily="2" charset="-78"/>
                          <a:ea typeface="Calibri" panose="020F0502020204030204" pitchFamily="34" charset="0"/>
                          <a:cs typeface="B Lotus" panose="00000400000000000000" pitchFamily="2" charset="-78"/>
                        </a:rPr>
                        <a:t>کارشناس</a:t>
                      </a:r>
                      <a:endParaRPr lang="en-US" sz="1100">
                        <a:effectLst/>
                        <a:highlight>
                          <a:srgbClr val="FABF8F"/>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2</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17</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90428777"/>
                  </a:ext>
                </a:extLst>
              </a:tr>
              <a:tr h="0">
                <a:tc>
                  <a:txBody>
                    <a:bodyPr/>
                    <a:lstStyle/>
                    <a:p>
                      <a:pPr algn="ctr" rtl="1">
                        <a:lnSpc>
                          <a:spcPct val="115000"/>
                        </a:lnSpc>
                        <a:spcAft>
                          <a:spcPts val="1000"/>
                        </a:spcAft>
                        <a:tabLst>
                          <a:tab pos="5505450" algn="l"/>
                        </a:tabLst>
                      </a:pPr>
                      <a:r>
                        <a:rPr lang="fa-IR" sz="1100" b="1">
                          <a:solidFill>
                            <a:srgbClr val="000000"/>
                          </a:solidFill>
                          <a:effectLst/>
                          <a:highlight>
                            <a:srgbClr val="FABF8F"/>
                          </a:highlight>
                          <a:latin typeface="B Lotus" panose="00000400000000000000" pitchFamily="2" charset="-78"/>
                          <a:ea typeface="Calibri" panose="020F0502020204030204" pitchFamily="34" charset="0"/>
                          <a:cs typeface="B Lotus" panose="00000400000000000000" pitchFamily="2" charset="-78"/>
                        </a:rPr>
                        <a:t>مدیر</a:t>
                      </a:r>
                      <a:endParaRPr lang="en-US" sz="1100">
                        <a:effectLst/>
                        <a:highlight>
                          <a:srgbClr val="FABF8F"/>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4</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33</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82297831"/>
                  </a:ext>
                </a:extLst>
              </a:tr>
              <a:tr h="0">
                <a:tc>
                  <a:txBody>
                    <a:bodyPr/>
                    <a:lstStyle/>
                    <a:p>
                      <a:pPr algn="ctr" rtl="1">
                        <a:lnSpc>
                          <a:spcPct val="115000"/>
                        </a:lnSpc>
                        <a:spcAft>
                          <a:spcPts val="1000"/>
                        </a:spcAft>
                        <a:tabLst>
                          <a:tab pos="5505450" algn="l"/>
                        </a:tabLst>
                      </a:pPr>
                      <a:r>
                        <a:rPr lang="fa-IR" sz="1100" b="1">
                          <a:solidFill>
                            <a:srgbClr val="000000"/>
                          </a:solidFill>
                          <a:effectLst/>
                          <a:highlight>
                            <a:srgbClr val="FABF8F"/>
                          </a:highlight>
                          <a:latin typeface="B Lotus" panose="00000400000000000000" pitchFamily="2" charset="-78"/>
                          <a:ea typeface="Calibri" panose="020F0502020204030204" pitchFamily="34" charset="0"/>
                          <a:cs typeface="B Lotus" panose="00000400000000000000" pitchFamily="2" charset="-78"/>
                        </a:rPr>
                        <a:t>کل</a:t>
                      </a:r>
                      <a:endParaRPr lang="en-US" sz="1100">
                        <a:effectLst/>
                        <a:highlight>
                          <a:srgbClr val="FABF8F"/>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12</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100" b="1" dirty="0">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100</a:t>
                      </a:r>
                      <a:endParaRPr lang="en-US" sz="11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13816734"/>
                  </a:ext>
                </a:extLst>
              </a:tr>
            </a:tbl>
          </a:graphicData>
        </a:graphic>
      </p:graphicFrame>
      <p:pic>
        <p:nvPicPr>
          <p:cNvPr id="8" name="Picture 7">
            <a:extLst>
              <a:ext uri="{FF2B5EF4-FFF2-40B4-BE49-F238E27FC236}">
                <a16:creationId xmlns:a16="http://schemas.microsoft.com/office/drawing/2014/main" id="{08471927-94CF-DFC1-B5E1-1EC64D7B36EA}"/>
              </a:ext>
            </a:extLst>
          </p:cNvPr>
          <p:cNvPicPr>
            <a:picLocks noChangeAspect="1"/>
          </p:cNvPicPr>
          <p:nvPr/>
        </p:nvPicPr>
        <p:blipFill>
          <a:blip r:embed="rId3"/>
          <a:stretch>
            <a:fillRect/>
          </a:stretch>
        </p:blipFill>
        <p:spPr>
          <a:xfrm>
            <a:off x="28281" y="33871"/>
            <a:ext cx="12132210" cy="6816846"/>
          </a:xfrm>
          <a:prstGeom prst="rect">
            <a:avLst/>
          </a:prstGeom>
        </p:spPr>
      </p:pic>
      <p:pic>
        <p:nvPicPr>
          <p:cNvPr id="42" name="Picture 41">
            <a:extLst>
              <a:ext uri="{FF2B5EF4-FFF2-40B4-BE49-F238E27FC236}">
                <a16:creationId xmlns:a16="http://schemas.microsoft.com/office/drawing/2014/main" id="{FB4C8090-F601-2829-F0CF-42EA79540D2D}"/>
              </a:ext>
            </a:extLst>
          </p:cNvPr>
          <p:cNvPicPr>
            <a:picLocks noChangeAspect="1"/>
          </p:cNvPicPr>
          <p:nvPr/>
        </p:nvPicPr>
        <p:blipFill>
          <a:blip r:embed="rId4"/>
          <a:stretch>
            <a:fillRect/>
          </a:stretch>
        </p:blipFill>
        <p:spPr>
          <a:xfrm>
            <a:off x="11568134" y="89214"/>
            <a:ext cx="498965" cy="795764"/>
          </a:xfrm>
          <a:prstGeom prst="rect">
            <a:avLst/>
          </a:prstGeom>
        </p:spPr>
      </p:pic>
      <p:grpSp>
        <p:nvGrpSpPr>
          <p:cNvPr id="45" name="Group 44">
            <a:extLst>
              <a:ext uri="{FF2B5EF4-FFF2-40B4-BE49-F238E27FC236}">
                <a16:creationId xmlns:a16="http://schemas.microsoft.com/office/drawing/2014/main" id="{11557F15-BE56-DF1D-C308-BBB11A7831D4}"/>
              </a:ext>
            </a:extLst>
          </p:cNvPr>
          <p:cNvGrpSpPr/>
          <p:nvPr/>
        </p:nvGrpSpPr>
        <p:grpSpPr>
          <a:xfrm>
            <a:off x="-27981" y="4984146"/>
            <a:ext cx="2500375" cy="1861361"/>
            <a:chOff x="-27981" y="4984146"/>
            <a:chExt cx="2500375" cy="1861361"/>
          </a:xfrm>
        </p:grpSpPr>
        <p:grpSp>
          <p:nvGrpSpPr>
            <p:cNvPr id="46" name="Google Shape;372;p26"/>
            <p:cNvGrpSpPr/>
            <p:nvPr/>
          </p:nvGrpSpPr>
          <p:grpSpPr>
            <a:xfrm>
              <a:off x="-27981" y="4984146"/>
              <a:ext cx="2500375" cy="1861361"/>
              <a:chOff x="2729825" y="2787050"/>
              <a:chExt cx="3419550" cy="2545625"/>
            </a:xfrm>
          </p:grpSpPr>
          <p:sp>
            <p:nvSpPr>
              <p:cNvPr id="48" name="Google Shape;373;p26"/>
              <p:cNvSpPr/>
              <p:nvPr/>
            </p:nvSpPr>
            <p:spPr>
              <a:xfrm>
                <a:off x="4430425" y="4552400"/>
                <a:ext cx="1709725" cy="772725"/>
              </a:xfrm>
              <a:custGeom>
                <a:avLst/>
                <a:gdLst/>
                <a:ahLst/>
                <a:cxnLst/>
                <a:rect l="l" t="t" r="r" b="b"/>
                <a:pathLst>
                  <a:path w="68389" h="30909" extrusionOk="0">
                    <a:moveTo>
                      <a:pt x="68388" y="1"/>
                    </a:moveTo>
                    <a:lnTo>
                      <a:pt x="988" y="25476"/>
                    </a:lnTo>
                    <a:lnTo>
                      <a:pt x="0" y="30908"/>
                    </a:lnTo>
                    <a:lnTo>
                      <a:pt x="67894" y="5435"/>
                    </a:lnTo>
                    <a:lnTo>
                      <a:pt x="68388" y="1"/>
                    </a:lnTo>
                    <a:close/>
                  </a:path>
                </a:pathLst>
              </a:custGeom>
              <a:solidFill>
                <a:srgbClr val="C6FF0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Google Shape;374;p26"/>
              <p:cNvSpPr/>
              <p:nvPr/>
            </p:nvSpPr>
            <p:spPr>
              <a:xfrm>
                <a:off x="4422150" y="4544825"/>
                <a:ext cx="1725925" cy="787850"/>
              </a:xfrm>
              <a:custGeom>
                <a:avLst/>
                <a:gdLst/>
                <a:ahLst/>
                <a:cxnLst/>
                <a:rect l="l" t="t" r="r" b="b"/>
                <a:pathLst>
                  <a:path w="69037" h="31514" extrusionOk="0">
                    <a:moveTo>
                      <a:pt x="68374" y="757"/>
                    </a:moveTo>
                    <a:lnTo>
                      <a:pt x="67941" y="5521"/>
                    </a:lnTo>
                    <a:lnTo>
                      <a:pt x="724" y="30742"/>
                    </a:lnTo>
                    <a:lnTo>
                      <a:pt x="724" y="30742"/>
                    </a:lnTo>
                    <a:lnTo>
                      <a:pt x="1585" y="26001"/>
                    </a:lnTo>
                    <a:lnTo>
                      <a:pt x="68374" y="757"/>
                    </a:lnTo>
                    <a:close/>
                    <a:moveTo>
                      <a:pt x="68720" y="1"/>
                    </a:moveTo>
                    <a:cubicBezTo>
                      <a:pt x="68685" y="1"/>
                      <a:pt x="68648" y="7"/>
                      <a:pt x="68612" y="21"/>
                    </a:cubicBezTo>
                    <a:lnTo>
                      <a:pt x="1212" y="25496"/>
                    </a:lnTo>
                    <a:cubicBezTo>
                      <a:pt x="1112" y="25532"/>
                      <a:pt x="1041" y="25620"/>
                      <a:pt x="1021" y="25725"/>
                    </a:cubicBezTo>
                    <a:lnTo>
                      <a:pt x="35" y="31158"/>
                    </a:lnTo>
                    <a:cubicBezTo>
                      <a:pt x="0" y="31343"/>
                      <a:pt x="143" y="31514"/>
                      <a:pt x="331" y="31514"/>
                    </a:cubicBezTo>
                    <a:cubicBezTo>
                      <a:pt x="367" y="31514"/>
                      <a:pt x="403" y="31507"/>
                      <a:pt x="437" y="31495"/>
                    </a:cubicBezTo>
                    <a:lnTo>
                      <a:pt x="68330" y="6019"/>
                    </a:lnTo>
                    <a:cubicBezTo>
                      <a:pt x="68440" y="5979"/>
                      <a:pt x="68514" y="5880"/>
                      <a:pt x="68526" y="5764"/>
                    </a:cubicBezTo>
                    <a:lnTo>
                      <a:pt x="69019" y="331"/>
                    </a:lnTo>
                    <a:cubicBezTo>
                      <a:pt x="69036" y="147"/>
                      <a:pt x="68890" y="1"/>
                      <a:pt x="68720"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Google Shape;375;p26"/>
              <p:cNvSpPr/>
              <p:nvPr/>
            </p:nvSpPr>
            <p:spPr>
              <a:xfrm>
                <a:off x="4471675" y="4721000"/>
                <a:ext cx="1414175" cy="525075"/>
              </a:xfrm>
              <a:custGeom>
                <a:avLst/>
                <a:gdLst/>
                <a:ahLst/>
                <a:cxnLst/>
                <a:rect l="l" t="t" r="r" b="b"/>
                <a:pathLst>
                  <a:path w="56567" h="21003" extrusionOk="0">
                    <a:moveTo>
                      <a:pt x="56396" y="0"/>
                    </a:moveTo>
                    <a:cubicBezTo>
                      <a:pt x="56379" y="0"/>
                      <a:pt x="56361" y="3"/>
                      <a:pt x="56343" y="10"/>
                    </a:cubicBezTo>
                    <a:lnTo>
                      <a:pt x="159" y="20710"/>
                    </a:lnTo>
                    <a:cubicBezTo>
                      <a:pt x="1" y="20768"/>
                      <a:pt x="43" y="21002"/>
                      <a:pt x="211" y="21003"/>
                    </a:cubicBezTo>
                    <a:cubicBezTo>
                      <a:pt x="230" y="21003"/>
                      <a:pt x="247" y="20999"/>
                      <a:pt x="264" y="20992"/>
                    </a:cubicBezTo>
                    <a:lnTo>
                      <a:pt x="56448" y="293"/>
                    </a:lnTo>
                    <a:cubicBezTo>
                      <a:pt x="56526" y="264"/>
                      <a:pt x="56566" y="178"/>
                      <a:pt x="56538" y="99"/>
                    </a:cubicBezTo>
                    <a:cubicBezTo>
                      <a:pt x="56515" y="38"/>
                      <a:pt x="56457" y="0"/>
                      <a:pt x="5639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Google Shape;376;p26"/>
              <p:cNvSpPr/>
              <p:nvPr/>
            </p:nvSpPr>
            <p:spPr>
              <a:xfrm>
                <a:off x="4434700" y="4948950"/>
                <a:ext cx="908950" cy="340225"/>
              </a:xfrm>
              <a:custGeom>
                <a:avLst/>
                <a:gdLst/>
                <a:ahLst/>
                <a:cxnLst/>
                <a:rect l="l" t="t" r="r" b="b"/>
                <a:pathLst>
                  <a:path w="36358" h="13609" extrusionOk="0">
                    <a:moveTo>
                      <a:pt x="36187" y="0"/>
                    </a:moveTo>
                    <a:cubicBezTo>
                      <a:pt x="36171" y="0"/>
                      <a:pt x="36154" y="3"/>
                      <a:pt x="36137" y="9"/>
                    </a:cubicBezTo>
                    <a:lnTo>
                      <a:pt x="159" y="13315"/>
                    </a:lnTo>
                    <a:cubicBezTo>
                      <a:pt x="1" y="13374"/>
                      <a:pt x="42" y="13609"/>
                      <a:pt x="211" y="13609"/>
                    </a:cubicBezTo>
                    <a:cubicBezTo>
                      <a:pt x="230" y="13609"/>
                      <a:pt x="247" y="13605"/>
                      <a:pt x="264" y="13599"/>
                    </a:cubicBezTo>
                    <a:lnTo>
                      <a:pt x="36242" y="293"/>
                    </a:lnTo>
                    <a:cubicBezTo>
                      <a:pt x="36319" y="263"/>
                      <a:pt x="36358" y="177"/>
                      <a:pt x="36329" y="100"/>
                    </a:cubicBezTo>
                    <a:cubicBezTo>
                      <a:pt x="36306" y="38"/>
                      <a:pt x="36249" y="0"/>
                      <a:pt x="3618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Google Shape;377;p26"/>
              <p:cNvSpPr/>
              <p:nvPr/>
            </p:nvSpPr>
            <p:spPr>
              <a:xfrm>
                <a:off x="2731550" y="3426875"/>
                <a:ext cx="1731425" cy="1905800"/>
              </a:xfrm>
              <a:custGeom>
                <a:avLst/>
                <a:gdLst/>
                <a:ahLst/>
                <a:cxnLst/>
                <a:rect l="l" t="t" r="r" b="b"/>
                <a:pathLst>
                  <a:path w="69257" h="76232" extrusionOk="0">
                    <a:moveTo>
                      <a:pt x="605" y="1044"/>
                    </a:moveTo>
                    <a:lnTo>
                      <a:pt x="68618" y="70595"/>
                    </a:lnTo>
                    <a:lnTo>
                      <a:pt x="67762" y="75301"/>
                    </a:lnTo>
                    <a:lnTo>
                      <a:pt x="604" y="6602"/>
                    </a:lnTo>
                    <a:lnTo>
                      <a:pt x="605" y="1044"/>
                    </a:lnTo>
                    <a:close/>
                    <a:moveTo>
                      <a:pt x="305" y="0"/>
                    </a:moveTo>
                    <a:cubicBezTo>
                      <a:pt x="150" y="0"/>
                      <a:pt x="0" y="121"/>
                      <a:pt x="0" y="303"/>
                    </a:cubicBezTo>
                    <a:lnTo>
                      <a:pt x="0" y="6725"/>
                    </a:lnTo>
                    <a:cubicBezTo>
                      <a:pt x="0" y="6803"/>
                      <a:pt x="31" y="6879"/>
                      <a:pt x="86" y="6935"/>
                    </a:cubicBezTo>
                    <a:lnTo>
                      <a:pt x="67739" y="76141"/>
                    </a:lnTo>
                    <a:cubicBezTo>
                      <a:pt x="67797" y="76199"/>
                      <a:pt x="67873" y="76231"/>
                      <a:pt x="67955" y="76232"/>
                    </a:cubicBezTo>
                    <a:lnTo>
                      <a:pt x="67955" y="76232"/>
                    </a:lnTo>
                    <a:cubicBezTo>
                      <a:pt x="68101" y="76231"/>
                      <a:pt x="68225" y="76127"/>
                      <a:pt x="68251" y="75983"/>
                    </a:cubicBezTo>
                    <a:lnTo>
                      <a:pt x="69239" y="70549"/>
                    </a:lnTo>
                    <a:cubicBezTo>
                      <a:pt x="69256" y="70453"/>
                      <a:pt x="69226" y="70354"/>
                      <a:pt x="69158" y="70284"/>
                    </a:cubicBezTo>
                    <a:lnTo>
                      <a:pt x="518" y="92"/>
                    </a:lnTo>
                    <a:cubicBezTo>
                      <a:pt x="456" y="29"/>
                      <a:pt x="380" y="0"/>
                      <a:pt x="305" y="0"/>
                    </a:cubicBezTo>
                    <a:close/>
                    <a:moveTo>
                      <a:pt x="67955" y="76232"/>
                    </a:moveTo>
                    <a:cubicBezTo>
                      <a:pt x="67955" y="76232"/>
                      <a:pt x="67954" y="76232"/>
                      <a:pt x="67954" y="76232"/>
                    </a:cubicBezTo>
                    <a:lnTo>
                      <a:pt x="67955" y="76232"/>
                    </a:lnTo>
                    <a:cubicBezTo>
                      <a:pt x="67955" y="76232"/>
                      <a:pt x="67955" y="76232"/>
                      <a:pt x="67955" y="76232"/>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Google Shape;378;p26"/>
              <p:cNvSpPr/>
              <p:nvPr/>
            </p:nvSpPr>
            <p:spPr>
              <a:xfrm>
                <a:off x="2760150" y="3556625"/>
                <a:ext cx="1013400" cy="1011775"/>
              </a:xfrm>
              <a:custGeom>
                <a:avLst/>
                <a:gdLst/>
                <a:ahLst/>
                <a:cxnLst/>
                <a:rect l="l" t="t" r="r" b="b"/>
                <a:pathLst>
                  <a:path w="40536" h="40471" extrusionOk="0">
                    <a:moveTo>
                      <a:pt x="165" y="1"/>
                    </a:moveTo>
                    <a:cubicBezTo>
                      <a:pt x="127" y="1"/>
                      <a:pt x="88" y="16"/>
                      <a:pt x="59" y="45"/>
                    </a:cubicBezTo>
                    <a:cubicBezTo>
                      <a:pt x="0" y="104"/>
                      <a:pt x="0" y="200"/>
                      <a:pt x="59" y="259"/>
                    </a:cubicBezTo>
                    <a:lnTo>
                      <a:pt x="40226" y="40426"/>
                    </a:lnTo>
                    <a:cubicBezTo>
                      <a:pt x="40255" y="40454"/>
                      <a:pt x="40294" y="40470"/>
                      <a:pt x="40333" y="40470"/>
                    </a:cubicBezTo>
                    <a:cubicBezTo>
                      <a:pt x="40467" y="40470"/>
                      <a:pt x="40535" y="40308"/>
                      <a:pt x="40440" y="40213"/>
                    </a:cubicBezTo>
                    <a:lnTo>
                      <a:pt x="273" y="45"/>
                    </a:lnTo>
                    <a:cubicBezTo>
                      <a:pt x="243" y="16"/>
                      <a:pt x="204" y="1"/>
                      <a:pt x="165"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Google Shape;379;p26"/>
              <p:cNvSpPr/>
              <p:nvPr/>
            </p:nvSpPr>
            <p:spPr>
              <a:xfrm>
                <a:off x="3234375" y="3987775"/>
                <a:ext cx="1056625" cy="1079625"/>
              </a:xfrm>
              <a:custGeom>
                <a:avLst/>
                <a:gdLst/>
                <a:ahLst/>
                <a:cxnLst/>
                <a:rect l="l" t="t" r="r" b="b"/>
                <a:pathLst>
                  <a:path w="42265" h="43185" extrusionOk="0">
                    <a:moveTo>
                      <a:pt x="167" y="0"/>
                    </a:moveTo>
                    <a:cubicBezTo>
                      <a:pt x="129" y="0"/>
                      <a:pt x="91" y="14"/>
                      <a:pt x="61" y="44"/>
                    </a:cubicBezTo>
                    <a:cubicBezTo>
                      <a:pt x="0" y="103"/>
                      <a:pt x="2" y="202"/>
                      <a:pt x="64" y="261"/>
                    </a:cubicBezTo>
                    <a:lnTo>
                      <a:pt x="41956" y="43139"/>
                    </a:lnTo>
                    <a:cubicBezTo>
                      <a:pt x="41984" y="43169"/>
                      <a:pt x="42023" y="43185"/>
                      <a:pt x="42064" y="43185"/>
                    </a:cubicBezTo>
                    <a:cubicBezTo>
                      <a:pt x="42197" y="43185"/>
                      <a:pt x="42265" y="43024"/>
                      <a:pt x="42172" y="42928"/>
                    </a:cubicBezTo>
                    <a:lnTo>
                      <a:pt x="280" y="51"/>
                    </a:lnTo>
                    <a:cubicBezTo>
                      <a:pt x="250" y="17"/>
                      <a:pt x="208" y="0"/>
                      <a:pt x="16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Google Shape;380;p26"/>
              <p:cNvSpPr/>
              <p:nvPr/>
            </p:nvSpPr>
            <p:spPr>
              <a:xfrm>
                <a:off x="2739100" y="2878775"/>
                <a:ext cx="3401050" cy="2310525"/>
              </a:xfrm>
              <a:custGeom>
                <a:avLst/>
                <a:gdLst/>
                <a:ahLst/>
                <a:cxnLst/>
                <a:rect l="l" t="t" r="r" b="b"/>
                <a:pathLst>
                  <a:path w="136042" h="92421" extrusionOk="0">
                    <a:moveTo>
                      <a:pt x="66188" y="0"/>
                    </a:moveTo>
                    <a:lnTo>
                      <a:pt x="1" y="22227"/>
                    </a:lnTo>
                    <a:lnTo>
                      <a:pt x="68641" y="92421"/>
                    </a:lnTo>
                    <a:lnTo>
                      <a:pt x="136041" y="66946"/>
                    </a:lnTo>
                    <a:lnTo>
                      <a:pt x="66188" y="0"/>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Google Shape;381;p26"/>
              <p:cNvSpPr/>
              <p:nvPr/>
            </p:nvSpPr>
            <p:spPr>
              <a:xfrm>
                <a:off x="2729825" y="2871200"/>
                <a:ext cx="3419550" cy="2325625"/>
              </a:xfrm>
              <a:custGeom>
                <a:avLst/>
                <a:gdLst/>
                <a:ahLst/>
                <a:cxnLst/>
                <a:rect l="l" t="t" r="r" b="b"/>
                <a:pathLst>
                  <a:path w="136782" h="93025" extrusionOk="0">
                    <a:moveTo>
                      <a:pt x="66482" y="647"/>
                    </a:moveTo>
                    <a:lnTo>
                      <a:pt x="135858" y="67136"/>
                    </a:lnTo>
                    <a:lnTo>
                      <a:pt x="69089" y="92371"/>
                    </a:lnTo>
                    <a:lnTo>
                      <a:pt x="924" y="22662"/>
                    </a:lnTo>
                    <a:lnTo>
                      <a:pt x="66482" y="647"/>
                    </a:lnTo>
                    <a:close/>
                    <a:moveTo>
                      <a:pt x="66560" y="0"/>
                    </a:moveTo>
                    <a:cubicBezTo>
                      <a:pt x="66527" y="0"/>
                      <a:pt x="66494" y="6"/>
                      <a:pt x="66463" y="17"/>
                    </a:cubicBezTo>
                    <a:lnTo>
                      <a:pt x="276" y="22244"/>
                    </a:lnTo>
                    <a:cubicBezTo>
                      <a:pt x="64" y="22315"/>
                      <a:pt x="0" y="22582"/>
                      <a:pt x="156" y="22742"/>
                    </a:cubicBezTo>
                    <a:lnTo>
                      <a:pt x="68796" y="92934"/>
                    </a:lnTo>
                    <a:cubicBezTo>
                      <a:pt x="68852" y="92993"/>
                      <a:pt x="68931" y="93025"/>
                      <a:pt x="69012" y="93025"/>
                    </a:cubicBezTo>
                    <a:cubicBezTo>
                      <a:pt x="69048" y="93025"/>
                      <a:pt x="69085" y="93018"/>
                      <a:pt x="69119" y="93005"/>
                    </a:cubicBezTo>
                    <a:lnTo>
                      <a:pt x="136519" y="67532"/>
                    </a:lnTo>
                    <a:cubicBezTo>
                      <a:pt x="136727" y="67452"/>
                      <a:pt x="136781" y="67184"/>
                      <a:pt x="136621" y="67032"/>
                    </a:cubicBezTo>
                    <a:lnTo>
                      <a:pt x="66767" y="85"/>
                    </a:lnTo>
                    <a:cubicBezTo>
                      <a:pt x="66711" y="30"/>
                      <a:pt x="66636" y="0"/>
                      <a:pt x="66560"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Google Shape;384;p26"/>
              <p:cNvSpPr/>
              <p:nvPr/>
            </p:nvSpPr>
            <p:spPr>
              <a:xfrm>
                <a:off x="2924050" y="3207600"/>
                <a:ext cx="147750" cy="239450"/>
              </a:xfrm>
              <a:custGeom>
                <a:avLst/>
                <a:gdLst/>
                <a:ahLst/>
                <a:cxnLst/>
                <a:rect l="l" t="t" r="r" b="b"/>
                <a:pathLst>
                  <a:path w="5910" h="9578" extrusionOk="0">
                    <a:moveTo>
                      <a:pt x="1141" y="1"/>
                    </a:moveTo>
                    <a:cubicBezTo>
                      <a:pt x="666" y="1"/>
                      <a:pt x="234" y="327"/>
                      <a:pt x="126" y="810"/>
                    </a:cubicBezTo>
                    <a:cubicBezTo>
                      <a:pt x="0" y="1368"/>
                      <a:pt x="352" y="1922"/>
                      <a:pt x="910" y="2048"/>
                    </a:cubicBezTo>
                    <a:cubicBezTo>
                      <a:pt x="2294" y="2358"/>
                      <a:pt x="3386" y="3619"/>
                      <a:pt x="3627" y="5186"/>
                    </a:cubicBezTo>
                    <a:cubicBezTo>
                      <a:pt x="3783" y="6185"/>
                      <a:pt x="3578" y="7174"/>
                      <a:pt x="3052" y="7971"/>
                    </a:cubicBezTo>
                    <a:cubicBezTo>
                      <a:pt x="2842" y="8289"/>
                      <a:pt x="2824" y="8697"/>
                      <a:pt x="3004" y="9033"/>
                    </a:cubicBezTo>
                    <a:cubicBezTo>
                      <a:pt x="3185" y="9369"/>
                      <a:pt x="3535" y="9578"/>
                      <a:pt x="3916" y="9578"/>
                    </a:cubicBezTo>
                    <a:cubicBezTo>
                      <a:pt x="3917" y="9578"/>
                      <a:pt x="3918" y="9578"/>
                      <a:pt x="3920" y="9578"/>
                    </a:cubicBezTo>
                    <a:cubicBezTo>
                      <a:pt x="4268" y="9578"/>
                      <a:pt x="4592" y="9402"/>
                      <a:pt x="4783" y="9112"/>
                    </a:cubicBezTo>
                    <a:cubicBezTo>
                      <a:pt x="5592" y="7885"/>
                      <a:pt x="5909" y="6379"/>
                      <a:pt x="5677" y="4870"/>
                    </a:cubicBezTo>
                    <a:cubicBezTo>
                      <a:pt x="5306" y="2467"/>
                      <a:pt x="3572" y="520"/>
                      <a:pt x="1364" y="25"/>
                    </a:cubicBezTo>
                    <a:cubicBezTo>
                      <a:pt x="1289" y="8"/>
                      <a:pt x="1214" y="1"/>
                      <a:pt x="114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Google Shape;385;p26"/>
              <p:cNvSpPr/>
              <p:nvPr/>
            </p:nvSpPr>
            <p:spPr>
              <a:xfrm>
                <a:off x="3166700" y="3118625"/>
                <a:ext cx="147750" cy="239475"/>
              </a:xfrm>
              <a:custGeom>
                <a:avLst/>
                <a:gdLst/>
                <a:ahLst/>
                <a:cxnLst/>
                <a:rect l="l" t="t" r="r" b="b"/>
                <a:pathLst>
                  <a:path w="5910" h="9579" extrusionOk="0">
                    <a:moveTo>
                      <a:pt x="1136" y="0"/>
                    </a:moveTo>
                    <a:cubicBezTo>
                      <a:pt x="662" y="0"/>
                      <a:pt x="234" y="328"/>
                      <a:pt x="126" y="810"/>
                    </a:cubicBezTo>
                    <a:cubicBezTo>
                      <a:pt x="0" y="1368"/>
                      <a:pt x="352" y="1922"/>
                      <a:pt x="910" y="2047"/>
                    </a:cubicBezTo>
                    <a:cubicBezTo>
                      <a:pt x="2293" y="2358"/>
                      <a:pt x="3386" y="3619"/>
                      <a:pt x="3627" y="5186"/>
                    </a:cubicBezTo>
                    <a:cubicBezTo>
                      <a:pt x="3782" y="6186"/>
                      <a:pt x="3577" y="7175"/>
                      <a:pt x="3052" y="7971"/>
                    </a:cubicBezTo>
                    <a:cubicBezTo>
                      <a:pt x="2842" y="8290"/>
                      <a:pt x="2824" y="8698"/>
                      <a:pt x="3004" y="9032"/>
                    </a:cubicBezTo>
                    <a:cubicBezTo>
                      <a:pt x="3185" y="9368"/>
                      <a:pt x="3535" y="9579"/>
                      <a:pt x="3916" y="9579"/>
                    </a:cubicBezTo>
                    <a:cubicBezTo>
                      <a:pt x="4265" y="9579"/>
                      <a:pt x="4590" y="9404"/>
                      <a:pt x="4782" y="9113"/>
                    </a:cubicBezTo>
                    <a:cubicBezTo>
                      <a:pt x="5592" y="7886"/>
                      <a:pt x="5909" y="6379"/>
                      <a:pt x="5677" y="4870"/>
                    </a:cubicBezTo>
                    <a:cubicBezTo>
                      <a:pt x="5305" y="2468"/>
                      <a:pt x="3573" y="521"/>
                      <a:pt x="1364" y="26"/>
                    </a:cubicBezTo>
                    <a:cubicBezTo>
                      <a:pt x="1288" y="9"/>
                      <a:pt x="1212" y="0"/>
                      <a:pt x="113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Google Shape;386;p26"/>
              <p:cNvSpPr/>
              <p:nvPr/>
            </p:nvSpPr>
            <p:spPr>
              <a:xfrm>
                <a:off x="4132125" y="2787050"/>
                <a:ext cx="147475" cy="239450"/>
              </a:xfrm>
              <a:custGeom>
                <a:avLst/>
                <a:gdLst/>
                <a:ahLst/>
                <a:cxnLst/>
                <a:rect l="l" t="t" r="r" b="b"/>
                <a:pathLst>
                  <a:path w="5899" h="9578" extrusionOk="0">
                    <a:moveTo>
                      <a:pt x="1136" y="1"/>
                    </a:moveTo>
                    <a:cubicBezTo>
                      <a:pt x="661" y="1"/>
                      <a:pt x="233" y="329"/>
                      <a:pt x="124" y="811"/>
                    </a:cubicBezTo>
                    <a:cubicBezTo>
                      <a:pt x="0" y="1366"/>
                      <a:pt x="346" y="1918"/>
                      <a:pt x="899" y="2046"/>
                    </a:cubicBezTo>
                    <a:cubicBezTo>
                      <a:pt x="2284" y="2357"/>
                      <a:pt x="3375" y="3618"/>
                      <a:pt x="3617" y="5185"/>
                    </a:cubicBezTo>
                    <a:cubicBezTo>
                      <a:pt x="3772" y="6185"/>
                      <a:pt x="3567" y="7174"/>
                      <a:pt x="3042" y="7970"/>
                    </a:cubicBezTo>
                    <a:cubicBezTo>
                      <a:pt x="2831" y="8289"/>
                      <a:pt x="2813" y="8696"/>
                      <a:pt x="2994" y="9031"/>
                    </a:cubicBezTo>
                    <a:cubicBezTo>
                      <a:pt x="3174" y="9367"/>
                      <a:pt x="3525" y="9577"/>
                      <a:pt x="3905" y="9578"/>
                    </a:cubicBezTo>
                    <a:cubicBezTo>
                      <a:pt x="4254" y="9578"/>
                      <a:pt x="4579" y="9403"/>
                      <a:pt x="4770" y="9112"/>
                    </a:cubicBezTo>
                    <a:cubicBezTo>
                      <a:pt x="5580" y="7885"/>
                      <a:pt x="5898" y="6378"/>
                      <a:pt x="5665" y="4870"/>
                    </a:cubicBezTo>
                    <a:cubicBezTo>
                      <a:pt x="5295" y="2466"/>
                      <a:pt x="3563" y="519"/>
                      <a:pt x="1354" y="24"/>
                    </a:cubicBezTo>
                    <a:cubicBezTo>
                      <a:pt x="1281" y="8"/>
                      <a:pt x="1208" y="1"/>
                      <a:pt x="113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Google Shape;387;p26"/>
              <p:cNvSpPr/>
              <p:nvPr/>
            </p:nvSpPr>
            <p:spPr>
              <a:xfrm>
                <a:off x="3886525" y="2862525"/>
                <a:ext cx="147750" cy="239475"/>
              </a:xfrm>
              <a:custGeom>
                <a:avLst/>
                <a:gdLst/>
                <a:ahLst/>
                <a:cxnLst/>
                <a:rect l="l" t="t" r="r" b="b"/>
                <a:pathLst>
                  <a:path w="5910" h="9579" extrusionOk="0">
                    <a:moveTo>
                      <a:pt x="1140" y="0"/>
                    </a:moveTo>
                    <a:cubicBezTo>
                      <a:pt x="666" y="0"/>
                      <a:pt x="235" y="326"/>
                      <a:pt x="126" y="809"/>
                    </a:cubicBezTo>
                    <a:cubicBezTo>
                      <a:pt x="1" y="1368"/>
                      <a:pt x="352" y="1922"/>
                      <a:pt x="911" y="2047"/>
                    </a:cubicBezTo>
                    <a:cubicBezTo>
                      <a:pt x="2294" y="2358"/>
                      <a:pt x="3386" y="3618"/>
                      <a:pt x="3628" y="5186"/>
                    </a:cubicBezTo>
                    <a:cubicBezTo>
                      <a:pt x="3782" y="6185"/>
                      <a:pt x="3577" y="7174"/>
                      <a:pt x="3053" y="7971"/>
                    </a:cubicBezTo>
                    <a:cubicBezTo>
                      <a:pt x="2842" y="8288"/>
                      <a:pt x="2824" y="8697"/>
                      <a:pt x="3005" y="9032"/>
                    </a:cubicBezTo>
                    <a:cubicBezTo>
                      <a:pt x="3185" y="9368"/>
                      <a:pt x="3535" y="9577"/>
                      <a:pt x="3917" y="9579"/>
                    </a:cubicBezTo>
                    <a:cubicBezTo>
                      <a:pt x="4265" y="9579"/>
                      <a:pt x="4590" y="9403"/>
                      <a:pt x="4783" y="9112"/>
                    </a:cubicBezTo>
                    <a:cubicBezTo>
                      <a:pt x="5592" y="7885"/>
                      <a:pt x="5910" y="6378"/>
                      <a:pt x="5676" y="4869"/>
                    </a:cubicBezTo>
                    <a:cubicBezTo>
                      <a:pt x="5306" y="2467"/>
                      <a:pt x="3573" y="520"/>
                      <a:pt x="1364" y="24"/>
                    </a:cubicBezTo>
                    <a:cubicBezTo>
                      <a:pt x="1289" y="8"/>
                      <a:pt x="1214" y="0"/>
                      <a:pt x="1140"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Google Shape;388;p26"/>
              <p:cNvSpPr/>
              <p:nvPr/>
            </p:nvSpPr>
            <p:spPr>
              <a:xfrm>
                <a:off x="3663050" y="2948825"/>
                <a:ext cx="147425" cy="239425"/>
              </a:xfrm>
              <a:custGeom>
                <a:avLst/>
                <a:gdLst/>
                <a:ahLst/>
                <a:cxnLst/>
                <a:rect l="l" t="t" r="r" b="b"/>
                <a:pathLst>
                  <a:path w="5897" h="9577" extrusionOk="0">
                    <a:moveTo>
                      <a:pt x="1135" y="1"/>
                    </a:moveTo>
                    <a:cubicBezTo>
                      <a:pt x="661" y="1"/>
                      <a:pt x="233" y="329"/>
                      <a:pt x="125" y="810"/>
                    </a:cubicBezTo>
                    <a:cubicBezTo>
                      <a:pt x="1" y="1364"/>
                      <a:pt x="346" y="1915"/>
                      <a:pt x="899" y="2046"/>
                    </a:cubicBezTo>
                    <a:cubicBezTo>
                      <a:pt x="2283" y="2356"/>
                      <a:pt x="3374" y="3617"/>
                      <a:pt x="3615" y="5184"/>
                    </a:cubicBezTo>
                    <a:cubicBezTo>
                      <a:pt x="3771" y="6184"/>
                      <a:pt x="3566" y="7173"/>
                      <a:pt x="3040" y="7970"/>
                    </a:cubicBezTo>
                    <a:cubicBezTo>
                      <a:pt x="2831" y="8287"/>
                      <a:pt x="2813" y="8696"/>
                      <a:pt x="2993" y="9031"/>
                    </a:cubicBezTo>
                    <a:cubicBezTo>
                      <a:pt x="3174" y="9367"/>
                      <a:pt x="3523" y="9577"/>
                      <a:pt x="3905" y="9577"/>
                    </a:cubicBezTo>
                    <a:cubicBezTo>
                      <a:pt x="3906" y="9577"/>
                      <a:pt x="3907" y="9577"/>
                      <a:pt x="3909" y="9577"/>
                    </a:cubicBezTo>
                    <a:cubicBezTo>
                      <a:pt x="4256" y="9577"/>
                      <a:pt x="4580" y="9401"/>
                      <a:pt x="4771" y="9111"/>
                    </a:cubicBezTo>
                    <a:cubicBezTo>
                      <a:pt x="5580" y="7884"/>
                      <a:pt x="5897" y="6377"/>
                      <a:pt x="5665" y="4867"/>
                    </a:cubicBezTo>
                    <a:cubicBezTo>
                      <a:pt x="5294" y="2465"/>
                      <a:pt x="3561" y="518"/>
                      <a:pt x="1352" y="24"/>
                    </a:cubicBezTo>
                    <a:cubicBezTo>
                      <a:pt x="1279" y="8"/>
                      <a:pt x="1207" y="1"/>
                      <a:pt x="1135"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Google Shape;389;p26"/>
              <p:cNvSpPr/>
              <p:nvPr/>
            </p:nvSpPr>
            <p:spPr>
              <a:xfrm>
                <a:off x="3417425" y="3018875"/>
                <a:ext cx="147750" cy="239475"/>
              </a:xfrm>
              <a:custGeom>
                <a:avLst/>
                <a:gdLst/>
                <a:ahLst/>
                <a:cxnLst/>
                <a:rect l="l" t="t" r="r" b="b"/>
                <a:pathLst>
                  <a:path w="5910" h="9579" extrusionOk="0">
                    <a:moveTo>
                      <a:pt x="1141" y="1"/>
                    </a:moveTo>
                    <a:cubicBezTo>
                      <a:pt x="666" y="1"/>
                      <a:pt x="234" y="327"/>
                      <a:pt x="126" y="810"/>
                    </a:cubicBezTo>
                    <a:cubicBezTo>
                      <a:pt x="0" y="1368"/>
                      <a:pt x="352" y="1923"/>
                      <a:pt x="910" y="2048"/>
                    </a:cubicBezTo>
                    <a:cubicBezTo>
                      <a:pt x="2294" y="2359"/>
                      <a:pt x="3386" y="3619"/>
                      <a:pt x="3628" y="5186"/>
                    </a:cubicBezTo>
                    <a:cubicBezTo>
                      <a:pt x="3782" y="6186"/>
                      <a:pt x="3578" y="7175"/>
                      <a:pt x="3053" y="7972"/>
                    </a:cubicBezTo>
                    <a:cubicBezTo>
                      <a:pt x="2842" y="8289"/>
                      <a:pt x="2824" y="8697"/>
                      <a:pt x="3004" y="9033"/>
                    </a:cubicBezTo>
                    <a:cubicBezTo>
                      <a:pt x="3185" y="9369"/>
                      <a:pt x="3536" y="9578"/>
                      <a:pt x="3916" y="9578"/>
                    </a:cubicBezTo>
                    <a:cubicBezTo>
                      <a:pt x="3917" y="9578"/>
                      <a:pt x="3918" y="9578"/>
                      <a:pt x="3920" y="9578"/>
                    </a:cubicBezTo>
                    <a:cubicBezTo>
                      <a:pt x="4267" y="9578"/>
                      <a:pt x="4591" y="9403"/>
                      <a:pt x="4782" y="9113"/>
                    </a:cubicBezTo>
                    <a:cubicBezTo>
                      <a:pt x="5592" y="7885"/>
                      <a:pt x="5909" y="6379"/>
                      <a:pt x="5677" y="4869"/>
                    </a:cubicBezTo>
                    <a:cubicBezTo>
                      <a:pt x="5305" y="2468"/>
                      <a:pt x="3572" y="521"/>
                      <a:pt x="1364" y="25"/>
                    </a:cubicBezTo>
                    <a:cubicBezTo>
                      <a:pt x="1289" y="9"/>
                      <a:pt x="1214" y="1"/>
                      <a:pt x="114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Google Shape;390;p26"/>
              <p:cNvSpPr/>
              <p:nvPr/>
            </p:nvSpPr>
            <p:spPr>
              <a:xfrm>
                <a:off x="5810475" y="4484050"/>
                <a:ext cx="74925" cy="31725"/>
              </a:xfrm>
              <a:custGeom>
                <a:avLst/>
                <a:gdLst/>
                <a:ahLst/>
                <a:cxnLst/>
                <a:rect l="l" t="t" r="r" b="b"/>
                <a:pathLst>
                  <a:path w="2997" h="1269" extrusionOk="0">
                    <a:moveTo>
                      <a:pt x="2825" y="0"/>
                    </a:moveTo>
                    <a:cubicBezTo>
                      <a:pt x="2808" y="0"/>
                      <a:pt x="2790" y="3"/>
                      <a:pt x="2773" y="9"/>
                    </a:cubicBezTo>
                    <a:lnTo>
                      <a:pt x="159" y="975"/>
                    </a:lnTo>
                    <a:cubicBezTo>
                      <a:pt x="0" y="1034"/>
                      <a:pt x="43" y="1269"/>
                      <a:pt x="212" y="1269"/>
                    </a:cubicBezTo>
                    <a:cubicBezTo>
                      <a:pt x="229" y="1267"/>
                      <a:pt x="246" y="1265"/>
                      <a:pt x="264" y="1258"/>
                    </a:cubicBezTo>
                    <a:lnTo>
                      <a:pt x="2879" y="292"/>
                    </a:lnTo>
                    <a:cubicBezTo>
                      <a:pt x="2957" y="264"/>
                      <a:pt x="2996" y="177"/>
                      <a:pt x="2967" y="99"/>
                    </a:cubicBezTo>
                    <a:cubicBezTo>
                      <a:pt x="2945" y="38"/>
                      <a:pt x="2887" y="0"/>
                      <a:pt x="2825"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Google Shape;391;p26"/>
              <p:cNvSpPr/>
              <p:nvPr/>
            </p:nvSpPr>
            <p:spPr>
              <a:xfrm>
                <a:off x="4519200" y="4530150"/>
                <a:ext cx="1241350" cy="462500"/>
              </a:xfrm>
              <a:custGeom>
                <a:avLst/>
                <a:gdLst/>
                <a:ahLst/>
                <a:cxnLst/>
                <a:rect l="l" t="t" r="r" b="b"/>
                <a:pathLst>
                  <a:path w="49654" h="18500" extrusionOk="0">
                    <a:moveTo>
                      <a:pt x="49483" y="0"/>
                    </a:moveTo>
                    <a:cubicBezTo>
                      <a:pt x="49467" y="0"/>
                      <a:pt x="49450" y="3"/>
                      <a:pt x="49433" y="9"/>
                    </a:cubicBezTo>
                    <a:lnTo>
                      <a:pt x="159" y="18206"/>
                    </a:lnTo>
                    <a:cubicBezTo>
                      <a:pt x="1" y="18265"/>
                      <a:pt x="43" y="18500"/>
                      <a:pt x="212" y="18500"/>
                    </a:cubicBezTo>
                    <a:cubicBezTo>
                      <a:pt x="229" y="18500"/>
                      <a:pt x="247" y="18496"/>
                      <a:pt x="264" y="18490"/>
                    </a:cubicBezTo>
                    <a:lnTo>
                      <a:pt x="49538" y="293"/>
                    </a:lnTo>
                    <a:cubicBezTo>
                      <a:pt x="49615" y="263"/>
                      <a:pt x="49654" y="177"/>
                      <a:pt x="49625" y="100"/>
                    </a:cubicBezTo>
                    <a:cubicBezTo>
                      <a:pt x="49602" y="38"/>
                      <a:pt x="49545" y="0"/>
                      <a:pt x="49483"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Google Shape;392;p26"/>
              <p:cNvSpPr/>
              <p:nvPr/>
            </p:nvSpPr>
            <p:spPr>
              <a:xfrm>
                <a:off x="4553750" y="4345300"/>
                <a:ext cx="1185175" cy="441750"/>
              </a:xfrm>
              <a:custGeom>
                <a:avLst/>
                <a:gdLst/>
                <a:ahLst/>
                <a:cxnLst/>
                <a:rect l="l" t="t" r="r" b="b"/>
                <a:pathLst>
                  <a:path w="47407" h="17670" extrusionOk="0">
                    <a:moveTo>
                      <a:pt x="47237" y="1"/>
                    </a:moveTo>
                    <a:cubicBezTo>
                      <a:pt x="47220" y="1"/>
                      <a:pt x="47201" y="4"/>
                      <a:pt x="47184" y="11"/>
                    </a:cubicBezTo>
                    <a:lnTo>
                      <a:pt x="160" y="17377"/>
                    </a:lnTo>
                    <a:cubicBezTo>
                      <a:pt x="1" y="17435"/>
                      <a:pt x="42" y="17670"/>
                      <a:pt x="211" y="17670"/>
                    </a:cubicBezTo>
                    <a:cubicBezTo>
                      <a:pt x="230" y="17670"/>
                      <a:pt x="247" y="17667"/>
                      <a:pt x="264" y="17661"/>
                    </a:cubicBezTo>
                    <a:lnTo>
                      <a:pt x="47289" y="294"/>
                    </a:lnTo>
                    <a:cubicBezTo>
                      <a:pt x="47367" y="265"/>
                      <a:pt x="47407" y="177"/>
                      <a:pt x="47378" y="99"/>
                    </a:cubicBezTo>
                    <a:cubicBezTo>
                      <a:pt x="47356" y="39"/>
                      <a:pt x="47298" y="1"/>
                      <a:pt x="47237"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Google Shape;393;p26"/>
              <p:cNvSpPr/>
              <p:nvPr/>
            </p:nvSpPr>
            <p:spPr>
              <a:xfrm>
                <a:off x="4372750" y="4808350"/>
                <a:ext cx="112400" cy="45550"/>
              </a:xfrm>
              <a:custGeom>
                <a:avLst/>
                <a:gdLst/>
                <a:ahLst/>
                <a:cxnLst/>
                <a:rect l="l" t="t" r="r" b="b"/>
                <a:pathLst>
                  <a:path w="4496" h="1822" extrusionOk="0">
                    <a:moveTo>
                      <a:pt x="4326" y="1"/>
                    </a:moveTo>
                    <a:cubicBezTo>
                      <a:pt x="4308" y="1"/>
                      <a:pt x="4290" y="4"/>
                      <a:pt x="4273" y="10"/>
                    </a:cubicBezTo>
                    <a:lnTo>
                      <a:pt x="159" y="1528"/>
                    </a:lnTo>
                    <a:cubicBezTo>
                      <a:pt x="1" y="1587"/>
                      <a:pt x="43" y="1822"/>
                      <a:pt x="211" y="1822"/>
                    </a:cubicBezTo>
                    <a:cubicBezTo>
                      <a:pt x="229" y="1822"/>
                      <a:pt x="247" y="1818"/>
                      <a:pt x="264" y="1813"/>
                    </a:cubicBezTo>
                    <a:lnTo>
                      <a:pt x="4379" y="293"/>
                    </a:lnTo>
                    <a:cubicBezTo>
                      <a:pt x="4457" y="265"/>
                      <a:pt x="4496" y="177"/>
                      <a:pt x="4467" y="99"/>
                    </a:cubicBezTo>
                    <a:cubicBezTo>
                      <a:pt x="4445" y="38"/>
                      <a:pt x="4387" y="1"/>
                      <a:pt x="432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Google Shape;394;p26"/>
              <p:cNvSpPr/>
              <p:nvPr/>
            </p:nvSpPr>
            <p:spPr>
              <a:xfrm>
                <a:off x="4226300" y="4206525"/>
                <a:ext cx="1366300" cy="508625"/>
              </a:xfrm>
              <a:custGeom>
                <a:avLst/>
                <a:gdLst/>
                <a:ahLst/>
                <a:cxnLst/>
                <a:rect l="l" t="t" r="r" b="b"/>
                <a:pathLst>
                  <a:path w="54652" h="20345" extrusionOk="0">
                    <a:moveTo>
                      <a:pt x="54481" y="1"/>
                    </a:moveTo>
                    <a:cubicBezTo>
                      <a:pt x="54462" y="1"/>
                      <a:pt x="54443" y="4"/>
                      <a:pt x="54425" y="12"/>
                    </a:cubicBezTo>
                    <a:lnTo>
                      <a:pt x="159" y="20053"/>
                    </a:lnTo>
                    <a:cubicBezTo>
                      <a:pt x="0" y="20111"/>
                      <a:pt x="43" y="20345"/>
                      <a:pt x="212" y="20345"/>
                    </a:cubicBezTo>
                    <a:cubicBezTo>
                      <a:pt x="229" y="20345"/>
                      <a:pt x="248" y="20343"/>
                      <a:pt x="264" y="20336"/>
                    </a:cubicBezTo>
                    <a:lnTo>
                      <a:pt x="54530" y="295"/>
                    </a:lnTo>
                    <a:cubicBezTo>
                      <a:pt x="54610" y="267"/>
                      <a:pt x="54652" y="179"/>
                      <a:pt x="54622" y="99"/>
                    </a:cubicBezTo>
                    <a:cubicBezTo>
                      <a:pt x="54600" y="38"/>
                      <a:pt x="54542" y="1"/>
                      <a:pt x="5448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8" name="Google Shape;395;p26"/>
              <p:cNvSpPr/>
              <p:nvPr/>
            </p:nvSpPr>
            <p:spPr>
              <a:xfrm>
                <a:off x="4079850" y="4067825"/>
                <a:ext cx="1366175" cy="508575"/>
              </a:xfrm>
              <a:custGeom>
                <a:avLst/>
                <a:gdLst/>
                <a:ahLst/>
                <a:cxnLst/>
                <a:rect l="l" t="t" r="r" b="b"/>
                <a:pathLst>
                  <a:path w="54647" h="20343" extrusionOk="0">
                    <a:moveTo>
                      <a:pt x="54477" y="0"/>
                    </a:moveTo>
                    <a:cubicBezTo>
                      <a:pt x="54459" y="0"/>
                      <a:pt x="54441" y="3"/>
                      <a:pt x="54424" y="10"/>
                    </a:cubicBezTo>
                    <a:lnTo>
                      <a:pt x="159" y="20051"/>
                    </a:lnTo>
                    <a:cubicBezTo>
                      <a:pt x="0" y="20110"/>
                      <a:pt x="43" y="20343"/>
                      <a:pt x="211" y="20343"/>
                    </a:cubicBezTo>
                    <a:cubicBezTo>
                      <a:pt x="229" y="20343"/>
                      <a:pt x="248" y="20341"/>
                      <a:pt x="265" y="20334"/>
                    </a:cubicBezTo>
                    <a:lnTo>
                      <a:pt x="54528" y="293"/>
                    </a:lnTo>
                    <a:cubicBezTo>
                      <a:pt x="54607" y="264"/>
                      <a:pt x="54647" y="177"/>
                      <a:pt x="54618" y="98"/>
                    </a:cubicBezTo>
                    <a:cubicBezTo>
                      <a:pt x="54596" y="38"/>
                      <a:pt x="54538" y="0"/>
                      <a:pt x="5447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9" name="Google Shape;396;p26"/>
              <p:cNvSpPr/>
              <p:nvPr/>
            </p:nvSpPr>
            <p:spPr>
              <a:xfrm>
                <a:off x="5233050" y="3929075"/>
                <a:ext cx="66525" cy="28600"/>
              </a:xfrm>
              <a:custGeom>
                <a:avLst/>
                <a:gdLst/>
                <a:ahLst/>
                <a:cxnLst/>
                <a:rect l="l" t="t" r="r" b="b"/>
                <a:pathLst>
                  <a:path w="2661" h="1144" extrusionOk="0">
                    <a:moveTo>
                      <a:pt x="2491" y="0"/>
                    </a:moveTo>
                    <a:cubicBezTo>
                      <a:pt x="2473" y="0"/>
                      <a:pt x="2455" y="3"/>
                      <a:pt x="2438" y="10"/>
                    </a:cubicBezTo>
                    <a:lnTo>
                      <a:pt x="158" y="851"/>
                    </a:lnTo>
                    <a:cubicBezTo>
                      <a:pt x="1" y="909"/>
                      <a:pt x="42" y="1144"/>
                      <a:pt x="211" y="1144"/>
                    </a:cubicBezTo>
                    <a:cubicBezTo>
                      <a:pt x="229" y="1144"/>
                      <a:pt x="247" y="1140"/>
                      <a:pt x="264" y="1135"/>
                    </a:cubicBezTo>
                    <a:lnTo>
                      <a:pt x="2542" y="293"/>
                    </a:lnTo>
                    <a:cubicBezTo>
                      <a:pt x="2621" y="264"/>
                      <a:pt x="2661" y="177"/>
                      <a:pt x="2632" y="99"/>
                    </a:cubicBezTo>
                    <a:cubicBezTo>
                      <a:pt x="2610" y="38"/>
                      <a:pt x="2552" y="0"/>
                      <a:pt x="2491"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0" name="Google Shape;397;p26"/>
              <p:cNvSpPr/>
              <p:nvPr/>
            </p:nvSpPr>
            <p:spPr>
              <a:xfrm>
                <a:off x="3933400" y="3980150"/>
                <a:ext cx="1227900" cy="457525"/>
              </a:xfrm>
              <a:custGeom>
                <a:avLst/>
                <a:gdLst/>
                <a:ahLst/>
                <a:cxnLst/>
                <a:rect l="l" t="t" r="r" b="b"/>
                <a:pathLst>
                  <a:path w="49116" h="18301" extrusionOk="0">
                    <a:moveTo>
                      <a:pt x="48946" y="1"/>
                    </a:moveTo>
                    <a:cubicBezTo>
                      <a:pt x="48928" y="1"/>
                      <a:pt x="48910" y="4"/>
                      <a:pt x="48892" y="11"/>
                    </a:cubicBezTo>
                    <a:lnTo>
                      <a:pt x="159" y="18008"/>
                    </a:lnTo>
                    <a:cubicBezTo>
                      <a:pt x="0" y="18065"/>
                      <a:pt x="43" y="18300"/>
                      <a:pt x="212" y="18300"/>
                    </a:cubicBezTo>
                    <a:cubicBezTo>
                      <a:pt x="229" y="18300"/>
                      <a:pt x="248" y="18297"/>
                      <a:pt x="264" y="18291"/>
                    </a:cubicBezTo>
                    <a:lnTo>
                      <a:pt x="48997" y="293"/>
                    </a:lnTo>
                    <a:cubicBezTo>
                      <a:pt x="49075" y="265"/>
                      <a:pt x="49115" y="177"/>
                      <a:pt x="49087" y="99"/>
                    </a:cubicBezTo>
                    <a:cubicBezTo>
                      <a:pt x="49064" y="38"/>
                      <a:pt x="49007" y="1"/>
                      <a:pt x="4894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1" name="Google Shape;398;p26"/>
              <p:cNvSpPr/>
              <p:nvPr/>
            </p:nvSpPr>
            <p:spPr>
              <a:xfrm>
                <a:off x="3786950" y="3790300"/>
                <a:ext cx="1366175" cy="508625"/>
              </a:xfrm>
              <a:custGeom>
                <a:avLst/>
                <a:gdLst/>
                <a:ahLst/>
                <a:cxnLst/>
                <a:rect l="l" t="t" r="r" b="b"/>
                <a:pathLst>
                  <a:path w="54647" h="20345" extrusionOk="0">
                    <a:moveTo>
                      <a:pt x="54477" y="1"/>
                    </a:moveTo>
                    <a:cubicBezTo>
                      <a:pt x="54459" y="1"/>
                      <a:pt x="54442" y="4"/>
                      <a:pt x="54425" y="10"/>
                    </a:cubicBezTo>
                    <a:lnTo>
                      <a:pt x="159" y="20052"/>
                    </a:lnTo>
                    <a:cubicBezTo>
                      <a:pt x="0" y="20110"/>
                      <a:pt x="43" y="20344"/>
                      <a:pt x="211" y="20344"/>
                    </a:cubicBezTo>
                    <a:cubicBezTo>
                      <a:pt x="229" y="20344"/>
                      <a:pt x="246" y="20342"/>
                      <a:pt x="264" y="20336"/>
                    </a:cubicBezTo>
                    <a:lnTo>
                      <a:pt x="54529" y="294"/>
                    </a:lnTo>
                    <a:cubicBezTo>
                      <a:pt x="54608" y="265"/>
                      <a:pt x="54647" y="178"/>
                      <a:pt x="54618" y="100"/>
                    </a:cubicBezTo>
                    <a:cubicBezTo>
                      <a:pt x="54596" y="39"/>
                      <a:pt x="54538" y="1"/>
                      <a:pt x="54477"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Google Shape;400;p26"/>
              <p:cNvSpPr/>
              <p:nvPr/>
            </p:nvSpPr>
            <p:spPr>
              <a:xfrm>
                <a:off x="3494050" y="3512825"/>
                <a:ext cx="1366175" cy="508625"/>
              </a:xfrm>
              <a:custGeom>
                <a:avLst/>
                <a:gdLst/>
                <a:ahLst/>
                <a:cxnLst/>
                <a:rect l="l" t="t" r="r" b="b"/>
                <a:pathLst>
                  <a:path w="54647" h="20345" extrusionOk="0">
                    <a:moveTo>
                      <a:pt x="54476" y="1"/>
                    </a:moveTo>
                    <a:cubicBezTo>
                      <a:pt x="54459" y="1"/>
                      <a:pt x="54441" y="4"/>
                      <a:pt x="54424" y="10"/>
                    </a:cubicBezTo>
                    <a:lnTo>
                      <a:pt x="159" y="20051"/>
                    </a:lnTo>
                    <a:cubicBezTo>
                      <a:pt x="0" y="20110"/>
                      <a:pt x="43" y="20343"/>
                      <a:pt x="211" y="20345"/>
                    </a:cubicBezTo>
                    <a:cubicBezTo>
                      <a:pt x="229" y="20345"/>
                      <a:pt x="246" y="20341"/>
                      <a:pt x="264" y="20335"/>
                    </a:cubicBezTo>
                    <a:lnTo>
                      <a:pt x="54528" y="293"/>
                    </a:lnTo>
                    <a:cubicBezTo>
                      <a:pt x="54606" y="265"/>
                      <a:pt x="54647" y="177"/>
                      <a:pt x="54618" y="99"/>
                    </a:cubicBezTo>
                    <a:cubicBezTo>
                      <a:pt x="54596" y="38"/>
                      <a:pt x="54538" y="1"/>
                      <a:pt x="5447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 name="Google Shape;401;p26"/>
              <p:cNvSpPr/>
              <p:nvPr/>
            </p:nvSpPr>
            <p:spPr>
              <a:xfrm>
                <a:off x="3347600" y="3374125"/>
                <a:ext cx="1366050" cy="508575"/>
              </a:xfrm>
              <a:custGeom>
                <a:avLst/>
                <a:gdLst/>
                <a:ahLst/>
                <a:cxnLst/>
                <a:rect l="l" t="t" r="r" b="b"/>
                <a:pathLst>
                  <a:path w="54642" h="20343" extrusionOk="0">
                    <a:moveTo>
                      <a:pt x="54472" y="0"/>
                    </a:moveTo>
                    <a:cubicBezTo>
                      <a:pt x="54456" y="0"/>
                      <a:pt x="54440" y="3"/>
                      <a:pt x="54423" y="8"/>
                    </a:cubicBezTo>
                    <a:lnTo>
                      <a:pt x="159" y="20049"/>
                    </a:lnTo>
                    <a:cubicBezTo>
                      <a:pt x="0" y="20108"/>
                      <a:pt x="42" y="20342"/>
                      <a:pt x="211" y="20343"/>
                    </a:cubicBezTo>
                    <a:cubicBezTo>
                      <a:pt x="228" y="20342"/>
                      <a:pt x="246" y="20339"/>
                      <a:pt x="262" y="20332"/>
                    </a:cubicBezTo>
                    <a:lnTo>
                      <a:pt x="54528" y="291"/>
                    </a:lnTo>
                    <a:cubicBezTo>
                      <a:pt x="54604" y="261"/>
                      <a:pt x="54642" y="175"/>
                      <a:pt x="54613" y="98"/>
                    </a:cubicBezTo>
                    <a:cubicBezTo>
                      <a:pt x="54591" y="38"/>
                      <a:pt x="54534" y="0"/>
                      <a:pt x="54472"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 name="Google Shape;402;p26"/>
              <p:cNvSpPr/>
              <p:nvPr/>
            </p:nvSpPr>
            <p:spPr>
              <a:xfrm>
                <a:off x="4509750" y="3235325"/>
                <a:ext cx="57575" cy="25325"/>
              </a:xfrm>
              <a:custGeom>
                <a:avLst/>
                <a:gdLst/>
                <a:ahLst/>
                <a:cxnLst/>
                <a:rect l="l" t="t" r="r" b="b"/>
                <a:pathLst>
                  <a:path w="2303" h="1013" extrusionOk="0">
                    <a:moveTo>
                      <a:pt x="2133" y="1"/>
                    </a:moveTo>
                    <a:cubicBezTo>
                      <a:pt x="2115" y="1"/>
                      <a:pt x="2097" y="4"/>
                      <a:pt x="2079" y="11"/>
                    </a:cubicBezTo>
                    <a:lnTo>
                      <a:pt x="158" y="719"/>
                    </a:lnTo>
                    <a:cubicBezTo>
                      <a:pt x="0" y="778"/>
                      <a:pt x="43" y="1012"/>
                      <a:pt x="211" y="1012"/>
                    </a:cubicBezTo>
                    <a:cubicBezTo>
                      <a:pt x="229" y="1012"/>
                      <a:pt x="246" y="1009"/>
                      <a:pt x="264" y="1003"/>
                    </a:cubicBezTo>
                    <a:lnTo>
                      <a:pt x="2184" y="294"/>
                    </a:lnTo>
                    <a:cubicBezTo>
                      <a:pt x="2262" y="265"/>
                      <a:pt x="2303" y="177"/>
                      <a:pt x="2273" y="99"/>
                    </a:cubicBezTo>
                    <a:cubicBezTo>
                      <a:pt x="2250" y="39"/>
                      <a:pt x="2193" y="1"/>
                      <a:pt x="2133"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Google Shape;403;p26"/>
              <p:cNvSpPr/>
              <p:nvPr/>
            </p:nvSpPr>
            <p:spPr>
              <a:xfrm>
                <a:off x="3201150" y="3268500"/>
                <a:ext cx="1276300" cy="475450"/>
              </a:xfrm>
              <a:custGeom>
                <a:avLst/>
                <a:gdLst/>
                <a:ahLst/>
                <a:cxnLst/>
                <a:rect l="l" t="t" r="r" b="b"/>
                <a:pathLst>
                  <a:path w="51052" h="19018" extrusionOk="0">
                    <a:moveTo>
                      <a:pt x="50881" y="1"/>
                    </a:moveTo>
                    <a:cubicBezTo>
                      <a:pt x="50865" y="1"/>
                      <a:pt x="50848" y="4"/>
                      <a:pt x="50831" y="10"/>
                    </a:cubicBezTo>
                    <a:lnTo>
                      <a:pt x="159" y="18725"/>
                    </a:lnTo>
                    <a:cubicBezTo>
                      <a:pt x="0" y="18782"/>
                      <a:pt x="41" y="19018"/>
                      <a:pt x="210" y="19018"/>
                    </a:cubicBezTo>
                    <a:cubicBezTo>
                      <a:pt x="229" y="19017"/>
                      <a:pt x="246" y="19014"/>
                      <a:pt x="263" y="19007"/>
                    </a:cubicBezTo>
                    <a:lnTo>
                      <a:pt x="50936" y="294"/>
                    </a:lnTo>
                    <a:cubicBezTo>
                      <a:pt x="51013" y="264"/>
                      <a:pt x="51052" y="177"/>
                      <a:pt x="51023" y="100"/>
                    </a:cubicBezTo>
                    <a:cubicBezTo>
                      <a:pt x="51000" y="39"/>
                      <a:pt x="50943" y="1"/>
                      <a:pt x="5088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Google Shape;404;p26"/>
              <p:cNvSpPr/>
              <p:nvPr/>
            </p:nvSpPr>
            <p:spPr>
              <a:xfrm>
                <a:off x="3459675" y="3096575"/>
                <a:ext cx="961150" cy="359050"/>
              </a:xfrm>
              <a:custGeom>
                <a:avLst/>
                <a:gdLst/>
                <a:ahLst/>
                <a:cxnLst/>
                <a:rect l="l" t="t" r="r" b="b"/>
                <a:pathLst>
                  <a:path w="38446" h="14362" extrusionOk="0">
                    <a:moveTo>
                      <a:pt x="38274" y="1"/>
                    </a:moveTo>
                    <a:cubicBezTo>
                      <a:pt x="38258" y="1"/>
                      <a:pt x="38241" y="4"/>
                      <a:pt x="38224" y="10"/>
                    </a:cubicBezTo>
                    <a:lnTo>
                      <a:pt x="160" y="14068"/>
                    </a:lnTo>
                    <a:cubicBezTo>
                      <a:pt x="1" y="14127"/>
                      <a:pt x="43" y="14360"/>
                      <a:pt x="211" y="14362"/>
                    </a:cubicBezTo>
                    <a:cubicBezTo>
                      <a:pt x="230" y="14362"/>
                      <a:pt x="247" y="14358"/>
                      <a:pt x="264" y="14351"/>
                    </a:cubicBezTo>
                    <a:lnTo>
                      <a:pt x="38329" y="292"/>
                    </a:lnTo>
                    <a:cubicBezTo>
                      <a:pt x="38406" y="263"/>
                      <a:pt x="38445" y="177"/>
                      <a:pt x="38416" y="99"/>
                    </a:cubicBezTo>
                    <a:cubicBezTo>
                      <a:pt x="38394" y="39"/>
                      <a:pt x="38336" y="1"/>
                      <a:pt x="38274"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Google Shape;405;p26"/>
              <p:cNvSpPr/>
              <p:nvPr/>
            </p:nvSpPr>
            <p:spPr>
              <a:xfrm>
                <a:off x="3054675" y="3500825"/>
                <a:ext cx="271700" cy="104350"/>
              </a:xfrm>
              <a:custGeom>
                <a:avLst/>
                <a:gdLst/>
                <a:ahLst/>
                <a:cxnLst/>
                <a:rect l="l" t="t" r="r" b="b"/>
                <a:pathLst>
                  <a:path w="10868" h="4174" extrusionOk="0">
                    <a:moveTo>
                      <a:pt x="10696" y="0"/>
                    </a:moveTo>
                    <a:cubicBezTo>
                      <a:pt x="10677" y="0"/>
                      <a:pt x="10659" y="4"/>
                      <a:pt x="10641" y="11"/>
                    </a:cubicBezTo>
                    <a:lnTo>
                      <a:pt x="160" y="3882"/>
                    </a:lnTo>
                    <a:cubicBezTo>
                      <a:pt x="1" y="3940"/>
                      <a:pt x="42" y="4174"/>
                      <a:pt x="211" y="4174"/>
                    </a:cubicBezTo>
                    <a:cubicBezTo>
                      <a:pt x="229" y="4174"/>
                      <a:pt x="247" y="4172"/>
                      <a:pt x="263" y="4165"/>
                    </a:cubicBezTo>
                    <a:lnTo>
                      <a:pt x="10745" y="294"/>
                    </a:lnTo>
                    <a:cubicBezTo>
                      <a:pt x="10825" y="267"/>
                      <a:pt x="10867" y="179"/>
                      <a:pt x="10837" y="99"/>
                    </a:cubicBezTo>
                    <a:cubicBezTo>
                      <a:pt x="10815" y="38"/>
                      <a:pt x="10757" y="0"/>
                      <a:pt x="1069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7" name="TextBox 46"/>
            <p:cNvSpPr txBox="1"/>
            <p:nvPr/>
          </p:nvSpPr>
          <p:spPr>
            <a:xfrm>
              <a:off x="291462" y="5466383"/>
              <a:ext cx="175026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4000" b="1" i="0" u="none" strike="noStrike" kern="1200" cap="none" spc="0" normalizeH="0" baseline="0" noProof="0" dirty="0" err="1">
                  <a:ln>
                    <a:noFill/>
                  </a:ln>
                  <a:solidFill>
                    <a:srgbClr val="008000"/>
                  </a:solidFill>
                  <a:effectLst/>
                  <a:uLnTx/>
                  <a:uFillTx/>
                  <a:latin typeface="Calibri" panose="020F0502020204030204"/>
                  <a:ea typeface="+mn-ea"/>
                  <a:cs typeface="B Nazanin" panose="00000400000000000000" pitchFamily="2" charset="-78"/>
                </a:rPr>
                <a:t>یافته‌ها</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78" name="Regular Pentagon 1">
            <a:extLst>
              <a:ext uri="{FF2B5EF4-FFF2-40B4-BE49-F238E27FC236}">
                <a16:creationId xmlns:a16="http://schemas.microsoft.com/office/drawing/2014/main" id="{DE3BD0D6-DF29-832C-17FF-EA7BD95AB55B}"/>
              </a:ext>
            </a:extLst>
          </p:cNvPr>
          <p:cNvSpPr/>
          <p:nvPr/>
        </p:nvSpPr>
        <p:spPr>
          <a:xfrm>
            <a:off x="31509" y="6244425"/>
            <a:ext cx="769815" cy="589033"/>
          </a:xfrm>
          <a:prstGeom prst="pentagon">
            <a:avLst/>
          </a:prstGeom>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15</a:t>
            </a:r>
          </a:p>
        </p:txBody>
      </p:sp>
      <p:sp>
        <p:nvSpPr>
          <p:cNvPr id="2" name="TextBox 1">
            <a:extLst>
              <a:ext uri="{FF2B5EF4-FFF2-40B4-BE49-F238E27FC236}">
                <a16:creationId xmlns:a16="http://schemas.microsoft.com/office/drawing/2014/main" id="{84DC7457-069B-332E-B735-26F64AD40C7A}"/>
              </a:ext>
            </a:extLst>
          </p:cNvPr>
          <p:cNvSpPr txBox="1"/>
          <p:nvPr/>
        </p:nvSpPr>
        <p:spPr>
          <a:xfrm>
            <a:off x="2866431" y="1039598"/>
            <a:ext cx="8507771" cy="400110"/>
          </a:xfrm>
          <a:prstGeom prst="rect">
            <a:avLst/>
          </a:prstGeom>
          <a:noFill/>
        </p:spPr>
        <p:txBody>
          <a:bodyPr wrap="square" rtlCol="0">
            <a:spAutoFit/>
          </a:bodyPr>
          <a:lstStyle/>
          <a:p>
            <a:pPr algn="r" rtl="1"/>
            <a:r>
              <a:rPr lang="fa-IR" sz="2000" b="1" dirty="0">
                <a:cs typeface="B Nazanin" panose="00000400000000000000" pitchFamily="2" charset="-78"/>
              </a:rPr>
              <a:t>1) شرایط علّی اجرای متاورس در آموزش علوم مدارس متوسطه دوره اول شهر تهران کدامند؟</a:t>
            </a:r>
          </a:p>
        </p:txBody>
      </p:sp>
      <p:sp>
        <p:nvSpPr>
          <p:cNvPr id="3" name="TextBox 2">
            <a:extLst>
              <a:ext uri="{FF2B5EF4-FFF2-40B4-BE49-F238E27FC236}">
                <a16:creationId xmlns:a16="http://schemas.microsoft.com/office/drawing/2014/main" id="{5DAEC44C-9379-5C4E-AE68-285B60F48251}"/>
              </a:ext>
            </a:extLst>
          </p:cNvPr>
          <p:cNvSpPr txBox="1"/>
          <p:nvPr/>
        </p:nvSpPr>
        <p:spPr>
          <a:xfrm>
            <a:off x="5530164" y="264494"/>
            <a:ext cx="6037970" cy="461665"/>
          </a:xfrm>
          <a:prstGeom prst="rect">
            <a:avLst/>
          </a:prstGeom>
          <a:noFill/>
        </p:spPr>
        <p:txBody>
          <a:bodyPr wrap="square" rtlCol="0">
            <a:spAutoFit/>
          </a:bodyPr>
          <a:lstStyle/>
          <a:p>
            <a:pPr algn="r" rtl="1"/>
            <a:r>
              <a:rPr lang="fa-IR" sz="2400" b="1" dirty="0">
                <a:cs typeface="B Nazanin" panose="00000400000000000000" pitchFamily="2" charset="-78"/>
              </a:rPr>
              <a:t>پاسخ به سوالات مطرح شده در فصل اول پژوهش </a:t>
            </a:r>
          </a:p>
        </p:txBody>
      </p:sp>
      <p:graphicFrame>
        <p:nvGraphicFramePr>
          <p:cNvPr id="5" name="Table 4">
            <a:extLst>
              <a:ext uri="{FF2B5EF4-FFF2-40B4-BE49-F238E27FC236}">
                <a16:creationId xmlns:a16="http://schemas.microsoft.com/office/drawing/2014/main" id="{80E2D264-13C7-B2A4-9CE0-9749A059DA5C}"/>
              </a:ext>
            </a:extLst>
          </p:cNvPr>
          <p:cNvGraphicFramePr>
            <a:graphicFrameLocks noGrp="1"/>
          </p:cNvGraphicFramePr>
          <p:nvPr>
            <p:extLst>
              <p:ext uri="{D42A27DB-BD31-4B8C-83A1-F6EECF244321}">
                <p14:modId xmlns:p14="http://schemas.microsoft.com/office/powerpoint/2010/main" val="1906997941"/>
              </p:ext>
            </p:extLst>
          </p:nvPr>
        </p:nvGraphicFramePr>
        <p:xfrm>
          <a:off x="1704314" y="1591349"/>
          <a:ext cx="9669888" cy="3505200"/>
        </p:xfrm>
        <a:graphic>
          <a:graphicData uri="http://schemas.openxmlformats.org/drawingml/2006/table">
            <a:tbl>
              <a:tblPr rtl="1" firstRow="1" firstCol="1" bandRow="1"/>
              <a:tblGrid>
                <a:gridCol w="2687511">
                  <a:extLst>
                    <a:ext uri="{9D8B030D-6E8A-4147-A177-3AD203B41FA5}">
                      <a16:colId xmlns:a16="http://schemas.microsoft.com/office/drawing/2014/main" val="20000"/>
                    </a:ext>
                  </a:extLst>
                </a:gridCol>
                <a:gridCol w="6982377">
                  <a:extLst>
                    <a:ext uri="{9D8B030D-6E8A-4147-A177-3AD203B41FA5}">
                      <a16:colId xmlns:a16="http://schemas.microsoft.com/office/drawing/2014/main" val="20001"/>
                    </a:ext>
                  </a:extLst>
                </a:gridCol>
              </a:tblGrid>
              <a:tr h="259080">
                <a:tc>
                  <a:txBody>
                    <a:bodyPr/>
                    <a:lstStyle/>
                    <a:p>
                      <a:pPr algn="ctr"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مقوله اصلی</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00000"/>
                        </a:lnSpc>
                        <a:spcAft>
                          <a:spcPts val="0"/>
                        </a:spcAft>
                      </a:pPr>
                      <a:r>
                        <a:rPr lang="ar-SA" sz="2000">
                          <a:effectLst/>
                          <a:latin typeface="Times New Roman" panose="02020603050405020304" pitchFamily="18" charset="0"/>
                          <a:ea typeface="Calibri" panose="020F0502020204030204" pitchFamily="34" charset="0"/>
                          <a:cs typeface="B Nazanin" panose="00000400000000000000" pitchFamily="2" charset="-78"/>
                        </a:rPr>
                        <a:t>مقوله فرعی</a:t>
                      </a:r>
                      <a:endParaRPr lang="en-US" sz="200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18160">
                <a:tc>
                  <a:txBody>
                    <a:bodyPr/>
                    <a:lstStyle/>
                    <a:p>
                      <a:pPr algn="ctr"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سواد رسانه و آگاهی</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سطح سواد رسانه ای جامعه</a:t>
                      </a:r>
                      <a:r>
                        <a:rPr lang="fa-IR" sz="2000" dirty="0">
                          <a:effectLst/>
                          <a:latin typeface="Times New Roman" panose="02020603050405020304" pitchFamily="18" charset="0"/>
                          <a:ea typeface="Calibri" panose="020F0502020204030204" pitchFamily="34" charset="0"/>
                          <a:cs typeface="B Nazanin" panose="00000400000000000000" pitchFamily="2" charset="-78"/>
                        </a:rPr>
                        <a:t>، میزان آگاهی والدین از فناوری مورد نظر.</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1"/>
                  </a:ext>
                </a:extLst>
              </a:tr>
              <a:tr h="518160">
                <a:tc>
                  <a:txBody>
                    <a:bodyPr/>
                    <a:lstStyle/>
                    <a:p>
                      <a:pPr algn="ctr"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بلوغ تکنولوژیکی</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سطح تکنولوژی مورد استفاده در مدارس</a:t>
                      </a:r>
                      <a:r>
                        <a:rPr lang="fa-IR" sz="2000" dirty="0">
                          <a:effectLst/>
                          <a:latin typeface="Times New Roman" panose="02020603050405020304" pitchFamily="18" charset="0"/>
                          <a:ea typeface="Calibri" panose="020F0502020204030204" pitchFamily="34" charset="0"/>
                          <a:cs typeface="B Nazanin" panose="00000400000000000000" pitchFamily="2" charset="-78"/>
                        </a:rPr>
                        <a:t>، میزان آگاهی دانش آموزان، بلوغ تکنولوژیکی مدارس، سطح پذیرش تکنولوژی توسط همکاران و معلمان.</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777240">
                <a:tc>
                  <a:txBody>
                    <a:bodyPr/>
                    <a:lstStyle/>
                    <a:p>
                      <a:pPr algn="ctr"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فناوری و محتوی</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زیرساخت فناوری مدارس</a:t>
                      </a:r>
                      <a:r>
                        <a:rPr lang="fa-IR" sz="2000" dirty="0">
                          <a:effectLst/>
                          <a:latin typeface="Times New Roman" panose="02020603050405020304" pitchFamily="18" charset="0"/>
                          <a:ea typeface="Calibri" panose="020F0502020204030204" pitchFamily="34" charset="0"/>
                          <a:cs typeface="B Nazanin" panose="00000400000000000000" pitchFamily="2" charset="-78"/>
                        </a:rPr>
                        <a:t>، محتوی تولید شده در سطح متاورس. </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3"/>
                  </a:ext>
                </a:extLst>
              </a:tr>
              <a:tr h="518160">
                <a:tc>
                  <a:txBody>
                    <a:bodyPr/>
                    <a:lstStyle/>
                    <a:p>
                      <a:pPr algn="ctr"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توجیه پذیری مالی</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اقتصادی بودن استفاده از متاورس</a:t>
                      </a:r>
                      <a:r>
                        <a:rPr lang="fa-IR" sz="2000" dirty="0">
                          <a:effectLst/>
                          <a:latin typeface="Times New Roman" panose="02020603050405020304" pitchFamily="18" charset="0"/>
                          <a:ea typeface="Calibri" panose="020F0502020204030204" pitchFamily="34" charset="0"/>
                          <a:cs typeface="B Nazanin" panose="00000400000000000000" pitchFamily="2" charset="-78"/>
                        </a:rPr>
                        <a:t>.</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777240">
                <a:tc>
                  <a:txBody>
                    <a:bodyPr/>
                    <a:lstStyle/>
                    <a:p>
                      <a:pPr algn="ctr"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همگام سازی و شخصی سازی</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قابلیت ادغام فناوری های موجود در سطح مدارس</a:t>
                      </a:r>
                      <a:r>
                        <a:rPr lang="fa-IR" sz="2000" dirty="0">
                          <a:effectLst/>
                          <a:latin typeface="Times New Roman" panose="02020603050405020304" pitchFamily="18" charset="0"/>
                          <a:ea typeface="Calibri" panose="020F0502020204030204" pitchFamily="34" charset="0"/>
                          <a:cs typeface="B Nazanin" panose="00000400000000000000" pitchFamily="2" charset="-78"/>
                        </a:rPr>
                        <a:t>، همگام سازی محتوای متاورس با محتوای کتاب های درسی، طراحی جذاب و شخصی </a:t>
                      </a:r>
                      <a:r>
                        <a:rPr lang="fa-IR" sz="2000" dirty="0" err="1">
                          <a:effectLst/>
                          <a:latin typeface="Times New Roman" panose="02020603050405020304" pitchFamily="18" charset="0"/>
                          <a:ea typeface="Calibri" panose="020F0502020204030204" pitchFamily="34" charset="0"/>
                          <a:cs typeface="B Nazanin" panose="00000400000000000000" pitchFamily="2" charset="-78"/>
                        </a:rPr>
                        <a:t>سازیشده</a:t>
                      </a:r>
                      <a:r>
                        <a:rPr lang="fa-IR" sz="2000" dirty="0">
                          <a:effectLst/>
                          <a:latin typeface="Times New Roman" panose="02020603050405020304" pitchFamily="18" charset="0"/>
                          <a:ea typeface="Calibri" panose="020F0502020204030204" pitchFamily="34" charset="0"/>
                          <a:cs typeface="B Nazanin" panose="00000400000000000000" pitchFamily="2" charset="-78"/>
                        </a:rPr>
                        <a:t> محتوای دروس.</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731095666"/>
      </p:ext>
    </p:extLst>
  </p:cSld>
  <p:clrMapOvr>
    <a:masterClrMapping/>
  </p:clrMapOvr>
  <p:transition spd="slow">
    <p:cover/>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CFF66">
            <a:alpha val="41000"/>
          </a:srgbClr>
        </a:solidFill>
        <a:effectLst/>
      </p:bgPr>
    </p:bg>
    <p:spTree>
      <p:nvGrpSpPr>
        <p:cNvPr id="1" name="Shape 1232"/>
        <p:cNvGrpSpPr/>
        <p:nvPr/>
      </p:nvGrpSpPr>
      <p:grpSpPr>
        <a:xfrm>
          <a:off x="0" y="0"/>
          <a:ext cx="0" cy="0"/>
          <a:chOff x="0" y="0"/>
          <a:chExt cx="0" cy="0"/>
        </a:xfrm>
      </p:grpSpPr>
      <p:sp>
        <p:nvSpPr>
          <p:cNvPr id="44" name="Rectangle 43"/>
          <p:cNvSpPr/>
          <p:nvPr/>
        </p:nvSpPr>
        <p:spPr>
          <a:xfrm>
            <a:off x="0" y="0"/>
            <a:ext cx="12192000" cy="6858000"/>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4" name="Table 3">
            <a:extLst>
              <a:ext uri="{FF2B5EF4-FFF2-40B4-BE49-F238E27FC236}">
                <a16:creationId xmlns:a16="http://schemas.microsoft.com/office/drawing/2014/main" id="{9C5335E4-EA5A-D362-E338-5392E59C7A27}"/>
              </a:ext>
            </a:extLst>
          </p:cNvPr>
          <p:cNvGraphicFramePr>
            <a:graphicFrameLocks noGrp="1"/>
          </p:cNvGraphicFramePr>
          <p:nvPr/>
        </p:nvGraphicFramePr>
        <p:xfrm>
          <a:off x="4271963" y="3284887"/>
          <a:ext cx="3648075" cy="1432814"/>
        </p:xfrm>
        <a:graphic>
          <a:graphicData uri="http://schemas.openxmlformats.org/drawingml/2006/table">
            <a:tbl>
              <a:tblPr rtl="1" firstRow="1" firstCol="1" bandRow="1"/>
              <a:tblGrid>
                <a:gridCol w="1216025">
                  <a:extLst>
                    <a:ext uri="{9D8B030D-6E8A-4147-A177-3AD203B41FA5}">
                      <a16:colId xmlns:a16="http://schemas.microsoft.com/office/drawing/2014/main" val="255427099"/>
                    </a:ext>
                  </a:extLst>
                </a:gridCol>
                <a:gridCol w="1216025">
                  <a:extLst>
                    <a:ext uri="{9D8B030D-6E8A-4147-A177-3AD203B41FA5}">
                      <a16:colId xmlns:a16="http://schemas.microsoft.com/office/drawing/2014/main" val="1556913453"/>
                    </a:ext>
                  </a:extLst>
                </a:gridCol>
                <a:gridCol w="1216025">
                  <a:extLst>
                    <a:ext uri="{9D8B030D-6E8A-4147-A177-3AD203B41FA5}">
                      <a16:colId xmlns:a16="http://schemas.microsoft.com/office/drawing/2014/main" val="4077597691"/>
                    </a:ext>
                  </a:extLst>
                </a:gridCol>
              </a:tblGrid>
              <a:tr h="0">
                <a:tc gridSpan="3">
                  <a:txBody>
                    <a:bodyPr/>
                    <a:lstStyle/>
                    <a:p>
                      <a:pPr algn="ctr" rtl="1">
                        <a:lnSpc>
                          <a:spcPct val="115000"/>
                        </a:lnSpc>
                        <a:spcAft>
                          <a:spcPts val="1000"/>
                        </a:spcAft>
                        <a:tabLst>
                          <a:tab pos="5505450" algn="l"/>
                        </a:tabLst>
                      </a:pPr>
                      <a:r>
                        <a:rPr lang="ar-SA" sz="1100">
                          <a:solidFill>
                            <a:srgbClr val="000000"/>
                          </a:solidFill>
                          <a:effectLst/>
                          <a:latin typeface="Cambria" panose="02040503050406030204" pitchFamily="18" charset="0"/>
                          <a:ea typeface="Times New Roman" panose="02020603050405020304" pitchFamily="18" charset="0"/>
                          <a:cs typeface="B Lotus" panose="00000400000000000000" pitchFamily="2" charset="-78"/>
                        </a:rPr>
                        <a:t>جدول 4-1:  بررسی وضعیت سمت در مشارکت کنندگان (خبرگان)</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a:noFill/>
                    </a:lnL>
                    <a:lnT>
                      <a:noFill/>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46672197"/>
                  </a:ext>
                </a:extLst>
              </a:tr>
              <a:tr h="0">
                <a:tc>
                  <a:txBody>
                    <a:bodyPr/>
                    <a:lstStyle/>
                    <a:p>
                      <a:pPr algn="ctr" rtl="1">
                        <a:lnSpc>
                          <a:spcPct val="115000"/>
                        </a:lnSpc>
                        <a:spcAft>
                          <a:spcPts val="1000"/>
                        </a:spcAft>
                        <a:tabLst>
                          <a:tab pos="5505450" algn="l"/>
                        </a:tabLst>
                      </a:pPr>
                      <a:r>
                        <a:rPr lang="fa-IR" sz="1100" b="1">
                          <a:solidFill>
                            <a:srgbClr val="000000"/>
                          </a:solidFill>
                          <a:effectLst/>
                          <a:highlight>
                            <a:srgbClr val="B2A1C7"/>
                          </a:highlight>
                          <a:latin typeface="B Lotus" panose="00000400000000000000" pitchFamily="2" charset="-78"/>
                          <a:ea typeface="Calibri" panose="020F0502020204030204" pitchFamily="34" charset="0"/>
                          <a:cs typeface="B Lotus" panose="00000400000000000000" pitchFamily="2" charset="-78"/>
                        </a:rPr>
                        <a:t>سمت</a:t>
                      </a:r>
                      <a:endParaRPr lang="en-US" sz="1100">
                        <a:effectLst/>
                        <a:highlight>
                          <a:srgbClr val="B2A1C7"/>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gn="ctr" rtl="1">
                        <a:lnSpc>
                          <a:spcPct val="115000"/>
                        </a:lnSpc>
                        <a:spcAft>
                          <a:spcPts val="1000"/>
                        </a:spcAft>
                        <a:tabLst>
                          <a:tab pos="5505450" algn="l"/>
                        </a:tabLst>
                      </a:pPr>
                      <a:r>
                        <a:rPr lang="fa-IR" sz="1100" b="1">
                          <a:solidFill>
                            <a:srgbClr val="000000"/>
                          </a:solidFill>
                          <a:effectLst/>
                          <a:highlight>
                            <a:srgbClr val="B2A1C7"/>
                          </a:highlight>
                          <a:latin typeface="B Lotus" panose="00000400000000000000" pitchFamily="2" charset="-78"/>
                          <a:ea typeface="Calibri" panose="020F0502020204030204" pitchFamily="34" charset="0"/>
                          <a:cs typeface="B Lotus" panose="00000400000000000000" pitchFamily="2" charset="-78"/>
                        </a:rPr>
                        <a:t>فراوانی</a:t>
                      </a:r>
                      <a:endParaRPr lang="en-US" sz="1100">
                        <a:effectLst/>
                        <a:highlight>
                          <a:srgbClr val="B2A1C7"/>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gn="ctr" rtl="1">
                        <a:lnSpc>
                          <a:spcPct val="115000"/>
                        </a:lnSpc>
                        <a:spcAft>
                          <a:spcPts val="1000"/>
                        </a:spcAft>
                        <a:tabLst>
                          <a:tab pos="5505450" algn="l"/>
                        </a:tabLst>
                      </a:pPr>
                      <a:r>
                        <a:rPr lang="fa-IR" sz="1100" b="1">
                          <a:solidFill>
                            <a:srgbClr val="000000"/>
                          </a:solidFill>
                          <a:effectLst/>
                          <a:highlight>
                            <a:srgbClr val="B2A1C7"/>
                          </a:highlight>
                          <a:latin typeface="B Lotus" panose="00000400000000000000" pitchFamily="2" charset="-78"/>
                          <a:ea typeface="Calibri" panose="020F0502020204030204" pitchFamily="34" charset="0"/>
                          <a:cs typeface="B Lotus" panose="00000400000000000000" pitchFamily="2" charset="-78"/>
                        </a:rPr>
                        <a:t>درصد فراوانی</a:t>
                      </a:r>
                      <a:endParaRPr lang="en-US" sz="1100">
                        <a:effectLst/>
                        <a:highlight>
                          <a:srgbClr val="B2A1C7"/>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extLst>
                  <a:ext uri="{0D108BD9-81ED-4DB2-BD59-A6C34878D82A}">
                    <a16:rowId xmlns:a16="http://schemas.microsoft.com/office/drawing/2014/main" val="1621048639"/>
                  </a:ext>
                </a:extLst>
              </a:tr>
              <a:tr h="325120">
                <a:tc>
                  <a:txBody>
                    <a:bodyPr/>
                    <a:lstStyle/>
                    <a:p>
                      <a:pPr algn="ctr" rtl="1">
                        <a:lnSpc>
                          <a:spcPct val="115000"/>
                        </a:lnSpc>
                        <a:spcAft>
                          <a:spcPts val="1000"/>
                        </a:spcAft>
                        <a:tabLst>
                          <a:tab pos="5505450" algn="l"/>
                        </a:tabLst>
                      </a:pPr>
                      <a:r>
                        <a:rPr lang="fa-IR" sz="1100" b="1">
                          <a:solidFill>
                            <a:srgbClr val="000000"/>
                          </a:solidFill>
                          <a:effectLst/>
                          <a:highlight>
                            <a:srgbClr val="FABF8F"/>
                          </a:highlight>
                          <a:latin typeface="B Lotus" panose="00000400000000000000" pitchFamily="2" charset="-78"/>
                          <a:ea typeface="Calibri" panose="020F0502020204030204" pitchFamily="34" charset="0"/>
                          <a:cs typeface="B Lotus" panose="00000400000000000000" pitchFamily="2" charset="-78"/>
                        </a:rPr>
                        <a:t>معاون</a:t>
                      </a:r>
                      <a:endParaRPr lang="en-US" sz="1100">
                        <a:effectLst/>
                        <a:highlight>
                          <a:srgbClr val="FABF8F"/>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6</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50</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08988975"/>
                  </a:ext>
                </a:extLst>
              </a:tr>
              <a:tr h="336550">
                <a:tc>
                  <a:txBody>
                    <a:bodyPr/>
                    <a:lstStyle/>
                    <a:p>
                      <a:pPr algn="ctr" rtl="1">
                        <a:lnSpc>
                          <a:spcPct val="115000"/>
                        </a:lnSpc>
                        <a:spcAft>
                          <a:spcPts val="1000"/>
                        </a:spcAft>
                        <a:tabLst>
                          <a:tab pos="5505450" algn="l"/>
                        </a:tabLst>
                      </a:pPr>
                      <a:r>
                        <a:rPr lang="fa-IR" sz="1100" b="1">
                          <a:solidFill>
                            <a:srgbClr val="000000"/>
                          </a:solidFill>
                          <a:effectLst/>
                          <a:highlight>
                            <a:srgbClr val="FABF8F"/>
                          </a:highlight>
                          <a:latin typeface="B Lotus" panose="00000400000000000000" pitchFamily="2" charset="-78"/>
                          <a:ea typeface="Calibri" panose="020F0502020204030204" pitchFamily="34" charset="0"/>
                          <a:cs typeface="B Lotus" panose="00000400000000000000" pitchFamily="2" charset="-78"/>
                        </a:rPr>
                        <a:t>کارشناس</a:t>
                      </a:r>
                      <a:endParaRPr lang="en-US" sz="1100">
                        <a:effectLst/>
                        <a:highlight>
                          <a:srgbClr val="FABF8F"/>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2</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17</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90428777"/>
                  </a:ext>
                </a:extLst>
              </a:tr>
              <a:tr h="0">
                <a:tc>
                  <a:txBody>
                    <a:bodyPr/>
                    <a:lstStyle/>
                    <a:p>
                      <a:pPr algn="ctr" rtl="1">
                        <a:lnSpc>
                          <a:spcPct val="115000"/>
                        </a:lnSpc>
                        <a:spcAft>
                          <a:spcPts val="1000"/>
                        </a:spcAft>
                        <a:tabLst>
                          <a:tab pos="5505450" algn="l"/>
                        </a:tabLst>
                      </a:pPr>
                      <a:r>
                        <a:rPr lang="fa-IR" sz="1100" b="1">
                          <a:solidFill>
                            <a:srgbClr val="000000"/>
                          </a:solidFill>
                          <a:effectLst/>
                          <a:highlight>
                            <a:srgbClr val="FABF8F"/>
                          </a:highlight>
                          <a:latin typeface="B Lotus" panose="00000400000000000000" pitchFamily="2" charset="-78"/>
                          <a:ea typeface="Calibri" panose="020F0502020204030204" pitchFamily="34" charset="0"/>
                          <a:cs typeface="B Lotus" panose="00000400000000000000" pitchFamily="2" charset="-78"/>
                        </a:rPr>
                        <a:t>مدیر</a:t>
                      </a:r>
                      <a:endParaRPr lang="en-US" sz="1100">
                        <a:effectLst/>
                        <a:highlight>
                          <a:srgbClr val="FABF8F"/>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4</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33</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82297831"/>
                  </a:ext>
                </a:extLst>
              </a:tr>
              <a:tr h="0">
                <a:tc>
                  <a:txBody>
                    <a:bodyPr/>
                    <a:lstStyle/>
                    <a:p>
                      <a:pPr algn="ctr" rtl="1">
                        <a:lnSpc>
                          <a:spcPct val="115000"/>
                        </a:lnSpc>
                        <a:spcAft>
                          <a:spcPts val="1000"/>
                        </a:spcAft>
                        <a:tabLst>
                          <a:tab pos="5505450" algn="l"/>
                        </a:tabLst>
                      </a:pPr>
                      <a:r>
                        <a:rPr lang="fa-IR" sz="1100" b="1">
                          <a:solidFill>
                            <a:srgbClr val="000000"/>
                          </a:solidFill>
                          <a:effectLst/>
                          <a:highlight>
                            <a:srgbClr val="FABF8F"/>
                          </a:highlight>
                          <a:latin typeface="B Lotus" panose="00000400000000000000" pitchFamily="2" charset="-78"/>
                          <a:ea typeface="Calibri" panose="020F0502020204030204" pitchFamily="34" charset="0"/>
                          <a:cs typeface="B Lotus" panose="00000400000000000000" pitchFamily="2" charset="-78"/>
                        </a:rPr>
                        <a:t>کل</a:t>
                      </a:r>
                      <a:endParaRPr lang="en-US" sz="1100">
                        <a:effectLst/>
                        <a:highlight>
                          <a:srgbClr val="FABF8F"/>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12</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100" b="1" dirty="0">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100</a:t>
                      </a:r>
                      <a:endParaRPr lang="en-US" sz="11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13816734"/>
                  </a:ext>
                </a:extLst>
              </a:tr>
            </a:tbl>
          </a:graphicData>
        </a:graphic>
      </p:graphicFrame>
      <p:pic>
        <p:nvPicPr>
          <p:cNvPr id="8" name="Picture 7">
            <a:extLst>
              <a:ext uri="{FF2B5EF4-FFF2-40B4-BE49-F238E27FC236}">
                <a16:creationId xmlns:a16="http://schemas.microsoft.com/office/drawing/2014/main" id="{08471927-94CF-DFC1-B5E1-1EC64D7B36EA}"/>
              </a:ext>
            </a:extLst>
          </p:cNvPr>
          <p:cNvPicPr>
            <a:picLocks noChangeAspect="1"/>
          </p:cNvPicPr>
          <p:nvPr/>
        </p:nvPicPr>
        <p:blipFill>
          <a:blip r:embed="rId3"/>
          <a:stretch>
            <a:fillRect/>
          </a:stretch>
        </p:blipFill>
        <p:spPr>
          <a:xfrm>
            <a:off x="28281" y="33871"/>
            <a:ext cx="12132210" cy="6816846"/>
          </a:xfrm>
          <a:prstGeom prst="rect">
            <a:avLst/>
          </a:prstGeom>
        </p:spPr>
      </p:pic>
      <p:pic>
        <p:nvPicPr>
          <p:cNvPr id="42" name="Picture 41">
            <a:extLst>
              <a:ext uri="{FF2B5EF4-FFF2-40B4-BE49-F238E27FC236}">
                <a16:creationId xmlns:a16="http://schemas.microsoft.com/office/drawing/2014/main" id="{FB4C8090-F601-2829-F0CF-42EA79540D2D}"/>
              </a:ext>
            </a:extLst>
          </p:cNvPr>
          <p:cNvPicPr>
            <a:picLocks noChangeAspect="1"/>
          </p:cNvPicPr>
          <p:nvPr/>
        </p:nvPicPr>
        <p:blipFill>
          <a:blip r:embed="rId4"/>
          <a:stretch>
            <a:fillRect/>
          </a:stretch>
        </p:blipFill>
        <p:spPr>
          <a:xfrm>
            <a:off x="11568134" y="89214"/>
            <a:ext cx="498965" cy="795764"/>
          </a:xfrm>
          <a:prstGeom prst="rect">
            <a:avLst/>
          </a:prstGeom>
        </p:spPr>
      </p:pic>
      <p:grpSp>
        <p:nvGrpSpPr>
          <p:cNvPr id="45" name="Group 44">
            <a:extLst>
              <a:ext uri="{FF2B5EF4-FFF2-40B4-BE49-F238E27FC236}">
                <a16:creationId xmlns:a16="http://schemas.microsoft.com/office/drawing/2014/main" id="{11557F15-BE56-DF1D-C308-BBB11A7831D4}"/>
              </a:ext>
            </a:extLst>
          </p:cNvPr>
          <p:cNvGrpSpPr/>
          <p:nvPr/>
        </p:nvGrpSpPr>
        <p:grpSpPr>
          <a:xfrm>
            <a:off x="-27981" y="4984146"/>
            <a:ext cx="2500375" cy="1861361"/>
            <a:chOff x="-27981" y="4984146"/>
            <a:chExt cx="2500375" cy="1861361"/>
          </a:xfrm>
        </p:grpSpPr>
        <p:grpSp>
          <p:nvGrpSpPr>
            <p:cNvPr id="46" name="Google Shape;372;p26"/>
            <p:cNvGrpSpPr/>
            <p:nvPr/>
          </p:nvGrpSpPr>
          <p:grpSpPr>
            <a:xfrm>
              <a:off x="-27981" y="4984146"/>
              <a:ext cx="2500375" cy="1861361"/>
              <a:chOff x="2729825" y="2787050"/>
              <a:chExt cx="3419550" cy="2545625"/>
            </a:xfrm>
          </p:grpSpPr>
          <p:sp>
            <p:nvSpPr>
              <p:cNvPr id="48" name="Google Shape;373;p26"/>
              <p:cNvSpPr/>
              <p:nvPr/>
            </p:nvSpPr>
            <p:spPr>
              <a:xfrm>
                <a:off x="4430425" y="4552400"/>
                <a:ext cx="1709725" cy="772725"/>
              </a:xfrm>
              <a:custGeom>
                <a:avLst/>
                <a:gdLst/>
                <a:ahLst/>
                <a:cxnLst/>
                <a:rect l="l" t="t" r="r" b="b"/>
                <a:pathLst>
                  <a:path w="68389" h="30909" extrusionOk="0">
                    <a:moveTo>
                      <a:pt x="68388" y="1"/>
                    </a:moveTo>
                    <a:lnTo>
                      <a:pt x="988" y="25476"/>
                    </a:lnTo>
                    <a:lnTo>
                      <a:pt x="0" y="30908"/>
                    </a:lnTo>
                    <a:lnTo>
                      <a:pt x="67894" y="5435"/>
                    </a:lnTo>
                    <a:lnTo>
                      <a:pt x="68388" y="1"/>
                    </a:lnTo>
                    <a:close/>
                  </a:path>
                </a:pathLst>
              </a:custGeom>
              <a:solidFill>
                <a:srgbClr val="C6FF0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Google Shape;374;p26"/>
              <p:cNvSpPr/>
              <p:nvPr/>
            </p:nvSpPr>
            <p:spPr>
              <a:xfrm>
                <a:off x="4422150" y="4544825"/>
                <a:ext cx="1725925" cy="787850"/>
              </a:xfrm>
              <a:custGeom>
                <a:avLst/>
                <a:gdLst/>
                <a:ahLst/>
                <a:cxnLst/>
                <a:rect l="l" t="t" r="r" b="b"/>
                <a:pathLst>
                  <a:path w="69037" h="31514" extrusionOk="0">
                    <a:moveTo>
                      <a:pt x="68374" y="757"/>
                    </a:moveTo>
                    <a:lnTo>
                      <a:pt x="67941" y="5521"/>
                    </a:lnTo>
                    <a:lnTo>
                      <a:pt x="724" y="30742"/>
                    </a:lnTo>
                    <a:lnTo>
                      <a:pt x="724" y="30742"/>
                    </a:lnTo>
                    <a:lnTo>
                      <a:pt x="1585" y="26001"/>
                    </a:lnTo>
                    <a:lnTo>
                      <a:pt x="68374" y="757"/>
                    </a:lnTo>
                    <a:close/>
                    <a:moveTo>
                      <a:pt x="68720" y="1"/>
                    </a:moveTo>
                    <a:cubicBezTo>
                      <a:pt x="68685" y="1"/>
                      <a:pt x="68648" y="7"/>
                      <a:pt x="68612" y="21"/>
                    </a:cubicBezTo>
                    <a:lnTo>
                      <a:pt x="1212" y="25496"/>
                    </a:lnTo>
                    <a:cubicBezTo>
                      <a:pt x="1112" y="25532"/>
                      <a:pt x="1041" y="25620"/>
                      <a:pt x="1021" y="25725"/>
                    </a:cubicBezTo>
                    <a:lnTo>
                      <a:pt x="35" y="31158"/>
                    </a:lnTo>
                    <a:cubicBezTo>
                      <a:pt x="0" y="31343"/>
                      <a:pt x="143" y="31514"/>
                      <a:pt x="331" y="31514"/>
                    </a:cubicBezTo>
                    <a:cubicBezTo>
                      <a:pt x="367" y="31514"/>
                      <a:pt x="403" y="31507"/>
                      <a:pt x="437" y="31495"/>
                    </a:cubicBezTo>
                    <a:lnTo>
                      <a:pt x="68330" y="6019"/>
                    </a:lnTo>
                    <a:cubicBezTo>
                      <a:pt x="68440" y="5979"/>
                      <a:pt x="68514" y="5880"/>
                      <a:pt x="68526" y="5764"/>
                    </a:cubicBezTo>
                    <a:lnTo>
                      <a:pt x="69019" y="331"/>
                    </a:lnTo>
                    <a:cubicBezTo>
                      <a:pt x="69036" y="147"/>
                      <a:pt x="68890" y="1"/>
                      <a:pt x="68720"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Google Shape;375;p26"/>
              <p:cNvSpPr/>
              <p:nvPr/>
            </p:nvSpPr>
            <p:spPr>
              <a:xfrm>
                <a:off x="4471675" y="4721000"/>
                <a:ext cx="1414175" cy="525075"/>
              </a:xfrm>
              <a:custGeom>
                <a:avLst/>
                <a:gdLst/>
                <a:ahLst/>
                <a:cxnLst/>
                <a:rect l="l" t="t" r="r" b="b"/>
                <a:pathLst>
                  <a:path w="56567" h="21003" extrusionOk="0">
                    <a:moveTo>
                      <a:pt x="56396" y="0"/>
                    </a:moveTo>
                    <a:cubicBezTo>
                      <a:pt x="56379" y="0"/>
                      <a:pt x="56361" y="3"/>
                      <a:pt x="56343" y="10"/>
                    </a:cubicBezTo>
                    <a:lnTo>
                      <a:pt x="159" y="20710"/>
                    </a:lnTo>
                    <a:cubicBezTo>
                      <a:pt x="1" y="20768"/>
                      <a:pt x="43" y="21002"/>
                      <a:pt x="211" y="21003"/>
                    </a:cubicBezTo>
                    <a:cubicBezTo>
                      <a:pt x="230" y="21003"/>
                      <a:pt x="247" y="20999"/>
                      <a:pt x="264" y="20992"/>
                    </a:cubicBezTo>
                    <a:lnTo>
                      <a:pt x="56448" y="293"/>
                    </a:lnTo>
                    <a:cubicBezTo>
                      <a:pt x="56526" y="264"/>
                      <a:pt x="56566" y="178"/>
                      <a:pt x="56538" y="99"/>
                    </a:cubicBezTo>
                    <a:cubicBezTo>
                      <a:pt x="56515" y="38"/>
                      <a:pt x="56457" y="0"/>
                      <a:pt x="5639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Google Shape;376;p26"/>
              <p:cNvSpPr/>
              <p:nvPr/>
            </p:nvSpPr>
            <p:spPr>
              <a:xfrm>
                <a:off x="4434700" y="4948950"/>
                <a:ext cx="908950" cy="340225"/>
              </a:xfrm>
              <a:custGeom>
                <a:avLst/>
                <a:gdLst/>
                <a:ahLst/>
                <a:cxnLst/>
                <a:rect l="l" t="t" r="r" b="b"/>
                <a:pathLst>
                  <a:path w="36358" h="13609" extrusionOk="0">
                    <a:moveTo>
                      <a:pt x="36187" y="0"/>
                    </a:moveTo>
                    <a:cubicBezTo>
                      <a:pt x="36171" y="0"/>
                      <a:pt x="36154" y="3"/>
                      <a:pt x="36137" y="9"/>
                    </a:cubicBezTo>
                    <a:lnTo>
                      <a:pt x="159" y="13315"/>
                    </a:lnTo>
                    <a:cubicBezTo>
                      <a:pt x="1" y="13374"/>
                      <a:pt x="42" y="13609"/>
                      <a:pt x="211" y="13609"/>
                    </a:cubicBezTo>
                    <a:cubicBezTo>
                      <a:pt x="230" y="13609"/>
                      <a:pt x="247" y="13605"/>
                      <a:pt x="264" y="13599"/>
                    </a:cubicBezTo>
                    <a:lnTo>
                      <a:pt x="36242" y="293"/>
                    </a:lnTo>
                    <a:cubicBezTo>
                      <a:pt x="36319" y="263"/>
                      <a:pt x="36358" y="177"/>
                      <a:pt x="36329" y="100"/>
                    </a:cubicBezTo>
                    <a:cubicBezTo>
                      <a:pt x="36306" y="38"/>
                      <a:pt x="36249" y="0"/>
                      <a:pt x="3618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Google Shape;377;p26"/>
              <p:cNvSpPr/>
              <p:nvPr/>
            </p:nvSpPr>
            <p:spPr>
              <a:xfrm>
                <a:off x="2731550" y="3426875"/>
                <a:ext cx="1731425" cy="1905800"/>
              </a:xfrm>
              <a:custGeom>
                <a:avLst/>
                <a:gdLst/>
                <a:ahLst/>
                <a:cxnLst/>
                <a:rect l="l" t="t" r="r" b="b"/>
                <a:pathLst>
                  <a:path w="69257" h="76232" extrusionOk="0">
                    <a:moveTo>
                      <a:pt x="605" y="1044"/>
                    </a:moveTo>
                    <a:lnTo>
                      <a:pt x="68618" y="70595"/>
                    </a:lnTo>
                    <a:lnTo>
                      <a:pt x="67762" y="75301"/>
                    </a:lnTo>
                    <a:lnTo>
                      <a:pt x="604" y="6602"/>
                    </a:lnTo>
                    <a:lnTo>
                      <a:pt x="605" y="1044"/>
                    </a:lnTo>
                    <a:close/>
                    <a:moveTo>
                      <a:pt x="305" y="0"/>
                    </a:moveTo>
                    <a:cubicBezTo>
                      <a:pt x="150" y="0"/>
                      <a:pt x="0" y="121"/>
                      <a:pt x="0" y="303"/>
                    </a:cubicBezTo>
                    <a:lnTo>
                      <a:pt x="0" y="6725"/>
                    </a:lnTo>
                    <a:cubicBezTo>
                      <a:pt x="0" y="6803"/>
                      <a:pt x="31" y="6879"/>
                      <a:pt x="86" y="6935"/>
                    </a:cubicBezTo>
                    <a:lnTo>
                      <a:pt x="67739" y="76141"/>
                    </a:lnTo>
                    <a:cubicBezTo>
                      <a:pt x="67797" y="76199"/>
                      <a:pt x="67873" y="76231"/>
                      <a:pt x="67955" y="76232"/>
                    </a:cubicBezTo>
                    <a:lnTo>
                      <a:pt x="67955" y="76232"/>
                    </a:lnTo>
                    <a:cubicBezTo>
                      <a:pt x="68101" y="76231"/>
                      <a:pt x="68225" y="76127"/>
                      <a:pt x="68251" y="75983"/>
                    </a:cubicBezTo>
                    <a:lnTo>
                      <a:pt x="69239" y="70549"/>
                    </a:lnTo>
                    <a:cubicBezTo>
                      <a:pt x="69256" y="70453"/>
                      <a:pt x="69226" y="70354"/>
                      <a:pt x="69158" y="70284"/>
                    </a:cubicBezTo>
                    <a:lnTo>
                      <a:pt x="518" y="92"/>
                    </a:lnTo>
                    <a:cubicBezTo>
                      <a:pt x="456" y="29"/>
                      <a:pt x="380" y="0"/>
                      <a:pt x="305" y="0"/>
                    </a:cubicBezTo>
                    <a:close/>
                    <a:moveTo>
                      <a:pt x="67955" y="76232"/>
                    </a:moveTo>
                    <a:cubicBezTo>
                      <a:pt x="67955" y="76232"/>
                      <a:pt x="67954" y="76232"/>
                      <a:pt x="67954" y="76232"/>
                    </a:cubicBezTo>
                    <a:lnTo>
                      <a:pt x="67955" y="76232"/>
                    </a:lnTo>
                    <a:cubicBezTo>
                      <a:pt x="67955" y="76232"/>
                      <a:pt x="67955" y="76232"/>
                      <a:pt x="67955" y="76232"/>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Google Shape;378;p26"/>
              <p:cNvSpPr/>
              <p:nvPr/>
            </p:nvSpPr>
            <p:spPr>
              <a:xfrm>
                <a:off x="2760150" y="3556625"/>
                <a:ext cx="1013400" cy="1011775"/>
              </a:xfrm>
              <a:custGeom>
                <a:avLst/>
                <a:gdLst/>
                <a:ahLst/>
                <a:cxnLst/>
                <a:rect l="l" t="t" r="r" b="b"/>
                <a:pathLst>
                  <a:path w="40536" h="40471" extrusionOk="0">
                    <a:moveTo>
                      <a:pt x="165" y="1"/>
                    </a:moveTo>
                    <a:cubicBezTo>
                      <a:pt x="127" y="1"/>
                      <a:pt x="88" y="16"/>
                      <a:pt x="59" y="45"/>
                    </a:cubicBezTo>
                    <a:cubicBezTo>
                      <a:pt x="0" y="104"/>
                      <a:pt x="0" y="200"/>
                      <a:pt x="59" y="259"/>
                    </a:cubicBezTo>
                    <a:lnTo>
                      <a:pt x="40226" y="40426"/>
                    </a:lnTo>
                    <a:cubicBezTo>
                      <a:pt x="40255" y="40454"/>
                      <a:pt x="40294" y="40470"/>
                      <a:pt x="40333" y="40470"/>
                    </a:cubicBezTo>
                    <a:cubicBezTo>
                      <a:pt x="40467" y="40470"/>
                      <a:pt x="40535" y="40308"/>
                      <a:pt x="40440" y="40213"/>
                    </a:cubicBezTo>
                    <a:lnTo>
                      <a:pt x="273" y="45"/>
                    </a:lnTo>
                    <a:cubicBezTo>
                      <a:pt x="243" y="16"/>
                      <a:pt x="204" y="1"/>
                      <a:pt x="165"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Google Shape;379;p26"/>
              <p:cNvSpPr/>
              <p:nvPr/>
            </p:nvSpPr>
            <p:spPr>
              <a:xfrm>
                <a:off x="3234375" y="3987775"/>
                <a:ext cx="1056625" cy="1079625"/>
              </a:xfrm>
              <a:custGeom>
                <a:avLst/>
                <a:gdLst/>
                <a:ahLst/>
                <a:cxnLst/>
                <a:rect l="l" t="t" r="r" b="b"/>
                <a:pathLst>
                  <a:path w="42265" h="43185" extrusionOk="0">
                    <a:moveTo>
                      <a:pt x="167" y="0"/>
                    </a:moveTo>
                    <a:cubicBezTo>
                      <a:pt x="129" y="0"/>
                      <a:pt x="91" y="14"/>
                      <a:pt x="61" y="44"/>
                    </a:cubicBezTo>
                    <a:cubicBezTo>
                      <a:pt x="0" y="103"/>
                      <a:pt x="2" y="202"/>
                      <a:pt x="64" y="261"/>
                    </a:cubicBezTo>
                    <a:lnTo>
                      <a:pt x="41956" y="43139"/>
                    </a:lnTo>
                    <a:cubicBezTo>
                      <a:pt x="41984" y="43169"/>
                      <a:pt x="42023" y="43185"/>
                      <a:pt x="42064" y="43185"/>
                    </a:cubicBezTo>
                    <a:cubicBezTo>
                      <a:pt x="42197" y="43185"/>
                      <a:pt x="42265" y="43024"/>
                      <a:pt x="42172" y="42928"/>
                    </a:cubicBezTo>
                    <a:lnTo>
                      <a:pt x="280" y="51"/>
                    </a:lnTo>
                    <a:cubicBezTo>
                      <a:pt x="250" y="17"/>
                      <a:pt x="208" y="0"/>
                      <a:pt x="16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Google Shape;380;p26"/>
              <p:cNvSpPr/>
              <p:nvPr/>
            </p:nvSpPr>
            <p:spPr>
              <a:xfrm>
                <a:off x="2739100" y="2878775"/>
                <a:ext cx="3401050" cy="2310525"/>
              </a:xfrm>
              <a:custGeom>
                <a:avLst/>
                <a:gdLst/>
                <a:ahLst/>
                <a:cxnLst/>
                <a:rect l="l" t="t" r="r" b="b"/>
                <a:pathLst>
                  <a:path w="136042" h="92421" extrusionOk="0">
                    <a:moveTo>
                      <a:pt x="66188" y="0"/>
                    </a:moveTo>
                    <a:lnTo>
                      <a:pt x="1" y="22227"/>
                    </a:lnTo>
                    <a:lnTo>
                      <a:pt x="68641" y="92421"/>
                    </a:lnTo>
                    <a:lnTo>
                      <a:pt x="136041" y="66946"/>
                    </a:lnTo>
                    <a:lnTo>
                      <a:pt x="66188" y="0"/>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Google Shape;381;p26"/>
              <p:cNvSpPr/>
              <p:nvPr/>
            </p:nvSpPr>
            <p:spPr>
              <a:xfrm>
                <a:off x="2729825" y="2871200"/>
                <a:ext cx="3419550" cy="2325625"/>
              </a:xfrm>
              <a:custGeom>
                <a:avLst/>
                <a:gdLst/>
                <a:ahLst/>
                <a:cxnLst/>
                <a:rect l="l" t="t" r="r" b="b"/>
                <a:pathLst>
                  <a:path w="136782" h="93025" extrusionOk="0">
                    <a:moveTo>
                      <a:pt x="66482" y="647"/>
                    </a:moveTo>
                    <a:lnTo>
                      <a:pt x="135858" y="67136"/>
                    </a:lnTo>
                    <a:lnTo>
                      <a:pt x="69089" y="92371"/>
                    </a:lnTo>
                    <a:lnTo>
                      <a:pt x="924" y="22662"/>
                    </a:lnTo>
                    <a:lnTo>
                      <a:pt x="66482" y="647"/>
                    </a:lnTo>
                    <a:close/>
                    <a:moveTo>
                      <a:pt x="66560" y="0"/>
                    </a:moveTo>
                    <a:cubicBezTo>
                      <a:pt x="66527" y="0"/>
                      <a:pt x="66494" y="6"/>
                      <a:pt x="66463" y="17"/>
                    </a:cubicBezTo>
                    <a:lnTo>
                      <a:pt x="276" y="22244"/>
                    </a:lnTo>
                    <a:cubicBezTo>
                      <a:pt x="64" y="22315"/>
                      <a:pt x="0" y="22582"/>
                      <a:pt x="156" y="22742"/>
                    </a:cubicBezTo>
                    <a:lnTo>
                      <a:pt x="68796" y="92934"/>
                    </a:lnTo>
                    <a:cubicBezTo>
                      <a:pt x="68852" y="92993"/>
                      <a:pt x="68931" y="93025"/>
                      <a:pt x="69012" y="93025"/>
                    </a:cubicBezTo>
                    <a:cubicBezTo>
                      <a:pt x="69048" y="93025"/>
                      <a:pt x="69085" y="93018"/>
                      <a:pt x="69119" y="93005"/>
                    </a:cubicBezTo>
                    <a:lnTo>
                      <a:pt x="136519" y="67532"/>
                    </a:lnTo>
                    <a:cubicBezTo>
                      <a:pt x="136727" y="67452"/>
                      <a:pt x="136781" y="67184"/>
                      <a:pt x="136621" y="67032"/>
                    </a:cubicBezTo>
                    <a:lnTo>
                      <a:pt x="66767" y="85"/>
                    </a:lnTo>
                    <a:cubicBezTo>
                      <a:pt x="66711" y="30"/>
                      <a:pt x="66636" y="0"/>
                      <a:pt x="66560"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Google Shape;384;p26"/>
              <p:cNvSpPr/>
              <p:nvPr/>
            </p:nvSpPr>
            <p:spPr>
              <a:xfrm>
                <a:off x="2924050" y="3207600"/>
                <a:ext cx="147750" cy="239450"/>
              </a:xfrm>
              <a:custGeom>
                <a:avLst/>
                <a:gdLst/>
                <a:ahLst/>
                <a:cxnLst/>
                <a:rect l="l" t="t" r="r" b="b"/>
                <a:pathLst>
                  <a:path w="5910" h="9578" extrusionOk="0">
                    <a:moveTo>
                      <a:pt x="1141" y="1"/>
                    </a:moveTo>
                    <a:cubicBezTo>
                      <a:pt x="666" y="1"/>
                      <a:pt x="234" y="327"/>
                      <a:pt x="126" y="810"/>
                    </a:cubicBezTo>
                    <a:cubicBezTo>
                      <a:pt x="0" y="1368"/>
                      <a:pt x="352" y="1922"/>
                      <a:pt x="910" y="2048"/>
                    </a:cubicBezTo>
                    <a:cubicBezTo>
                      <a:pt x="2294" y="2358"/>
                      <a:pt x="3386" y="3619"/>
                      <a:pt x="3627" y="5186"/>
                    </a:cubicBezTo>
                    <a:cubicBezTo>
                      <a:pt x="3783" y="6185"/>
                      <a:pt x="3578" y="7174"/>
                      <a:pt x="3052" y="7971"/>
                    </a:cubicBezTo>
                    <a:cubicBezTo>
                      <a:pt x="2842" y="8289"/>
                      <a:pt x="2824" y="8697"/>
                      <a:pt x="3004" y="9033"/>
                    </a:cubicBezTo>
                    <a:cubicBezTo>
                      <a:pt x="3185" y="9369"/>
                      <a:pt x="3535" y="9578"/>
                      <a:pt x="3916" y="9578"/>
                    </a:cubicBezTo>
                    <a:cubicBezTo>
                      <a:pt x="3917" y="9578"/>
                      <a:pt x="3918" y="9578"/>
                      <a:pt x="3920" y="9578"/>
                    </a:cubicBezTo>
                    <a:cubicBezTo>
                      <a:pt x="4268" y="9578"/>
                      <a:pt x="4592" y="9402"/>
                      <a:pt x="4783" y="9112"/>
                    </a:cubicBezTo>
                    <a:cubicBezTo>
                      <a:pt x="5592" y="7885"/>
                      <a:pt x="5909" y="6379"/>
                      <a:pt x="5677" y="4870"/>
                    </a:cubicBezTo>
                    <a:cubicBezTo>
                      <a:pt x="5306" y="2467"/>
                      <a:pt x="3572" y="520"/>
                      <a:pt x="1364" y="25"/>
                    </a:cubicBezTo>
                    <a:cubicBezTo>
                      <a:pt x="1289" y="8"/>
                      <a:pt x="1214" y="1"/>
                      <a:pt x="114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Google Shape;385;p26"/>
              <p:cNvSpPr/>
              <p:nvPr/>
            </p:nvSpPr>
            <p:spPr>
              <a:xfrm>
                <a:off x="3166700" y="3118625"/>
                <a:ext cx="147750" cy="239475"/>
              </a:xfrm>
              <a:custGeom>
                <a:avLst/>
                <a:gdLst/>
                <a:ahLst/>
                <a:cxnLst/>
                <a:rect l="l" t="t" r="r" b="b"/>
                <a:pathLst>
                  <a:path w="5910" h="9579" extrusionOk="0">
                    <a:moveTo>
                      <a:pt x="1136" y="0"/>
                    </a:moveTo>
                    <a:cubicBezTo>
                      <a:pt x="662" y="0"/>
                      <a:pt x="234" y="328"/>
                      <a:pt x="126" y="810"/>
                    </a:cubicBezTo>
                    <a:cubicBezTo>
                      <a:pt x="0" y="1368"/>
                      <a:pt x="352" y="1922"/>
                      <a:pt x="910" y="2047"/>
                    </a:cubicBezTo>
                    <a:cubicBezTo>
                      <a:pt x="2293" y="2358"/>
                      <a:pt x="3386" y="3619"/>
                      <a:pt x="3627" y="5186"/>
                    </a:cubicBezTo>
                    <a:cubicBezTo>
                      <a:pt x="3782" y="6186"/>
                      <a:pt x="3577" y="7175"/>
                      <a:pt x="3052" y="7971"/>
                    </a:cubicBezTo>
                    <a:cubicBezTo>
                      <a:pt x="2842" y="8290"/>
                      <a:pt x="2824" y="8698"/>
                      <a:pt x="3004" y="9032"/>
                    </a:cubicBezTo>
                    <a:cubicBezTo>
                      <a:pt x="3185" y="9368"/>
                      <a:pt x="3535" y="9579"/>
                      <a:pt x="3916" y="9579"/>
                    </a:cubicBezTo>
                    <a:cubicBezTo>
                      <a:pt x="4265" y="9579"/>
                      <a:pt x="4590" y="9404"/>
                      <a:pt x="4782" y="9113"/>
                    </a:cubicBezTo>
                    <a:cubicBezTo>
                      <a:pt x="5592" y="7886"/>
                      <a:pt x="5909" y="6379"/>
                      <a:pt x="5677" y="4870"/>
                    </a:cubicBezTo>
                    <a:cubicBezTo>
                      <a:pt x="5305" y="2468"/>
                      <a:pt x="3573" y="521"/>
                      <a:pt x="1364" y="26"/>
                    </a:cubicBezTo>
                    <a:cubicBezTo>
                      <a:pt x="1288" y="9"/>
                      <a:pt x="1212" y="0"/>
                      <a:pt x="113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Google Shape;386;p26"/>
              <p:cNvSpPr/>
              <p:nvPr/>
            </p:nvSpPr>
            <p:spPr>
              <a:xfrm>
                <a:off x="4132125" y="2787050"/>
                <a:ext cx="147475" cy="239450"/>
              </a:xfrm>
              <a:custGeom>
                <a:avLst/>
                <a:gdLst/>
                <a:ahLst/>
                <a:cxnLst/>
                <a:rect l="l" t="t" r="r" b="b"/>
                <a:pathLst>
                  <a:path w="5899" h="9578" extrusionOk="0">
                    <a:moveTo>
                      <a:pt x="1136" y="1"/>
                    </a:moveTo>
                    <a:cubicBezTo>
                      <a:pt x="661" y="1"/>
                      <a:pt x="233" y="329"/>
                      <a:pt x="124" y="811"/>
                    </a:cubicBezTo>
                    <a:cubicBezTo>
                      <a:pt x="0" y="1366"/>
                      <a:pt x="346" y="1918"/>
                      <a:pt x="899" y="2046"/>
                    </a:cubicBezTo>
                    <a:cubicBezTo>
                      <a:pt x="2284" y="2357"/>
                      <a:pt x="3375" y="3618"/>
                      <a:pt x="3617" y="5185"/>
                    </a:cubicBezTo>
                    <a:cubicBezTo>
                      <a:pt x="3772" y="6185"/>
                      <a:pt x="3567" y="7174"/>
                      <a:pt x="3042" y="7970"/>
                    </a:cubicBezTo>
                    <a:cubicBezTo>
                      <a:pt x="2831" y="8289"/>
                      <a:pt x="2813" y="8696"/>
                      <a:pt x="2994" y="9031"/>
                    </a:cubicBezTo>
                    <a:cubicBezTo>
                      <a:pt x="3174" y="9367"/>
                      <a:pt x="3525" y="9577"/>
                      <a:pt x="3905" y="9578"/>
                    </a:cubicBezTo>
                    <a:cubicBezTo>
                      <a:pt x="4254" y="9578"/>
                      <a:pt x="4579" y="9403"/>
                      <a:pt x="4770" y="9112"/>
                    </a:cubicBezTo>
                    <a:cubicBezTo>
                      <a:pt x="5580" y="7885"/>
                      <a:pt x="5898" y="6378"/>
                      <a:pt x="5665" y="4870"/>
                    </a:cubicBezTo>
                    <a:cubicBezTo>
                      <a:pt x="5295" y="2466"/>
                      <a:pt x="3563" y="519"/>
                      <a:pt x="1354" y="24"/>
                    </a:cubicBezTo>
                    <a:cubicBezTo>
                      <a:pt x="1281" y="8"/>
                      <a:pt x="1208" y="1"/>
                      <a:pt x="113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Google Shape;387;p26"/>
              <p:cNvSpPr/>
              <p:nvPr/>
            </p:nvSpPr>
            <p:spPr>
              <a:xfrm>
                <a:off x="3886525" y="2862525"/>
                <a:ext cx="147750" cy="239475"/>
              </a:xfrm>
              <a:custGeom>
                <a:avLst/>
                <a:gdLst/>
                <a:ahLst/>
                <a:cxnLst/>
                <a:rect l="l" t="t" r="r" b="b"/>
                <a:pathLst>
                  <a:path w="5910" h="9579" extrusionOk="0">
                    <a:moveTo>
                      <a:pt x="1140" y="0"/>
                    </a:moveTo>
                    <a:cubicBezTo>
                      <a:pt x="666" y="0"/>
                      <a:pt x="235" y="326"/>
                      <a:pt x="126" y="809"/>
                    </a:cubicBezTo>
                    <a:cubicBezTo>
                      <a:pt x="1" y="1368"/>
                      <a:pt x="352" y="1922"/>
                      <a:pt x="911" y="2047"/>
                    </a:cubicBezTo>
                    <a:cubicBezTo>
                      <a:pt x="2294" y="2358"/>
                      <a:pt x="3386" y="3618"/>
                      <a:pt x="3628" y="5186"/>
                    </a:cubicBezTo>
                    <a:cubicBezTo>
                      <a:pt x="3782" y="6185"/>
                      <a:pt x="3577" y="7174"/>
                      <a:pt x="3053" y="7971"/>
                    </a:cubicBezTo>
                    <a:cubicBezTo>
                      <a:pt x="2842" y="8288"/>
                      <a:pt x="2824" y="8697"/>
                      <a:pt x="3005" y="9032"/>
                    </a:cubicBezTo>
                    <a:cubicBezTo>
                      <a:pt x="3185" y="9368"/>
                      <a:pt x="3535" y="9577"/>
                      <a:pt x="3917" y="9579"/>
                    </a:cubicBezTo>
                    <a:cubicBezTo>
                      <a:pt x="4265" y="9579"/>
                      <a:pt x="4590" y="9403"/>
                      <a:pt x="4783" y="9112"/>
                    </a:cubicBezTo>
                    <a:cubicBezTo>
                      <a:pt x="5592" y="7885"/>
                      <a:pt x="5910" y="6378"/>
                      <a:pt x="5676" y="4869"/>
                    </a:cubicBezTo>
                    <a:cubicBezTo>
                      <a:pt x="5306" y="2467"/>
                      <a:pt x="3573" y="520"/>
                      <a:pt x="1364" y="24"/>
                    </a:cubicBezTo>
                    <a:cubicBezTo>
                      <a:pt x="1289" y="8"/>
                      <a:pt x="1214" y="0"/>
                      <a:pt x="1140"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Google Shape;388;p26"/>
              <p:cNvSpPr/>
              <p:nvPr/>
            </p:nvSpPr>
            <p:spPr>
              <a:xfrm>
                <a:off x="3663050" y="2948825"/>
                <a:ext cx="147425" cy="239425"/>
              </a:xfrm>
              <a:custGeom>
                <a:avLst/>
                <a:gdLst/>
                <a:ahLst/>
                <a:cxnLst/>
                <a:rect l="l" t="t" r="r" b="b"/>
                <a:pathLst>
                  <a:path w="5897" h="9577" extrusionOk="0">
                    <a:moveTo>
                      <a:pt x="1135" y="1"/>
                    </a:moveTo>
                    <a:cubicBezTo>
                      <a:pt x="661" y="1"/>
                      <a:pt x="233" y="329"/>
                      <a:pt x="125" y="810"/>
                    </a:cubicBezTo>
                    <a:cubicBezTo>
                      <a:pt x="1" y="1364"/>
                      <a:pt x="346" y="1915"/>
                      <a:pt x="899" y="2046"/>
                    </a:cubicBezTo>
                    <a:cubicBezTo>
                      <a:pt x="2283" y="2356"/>
                      <a:pt x="3374" y="3617"/>
                      <a:pt x="3615" y="5184"/>
                    </a:cubicBezTo>
                    <a:cubicBezTo>
                      <a:pt x="3771" y="6184"/>
                      <a:pt x="3566" y="7173"/>
                      <a:pt x="3040" y="7970"/>
                    </a:cubicBezTo>
                    <a:cubicBezTo>
                      <a:pt x="2831" y="8287"/>
                      <a:pt x="2813" y="8696"/>
                      <a:pt x="2993" y="9031"/>
                    </a:cubicBezTo>
                    <a:cubicBezTo>
                      <a:pt x="3174" y="9367"/>
                      <a:pt x="3523" y="9577"/>
                      <a:pt x="3905" y="9577"/>
                    </a:cubicBezTo>
                    <a:cubicBezTo>
                      <a:pt x="3906" y="9577"/>
                      <a:pt x="3907" y="9577"/>
                      <a:pt x="3909" y="9577"/>
                    </a:cubicBezTo>
                    <a:cubicBezTo>
                      <a:pt x="4256" y="9577"/>
                      <a:pt x="4580" y="9401"/>
                      <a:pt x="4771" y="9111"/>
                    </a:cubicBezTo>
                    <a:cubicBezTo>
                      <a:pt x="5580" y="7884"/>
                      <a:pt x="5897" y="6377"/>
                      <a:pt x="5665" y="4867"/>
                    </a:cubicBezTo>
                    <a:cubicBezTo>
                      <a:pt x="5294" y="2465"/>
                      <a:pt x="3561" y="518"/>
                      <a:pt x="1352" y="24"/>
                    </a:cubicBezTo>
                    <a:cubicBezTo>
                      <a:pt x="1279" y="8"/>
                      <a:pt x="1207" y="1"/>
                      <a:pt x="1135"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Google Shape;389;p26"/>
              <p:cNvSpPr/>
              <p:nvPr/>
            </p:nvSpPr>
            <p:spPr>
              <a:xfrm>
                <a:off x="3417425" y="3018875"/>
                <a:ext cx="147750" cy="239475"/>
              </a:xfrm>
              <a:custGeom>
                <a:avLst/>
                <a:gdLst/>
                <a:ahLst/>
                <a:cxnLst/>
                <a:rect l="l" t="t" r="r" b="b"/>
                <a:pathLst>
                  <a:path w="5910" h="9579" extrusionOk="0">
                    <a:moveTo>
                      <a:pt x="1141" y="1"/>
                    </a:moveTo>
                    <a:cubicBezTo>
                      <a:pt x="666" y="1"/>
                      <a:pt x="234" y="327"/>
                      <a:pt x="126" y="810"/>
                    </a:cubicBezTo>
                    <a:cubicBezTo>
                      <a:pt x="0" y="1368"/>
                      <a:pt x="352" y="1923"/>
                      <a:pt x="910" y="2048"/>
                    </a:cubicBezTo>
                    <a:cubicBezTo>
                      <a:pt x="2294" y="2359"/>
                      <a:pt x="3386" y="3619"/>
                      <a:pt x="3628" y="5186"/>
                    </a:cubicBezTo>
                    <a:cubicBezTo>
                      <a:pt x="3782" y="6186"/>
                      <a:pt x="3578" y="7175"/>
                      <a:pt x="3053" y="7972"/>
                    </a:cubicBezTo>
                    <a:cubicBezTo>
                      <a:pt x="2842" y="8289"/>
                      <a:pt x="2824" y="8697"/>
                      <a:pt x="3004" y="9033"/>
                    </a:cubicBezTo>
                    <a:cubicBezTo>
                      <a:pt x="3185" y="9369"/>
                      <a:pt x="3536" y="9578"/>
                      <a:pt x="3916" y="9578"/>
                    </a:cubicBezTo>
                    <a:cubicBezTo>
                      <a:pt x="3917" y="9578"/>
                      <a:pt x="3918" y="9578"/>
                      <a:pt x="3920" y="9578"/>
                    </a:cubicBezTo>
                    <a:cubicBezTo>
                      <a:pt x="4267" y="9578"/>
                      <a:pt x="4591" y="9403"/>
                      <a:pt x="4782" y="9113"/>
                    </a:cubicBezTo>
                    <a:cubicBezTo>
                      <a:pt x="5592" y="7885"/>
                      <a:pt x="5909" y="6379"/>
                      <a:pt x="5677" y="4869"/>
                    </a:cubicBezTo>
                    <a:cubicBezTo>
                      <a:pt x="5305" y="2468"/>
                      <a:pt x="3572" y="521"/>
                      <a:pt x="1364" y="25"/>
                    </a:cubicBezTo>
                    <a:cubicBezTo>
                      <a:pt x="1289" y="9"/>
                      <a:pt x="1214" y="1"/>
                      <a:pt x="114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Google Shape;390;p26"/>
              <p:cNvSpPr/>
              <p:nvPr/>
            </p:nvSpPr>
            <p:spPr>
              <a:xfrm>
                <a:off x="5810475" y="4484050"/>
                <a:ext cx="74925" cy="31725"/>
              </a:xfrm>
              <a:custGeom>
                <a:avLst/>
                <a:gdLst/>
                <a:ahLst/>
                <a:cxnLst/>
                <a:rect l="l" t="t" r="r" b="b"/>
                <a:pathLst>
                  <a:path w="2997" h="1269" extrusionOk="0">
                    <a:moveTo>
                      <a:pt x="2825" y="0"/>
                    </a:moveTo>
                    <a:cubicBezTo>
                      <a:pt x="2808" y="0"/>
                      <a:pt x="2790" y="3"/>
                      <a:pt x="2773" y="9"/>
                    </a:cubicBezTo>
                    <a:lnTo>
                      <a:pt x="159" y="975"/>
                    </a:lnTo>
                    <a:cubicBezTo>
                      <a:pt x="0" y="1034"/>
                      <a:pt x="43" y="1269"/>
                      <a:pt x="212" y="1269"/>
                    </a:cubicBezTo>
                    <a:cubicBezTo>
                      <a:pt x="229" y="1267"/>
                      <a:pt x="246" y="1265"/>
                      <a:pt x="264" y="1258"/>
                    </a:cubicBezTo>
                    <a:lnTo>
                      <a:pt x="2879" y="292"/>
                    </a:lnTo>
                    <a:cubicBezTo>
                      <a:pt x="2957" y="264"/>
                      <a:pt x="2996" y="177"/>
                      <a:pt x="2967" y="99"/>
                    </a:cubicBezTo>
                    <a:cubicBezTo>
                      <a:pt x="2945" y="38"/>
                      <a:pt x="2887" y="0"/>
                      <a:pt x="2825"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Google Shape;391;p26"/>
              <p:cNvSpPr/>
              <p:nvPr/>
            </p:nvSpPr>
            <p:spPr>
              <a:xfrm>
                <a:off x="4519200" y="4530150"/>
                <a:ext cx="1241350" cy="462500"/>
              </a:xfrm>
              <a:custGeom>
                <a:avLst/>
                <a:gdLst/>
                <a:ahLst/>
                <a:cxnLst/>
                <a:rect l="l" t="t" r="r" b="b"/>
                <a:pathLst>
                  <a:path w="49654" h="18500" extrusionOk="0">
                    <a:moveTo>
                      <a:pt x="49483" y="0"/>
                    </a:moveTo>
                    <a:cubicBezTo>
                      <a:pt x="49467" y="0"/>
                      <a:pt x="49450" y="3"/>
                      <a:pt x="49433" y="9"/>
                    </a:cubicBezTo>
                    <a:lnTo>
                      <a:pt x="159" y="18206"/>
                    </a:lnTo>
                    <a:cubicBezTo>
                      <a:pt x="1" y="18265"/>
                      <a:pt x="43" y="18500"/>
                      <a:pt x="212" y="18500"/>
                    </a:cubicBezTo>
                    <a:cubicBezTo>
                      <a:pt x="229" y="18500"/>
                      <a:pt x="247" y="18496"/>
                      <a:pt x="264" y="18490"/>
                    </a:cubicBezTo>
                    <a:lnTo>
                      <a:pt x="49538" y="293"/>
                    </a:lnTo>
                    <a:cubicBezTo>
                      <a:pt x="49615" y="263"/>
                      <a:pt x="49654" y="177"/>
                      <a:pt x="49625" y="100"/>
                    </a:cubicBezTo>
                    <a:cubicBezTo>
                      <a:pt x="49602" y="38"/>
                      <a:pt x="49545" y="0"/>
                      <a:pt x="49483"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Google Shape;392;p26"/>
              <p:cNvSpPr/>
              <p:nvPr/>
            </p:nvSpPr>
            <p:spPr>
              <a:xfrm>
                <a:off x="4553750" y="4345300"/>
                <a:ext cx="1185175" cy="441750"/>
              </a:xfrm>
              <a:custGeom>
                <a:avLst/>
                <a:gdLst/>
                <a:ahLst/>
                <a:cxnLst/>
                <a:rect l="l" t="t" r="r" b="b"/>
                <a:pathLst>
                  <a:path w="47407" h="17670" extrusionOk="0">
                    <a:moveTo>
                      <a:pt x="47237" y="1"/>
                    </a:moveTo>
                    <a:cubicBezTo>
                      <a:pt x="47220" y="1"/>
                      <a:pt x="47201" y="4"/>
                      <a:pt x="47184" y="11"/>
                    </a:cubicBezTo>
                    <a:lnTo>
                      <a:pt x="160" y="17377"/>
                    </a:lnTo>
                    <a:cubicBezTo>
                      <a:pt x="1" y="17435"/>
                      <a:pt x="42" y="17670"/>
                      <a:pt x="211" y="17670"/>
                    </a:cubicBezTo>
                    <a:cubicBezTo>
                      <a:pt x="230" y="17670"/>
                      <a:pt x="247" y="17667"/>
                      <a:pt x="264" y="17661"/>
                    </a:cubicBezTo>
                    <a:lnTo>
                      <a:pt x="47289" y="294"/>
                    </a:lnTo>
                    <a:cubicBezTo>
                      <a:pt x="47367" y="265"/>
                      <a:pt x="47407" y="177"/>
                      <a:pt x="47378" y="99"/>
                    </a:cubicBezTo>
                    <a:cubicBezTo>
                      <a:pt x="47356" y="39"/>
                      <a:pt x="47298" y="1"/>
                      <a:pt x="47237"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Google Shape;393;p26"/>
              <p:cNvSpPr/>
              <p:nvPr/>
            </p:nvSpPr>
            <p:spPr>
              <a:xfrm>
                <a:off x="4372750" y="4808350"/>
                <a:ext cx="112400" cy="45550"/>
              </a:xfrm>
              <a:custGeom>
                <a:avLst/>
                <a:gdLst/>
                <a:ahLst/>
                <a:cxnLst/>
                <a:rect l="l" t="t" r="r" b="b"/>
                <a:pathLst>
                  <a:path w="4496" h="1822" extrusionOk="0">
                    <a:moveTo>
                      <a:pt x="4326" y="1"/>
                    </a:moveTo>
                    <a:cubicBezTo>
                      <a:pt x="4308" y="1"/>
                      <a:pt x="4290" y="4"/>
                      <a:pt x="4273" y="10"/>
                    </a:cubicBezTo>
                    <a:lnTo>
                      <a:pt x="159" y="1528"/>
                    </a:lnTo>
                    <a:cubicBezTo>
                      <a:pt x="1" y="1587"/>
                      <a:pt x="43" y="1822"/>
                      <a:pt x="211" y="1822"/>
                    </a:cubicBezTo>
                    <a:cubicBezTo>
                      <a:pt x="229" y="1822"/>
                      <a:pt x="247" y="1818"/>
                      <a:pt x="264" y="1813"/>
                    </a:cubicBezTo>
                    <a:lnTo>
                      <a:pt x="4379" y="293"/>
                    </a:lnTo>
                    <a:cubicBezTo>
                      <a:pt x="4457" y="265"/>
                      <a:pt x="4496" y="177"/>
                      <a:pt x="4467" y="99"/>
                    </a:cubicBezTo>
                    <a:cubicBezTo>
                      <a:pt x="4445" y="38"/>
                      <a:pt x="4387" y="1"/>
                      <a:pt x="432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Google Shape;394;p26"/>
              <p:cNvSpPr/>
              <p:nvPr/>
            </p:nvSpPr>
            <p:spPr>
              <a:xfrm>
                <a:off x="4226300" y="4206525"/>
                <a:ext cx="1366300" cy="508625"/>
              </a:xfrm>
              <a:custGeom>
                <a:avLst/>
                <a:gdLst/>
                <a:ahLst/>
                <a:cxnLst/>
                <a:rect l="l" t="t" r="r" b="b"/>
                <a:pathLst>
                  <a:path w="54652" h="20345" extrusionOk="0">
                    <a:moveTo>
                      <a:pt x="54481" y="1"/>
                    </a:moveTo>
                    <a:cubicBezTo>
                      <a:pt x="54462" y="1"/>
                      <a:pt x="54443" y="4"/>
                      <a:pt x="54425" y="12"/>
                    </a:cubicBezTo>
                    <a:lnTo>
                      <a:pt x="159" y="20053"/>
                    </a:lnTo>
                    <a:cubicBezTo>
                      <a:pt x="0" y="20111"/>
                      <a:pt x="43" y="20345"/>
                      <a:pt x="212" y="20345"/>
                    </a:cubicBezTo>
                    <a:cubicBezTo>
                      <a:pt x="229" y="20345"/>
                      <a:pt x="248" y="20343"/>
                      <a:pt x="264" y="20336"/>
                    </a:cubicBezTo>
                    <a:lnTo>
                      <a:pt x="54530" y="295"/>
                    </a:lnTo>
                    <a:cubicBezTo>
                      <a:pt x="54610" y="267"/>
                      <a:pt x="54652" y="179"/>
                      <a:pt x="54622" y="99"/>
                    </a:cubicBezTo>
                    <a:cubicBezTo>
                      <a:pt x="54600" y="38"/>
                      <a:pt x="54542" y="1"/>
                      <a:pt x="5448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8" name="Google Shape;395;p26"/>
              <p:cNvSpPr/>
              <p:nvPr/>
            </p:nvSpPr>
            <p:spPr>
              <a:xfrm>
                <a:off x="4079850" y="4067825"/>
                <a:ext cx="1366175" cy="508575"/>
              </a:xfrm>
              <a:custGeom>
                <a:avLst/>
                <a:gdLst/>
                <a:ahLst/>
                <a:cxnLst/>
                <a:rect l="l" t="t" r="r" b="b"/>
                <a:pathLst>
                  <a:path w="54647" h="20343" extrusionOk="0">
                    <a:moveTo>
                      <a:pt x="54477" y="0"/>
                    </a:moveTo>
                    <a:cubicBezTo>
                      <a:pt x="54459" y="0"/>
                      <a:pt x="54441" y="3"/>
                      <a:pt x="54424" y="10"/>
                    </a:cubicBezTo>
                    <a:lnTo>
                      <a:pt x="159" y="20051"/>
                    </a:lnTo>
                    <a:cubicBezTo>
                      <a:pt x="0" y="20110"/>
                      <a:pt x="43" y="20343"/>
                      <a:pt x="211" y="20343"/>
                    </a:cubicBezTo>
                    <a:cubicBezTo>
                      <a:pt x="229" y="20343"/>
                      <a:pt x="248" y="20341"/>
                      <a:pt x="265" y="20334"/>
                    </a:cubicBezTo>
                    <a:lnTo>
                      <a:pt x="54528" y="293"/>
                    </a:lnTo>
                    <a:cubicBezTo>
                      <a:pt x="54607" y="264"/>
                      <a:pt x="54647" y="177"/>
                      <a:pt x="54618" y="98"/>
                    </a:cubicBezTo>
                    <a:cubicBezTo>
                      <a:pt x="54596" y="38"/>
                      <a:pt x="54538" y="0"/>
                      <a:pt x="5447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9" name="Google Shape;396;p26"/>
              <p:cNvSpPr/>
              <p:nvPr/>
            </p:nvSpPr>
            <p:spPr>
              <a:xfrm>
                <a:off x="5233050" y="3929075"/>
                <a:ext cx="66525" cy="28600"/>
              </a:xfrm>
              <a:custGeom>
                <a:avLst/>
                <a:gdLst/>
                <a:ahLst/>
                <a:cxnLst/>
                <a:rect l="l" t="t" r="r" b="b"/>
                <a:pathLst>
                  <a:path w="2661" h="1144" extrusionOk="0">
                    <a:moveTo>
                      <a:pt x="2491" y="0"/>
                    </a:moveTo>
                    <a:cubicBezTo>
                      <a:pt x="2473" y="0"/>
                      <a:pt x="2455" y="3"/>
                      <a:pt x="2438" y="10"/>
                    </a:cubicBezTo>
                    <a:lnTo>
                      <a:pt x="158" y="851"/>
                    </a:lnTo>
                    <a:cubicBezTo>
                      <a:pt x="1" y="909"/>
                      <a:pt x="42" y="1144"/>
                      <a:pt x="211" y="1144"/>
                    </a:cubicBezTo>
                    <a:cubicBezTo>
                      <a:pt x="229" y="1144"/>
                      <a:pt x="247" y="1140"/>
                      <a:pt x="264" y="1135"/>
                    </a:cubicBezTo>
                    <a:lnTo>
                      <a:pt x="2542" y="293"/>
                    </a:lnTo>
                    <a:cubicBezTo>
                      <a:pt x="2621" y="264"/>
                      <a:pt x="2661" y="177"/>
                      <a:pt x="2632" y="99"/>
                    </a:cubicBezTo>
                    <a:cubicBezTo>
                      <a:pt x="2610" y="38"/>
                      <a:pt x="2552" y="0"/>
                      <a:pt x="2491"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0" name="Google Shape;397;p26"/>
              <p:cNvSpPr/>
              <p:nvPr/>
            </p:nvSpPr>
            <p:spPr>
              <a:xfrm>
                <a:off x="3933400" y="3980150"/>
                <a:ext cx="1227900" cy="457525"/>
              </a:xfrm>
              <a:custGeom>
                <a:avLst/>
                <a:gdLst/>
                <a:ahLst/>
                <a:cxnLst/>
                <a:rect l="l" t="t" r="r" b="b"/>
                <a:pathLst>
                  <a:path w="49116" h="18301" extrusionOk="0">
                    <a:moveTo>
                      <a:pt x="48946" y="1"/>
                    </a:moveTo>
                    <a:cubicBezTo>
                      <a:pt x="48928" y="1"/>
                      <a:pt x="48910" y="4"/>
                      <a:pt x="48892" y="11"/>
                    </a:cubicBezTo>
                    <a:lnTo>
                      <a:pt x="159" y="18008"/>
                    </a:lnTo>
                    <a:cubicBezTo>
                      <a:pt x="0" y="18065"/>
                      <a:pt x="43" y="18300"/>
                      <a:pt x="212" y="18300"/>
                    </a:cubicBezTo>
                    <a:cubicBezTo>
                      <a:pt x="229" y="18300"/>
                      <a:pt x="248" y="18297"/>
                      <a:pt x="264" y="18291"/>
                    </a:cubicBezTo>
                    <a:lnTo>
                      <a:pt x="48997" y="293"/>
                    </a:lnTo>
                    <a:cubicBezTo>
                      <a:pt x="49075" y="265"/>
                      <a:pt x="49115" y="177"/>
                      <a:pt x="49087" y="99"/>
                    </a:cubicBezTo>
                    <a:cubicBezTo>
                      <a:pt x="49064" y="38"/>
                      <a:pt x="49007" y="1"/>
                      <a:pt x="4894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1" name="Google Shape;398;p26"/>
              <p:cNvSpPr/>
              <p:nvPr/>
            </p:nvSpPr>
            <p:spPr>
              <a:xfrm>
                <a:off x="3786950" y="3790300"/>
                <a:ext cx="1366175" cy="508625"/>
              </a:xfrm>
              <a:custGeom>
                <a:avLst/>
                <a:gdLst/>
                <a:ahLst/>
                <a:cxnLst/>
                <a:rect l="l" t="t" r="r" b="b"/>
                <a:pathLst>
                  <a:path w="54647" h="20345" extrusionOk="0">
                    <a:moveTo>
                      <a:pt x="54477" y="1"/>
                    </a:moveTo>
                    <a:cubicBezTo>
                      <a:pt x="54459" y="1"/>
                      <a:pt x="54442" y="4"/>
                      <a:pt x="54425" y="10"/>
                    </a:cubicBezTo>
                    <a:lnTo>
                      <a:pt x="159" y="20052"/>
                    </a:lnTo>
                    <a:cubicBezTo>
                      <a:pt x="0" y="20110"/>
                      <a:pt x="43" y="20344"/>
                      <a:pt x="211" y="20344"/>
                    </a:cubicBezTo>
                    <a:cubicBezTo>
                      <a:pt x="229" y="20344"/>
                      <a:pt x="246" y="20342"/>
                      <a:pt x="264" y="20336"/>
                    </a:cubicBezTo>
                    <a:lnTo>
                      <a:pt x="54529" y="294"/>
                    </a:lnTo>
                    <a:cubicBezTo>
                      <a:pt x="54608" y="265"/>
                      <a:pt x="54647" y="178"/>
                      <a:pt x="54618" y="100"/>
                    </a:cubicBezTo>
                    <a:cubicBezTo>
                      <a:pt x="54596" y="39"/>
                      <a:pt x="54538" y="1"/>
                      <a:pt x="54477"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Google Shape;400;p26"/>
              <p:cNvSpPr/>
              <p:nvPr/>
            </p:nvSpPr>
            <p:spPr>
              <a:xfrm>
                <a:off x="3494050" y="3512825"/>
                <a:ext cx="1366175" cy="508625"/>
              </a:xfrm>
              <a:custGeom>
                <a:avLst/>
                <a:gdLst/>
                <a:ahLst/>
                <a:cxnLst/>
                <a:rect l="l" t="t" r="r" b="b"/>
                <a:pathLst>
                  <a:path w="54647" h="20345" extrusionOk="0">
                    <a:moveTo>
                      <a:pt x="54476" y="1"/>
                    </a:moveTo>
                    <a:cubicBezTo>
                      <a:pt x="54459" y="1"/>
                      <a:pt x="54441" y="4"/>
                      <a:pt x="54424" y="10"/>
                    </a:cubicBezTo>
                    <a:lnTo>
                      <a:pt x="159" y="20051"/>
                    </a:lnTo>
                    <a:cubicBezTo>
                      <a:pt x="0" y="20110"/>
                      <a:pt x="43" y="20343"/>
                      <a:pt x="211" y="20345"/>
                    </a:cubicBezTo>
                    <a:cubicBezTo>
                      <a:pt x="229" y="20345"/>
                      <a:pt x="246" y="20341"/>
                      <a:pt x="264" y="20335"/>
                    </a:cubicBezTo>
                    <a:lnTo>
                      <a:pt x="54528" y="293"/>
                    </a:lnTo>
                    <a:cubicBezTo>
                      <a:pt x="54606" y="265"/>
                      <a:pt x="54647" y="177"/>
                      <a:pt x="54618" y="99"/>
                    </a:cubicBezTo>
                    <a:cubicBezTo>
                      <a:pt x="54596" y="38"/>
                      <a:pt x="54538" y="1"/>
                      <a:pt x="5447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 name="Google Shape;401;p26"/>
              <p:cNvSpPr/>
              <p:nvPr/>
            </p:nvSpPr>
            <p:spPr>
              <a:xfrm>
                <a:off x="3347600" y="3374125"/>
                <a:ext cx="1366050" cy="508575"/>
              </a:xfrm>
              <a:custGeom>
                <a:avLst/>
                <a:gdLst/>
                <a:ahLst/>
                <a:cxnLst/>
                <a:rect l="l" t="t" r="r" b="b"/>
                <a:pathLst>
                  <a:path w="54642" h="20343" extrusionOk="0">
                    <a:moveTo>
                      <a:pt x="54472" y="0"/>
                    </a:moveTo>
                    <a:cubicBezTo>
                      <a:pt x="54456" y="0"/>
                      <a:pt x="54440" y="3"/>
                      <a:pt x="54423" y="8"/>
                    </a:cubicBezTo>
                    <a:lnTo>
                      <a:pt x="159" y="20049"/>
                    </a:lnTo>
                    <a:cubicBezTo>
                      <a:pt x="0" y="20108"/>
                      <a:pt x="42" y="20342"/>
                      <a:pt x="211" y="20343"/>
                    </a:cubicBezTo>
                    <a:cubicBezTo>
                      <a:pt x="228" y="20342"/>
                      <a:pt x="246" y="20339"/>
                      <a:pt x="262" y="20332"/>
                    </a:cubicBezTo>
                    <a:lnTo>
                      <a:pt x="54528" y="291"/>
                    </a:lnTo>
                    <a:cubicBezTo>
                      <a:pt x="54604" y="261"/>
                      <a:pt x="54642" y="175"/>
                      <a:pt x="54613" y="98"/>
                    </a:cubicBezTo>
                    <a:cubicBezTo>
                      <a:pt x="54591" y="38"/>
                      <a:pt x="54534" y="0"/>
                      <a:pt x="54472"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 name="Google Shape;402;p26"/>
              <p:cNvSpPr/>
              <p:nvPr/>
            </p:nvSpPr>
            <p:spPr>
              <a:xfrm>
                <a:off x="4509750" y="3235325"/>
                <a:ext cx="57575" cy="25325"/>
              </a:xfrm>
              <a:custGeom>
                <a:avLst/>
                <a:gdLst/>
                <a:ahLst/>
                <a:cxnLst/>
                <a:rect l="l" t="t" r="r" b="b"/>
                <a:pathLst>
                  <a:path w="2303" h="1013" extrusionOk="0">
                    <a:moveTo>
                      <a:pt x="2133" y="1"/>
                    </a:moveTo>
                    <a:cubicBezTo>
                      <a:pt x="2115" y="1"/>
                      <a:pt x="2097" y="4"/>
                      <a:pt x="2079" y="11"/>
                    </a:cubicBezTo>
                    <a:lnTo>
                      <a:pt x="158" y="719"/>
                    </a:lnTo>
                    <a:cubicBezTo>
                      <a:pt x="0" y="778"/>
                      <a:pt x="43" y="1012"/>
                      <a:pt x="211" y="1012"/>
                    </a:cubicBezTo>
                    <a:cubicBezTo>
                      <a:pt x="229" y="1012"/>
                      <a:pt x="246" y="1009"/>
                      <a:pt x="264" y="1003"/>
                    </a:cubicBezTo>
                    <a:lnTo>
                      <a:pt x="2184" y="294"/>
                    </a:lnTo>
                    <a:cubicBezTo>
                      <a:pt x="2262" y="265"/>
                      <a:pt x="2303" y="177"/>
                      <a:pt x="2273" y="99"/>
                    </a:cubicBezTo>
                    <a:cubicBezTo>
                      <a:pt x="2250" y="39"/>
                      <a:pt x="2193" y="1"/>
                      <a:pt x="2133"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Google Shape;403;p26"/>
              <p:cNvSpPr/>
              <p:nvPr/>
            </p:nvSpPr>
            <p:spPr>
              <a:xfrm>
                <a:off x="3201150" y="3268500"/>
                <a:ext cx="1276300" cy="475450"/>
              </a:xfrm>
              <a:custGeom>
                <a:avLst/>
                <a:gdLst/>
                <a:ahLst/>
                <a:cxnLst/>
                <a:rect l="l" t="t" r="r" b="b"/>
                <a:pathLst>
                  <a:path w="51052" h="19018" extrusionOk="0">
                    <a:moveTo>
                      <a:pt x="50881" y="1"/>
                    </a:moveTo>
                    <a:cubicBezTo>
                      <a:pt x="50865" y="1"/>
                      <a:pt x="50848" y="4"/>
                      <a:pt x="50831" y="10"/>
                    </a:cubicBezTo>
                    <a:lnTo>
                      <a:pt x="159" y="18725"/>
                    </a:lnTo>
                    <a:cubicBezTo>
                      <a:pt x="0" y="18782"/>
                      <a:pt x="41" y="19018"/>
                      <a:pt x="210" y="19018"/>
                    </a:cubicBezTo>
                    <a:cubicBezTo>
                      <a:pt x="229" y="19017"/>
                      <a:pt x="246" y="19014"/>
                      <a:pt x="263" y="19007"/>
                    </a:cubicBezTo>
                    <a:lnTo>
                      <a:pt x="50936" y="294"/>
                    </a:lnTo>
                    <a:cubicBezTo>
                      <a:pt x="51013" y="264"/>
                      <a:pt x="51052" y="177"/>
                      <a:pt x="51023" y="100"/>
                    </a:cubicBezTo>
                    <a:cubicBezTo>
                      <a:pt x="51000" y="39"/>
                      <a:pt x="50943" y="1"/>
                      <a:pt x="5088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Google Shape;404;p26"/>
              <p:cNvSpPr/>
              <p:nvPr/>
            </p:nvSpPr>
            <p:spPr>
              <a:xfrm>
                <a:off x="3459675" y="3096575"/>
                <a:ext cx="961150" cy="359050"/>
              </a:xfrm>
              <a:custGeom>
                <a:avLst/>
                <a:gdLst/>
                <a:ahLst/>
                <a:cxnLst/>
                <a:rect l="l" t="t" r="r" b="b"/>
                <a:pathLst>
                  <a:path w="38446" h="14362" extrusionOk="0">
                    <a:moveTo>
                      <a:pt x="38274" y="1"/>
                    </a:moveTo>
                    <a:cubicBezTo>
                      <a:pt x="38258" y="1"/>
                      <a:pt x="38241" y="4"/>
                      <a:pt x="38224" y="10"/>
                    </a:cubicBezTo>
                    <a:lnTo>
                      <a:pt x="160" y="14068"/>
                    </a:lnTo>
                    <a:cubicBezTo>
                      <a:pt x="1" y="14127"/>
                      <a:pt x="43" y="14360"/>
                      <a:pt x="211" y="14362"/>
                    </a:cubicBezTo>
                    <a:cubicBezTo>
                      <a:pt x="230" y="14362"/>
                      <a:pt x="247" y="14358"/>
                      <a:pt x="264" y="14351"/>
                    </a:cubicBezTo>
                    <a:lnTo>
                      <a:pt x="38329" y="292"/>
                    </a:lnTo>
                    <a:cubicBezTo>
                      <a:pt x="38406" y="263"/>
                      <a:pt x="38445" y="177"/>
                      <a:pt x="38416" y="99"/>
                    </a:cubicBezTo>
                    <a:cubicBezTo>
                      <a:pt x="38394" y="39"/>
                      <a:pt x="38336" y="1"/>
                      <a:pt x="38274"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Google Shape;405;p26"/>
              <p:cNvSpPr/>
              <p:nvPr/>
            </p:nvSpPr>
            <p:spPr>
              <a:xfrm>
                <a:off x="3054675" y="3500825"/>
                <a:ext cx="271700" cy="104350"/>
              </a:xfrm>
              <a:custGeom>
                <a:avLst/>
                <a:gdLst/>
                <a:ahLst/>
                <a:cxnLst/>
                <a:rect l="l" t="t" r="r" b="b"/>
                <a:pathLst>
                  <a:path w="10868" h="4174" extrusionOk="0">
                    <a:moveTo>
                      <a:pt x="10696" y="0"/>
                    </a:moveTo>
                    <a:cubicBezTo>
                      <a:pt x="10677" y="0"/>
                      <a:pt x="10659" y="4"/>
                      <a:pt x="10641" y="11"/>
                    </a:cubicBezTo>
                    <a:lnTo>
                      <a:pt x="160" y="3882"/>
                    </a:lnTo>
                    <a:cubicBezTo>
                      <a:pt x="1" y="3940"/>
                      <a:pt x="42" y="4174"/>
                      <a:pt x="211" y="4174"/>
                    </a:cubicBezTo>
                    <a:cubicBezTo>
                      <a:pt x="229" y="4174"/>
                      <a:pt x="247" y="4172"/>
                      <a:pt x="263" y="4165"/>
                    </a:cubicBezTo>
                    <a:lnTo>
                      <a:pt x="10745" y="294"/>
                    </a:lnTo>
                    <a:cubicBezTo>
                      <a:pt x="10825" y="267"/>
                      <a:pt x="10867" y="179"/>
                      <a:pt x="10837" y="99"/>
                    </a:cubicBezTo>
                    <a:cubicBezTo>
                      <a:pt x="10815" y="38"/>
                      <a:pt x="10757" y="0"/>
                      <a:pt x="1069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7" name="TextBox 46"/>
            <p:cNvSpPr txBox="1"/>
            <p:nvPr/>
          </p:nvSpPr>
          <p:spPr>
            <a:xfrm>
              <a:off x="291462" y="5466383"/>
              <a:ext cx="175026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4000" b="1" i="0" u="none" strike="noStrike" kern="1200" cap="none" spc="0" normalizeH="0" baseline="0" noProof="0" dirty="0" err="1">
                  <a:ln>
                    <a:noFill/>
                  </a:ln>
                  <a:solidFill>
                    <a:srgbClr val="008000"/>
                  </a:solidFill>
                  <a:effectLst/>
                  <a:uLnTx/>
                  <a:uFillTx/>
                  <a:latin typeface="Calibri" panose="020F0502020204030204"/>
                  <a:ea typeface="+mn-ea"/>
                  <a:cs typeface="B Nazanin" panose="00000400000000000000" pitchFamily="2" charset="-78"/>
                </a:rPr>
                <a:t>یافته‌ها</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78" name="Regular Pentagon 1">
            <a:extLst>
              <a:ext uri="{FF2B5EF4-FFF2-40B4-BE49-F238E27FC236}">
                <a16:creationId xmlns:a16="http://schemas.microsoft.com/office/drawing/2014/main" id="{DE3BD0D6-DF29-832C-17FF-EA7BD95AB55B}"/>
              </a:ext>
            </a:extLst>
          </p:cNvPr>
          <p:cNvSpPr/>
          <p:nvPr/>
        </p:nvSpPr>
        <p:spPr>
          <a:xfrm>
            <a:off x="31509" y="6244425"/>
            <a:ext cx="769815" cy="589033"/>
          </a:xfrm>
          <a:prstGeom prst="pentagon">
            <a:avLst/>
          </a:prstGeom>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a-IR" dirty="0">
                <a:solidFill>
                  <a:prstClr val="black"/>
                </a:solidFill>
                <a:latin typeface="Calibri" panose="020F0502020204030204"/>
                <a:cs typeface="B Nazanin" panose="00000400000000000000" pitchFamily="2" charset="-78"/>
              </a:rPr>
              <a:t>16</a:t>
            </a:r>
            <a:endPar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sp>
        <p:nvSpPr>
          <p:cNvPr id="2" name="TextBox 1">
            <a:extLst>
              <a:ext uri="{FF2B5EF4-FFF2-40B4-BE49-F238E27FC236}">
                <a16:creationId xmlns:a16="http://schemas.microsoft.com/office/drawing/2014/main" id="{84DC7457-069B-332E-B735-26F64AD40C7A}"/>
              </a:ext>
            </a:extLst>
          </p:cNvPr>
          <p:cNvSpPr txBox="1"/>
          <p:nvPr/>
        </p:nvSpPr>
        <p:spPr>
          <a:xfrm>
            <a:off x="2279375" y="1039598"/>
            <a:ext cx="9094827" cy="40011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2) عوامل </a:t>
            </a:r>
            <a:r>
              <a:rPr kumimoji="0" lang="fa-IR" sz="2000" b="1" i="0" u="none" strike="noStrike" kern="1200" cap="none" spc="0" normalizeH="0" baseline="0" noProof="0" dirty="0" err="1">
                <a:ln>
                  <a:noFill/>
                </a:ln>
                <a:solidFill>
                  <a:prstClr val="black"/>
                </a:solidFill>
                <a:effectLst/>
                <a:uLnTx/>
                <a:uFillTx/>
                <a:latin typeface="Calibri" panose="020F0502020204030204"/>
                <a:ea typeface="+mn-ea"/>
                <a:cs typeface="B Nazanin" panose="00000400000000000000" pitchFamily="2" charset="-78"/>
              </a:rPr>
              <a:t>زمینه‌ای</a:t>
            </a:r>
            <a:r>
              <a:rPr kumimoji="0" lang="fa-IR" sz="20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 اجرای جهان برتر در آموزش علوم مدارس متوسطه دوره اول شهر تهران کدامند؟</a:t>
            </a:r>
          </a:p>
        </p:txBody>
      </p:sp>
      <p:sp>
        <p:nvSpPr>
          <p:cNvPr id="3" name="TextBox 2">
            <a:extLst>
              <a:ext uri="{FF2B5EF4-FFF2-40B4-BE49-F238E27FC236}">
                <a16:creationId xmlns:a16="http://schemas.microsoft.com/office/drawing/2014/main" id="{5DAEC44C-9379-5C4E-AE68-285B60F48251}"/>
              </a:ext>
            </a:extLst>
          </p:cNvPr>
          <p:cNvSpPr txBox="1"/>
          <p:nvPr/>
        </p:nvSpPr>
        <p:spPr>
          <a:xfrm>
            <a:off x="5530164" y="264494"/>
            <a:ext cx="6037970" cy="46166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پاسخ به سوالات مطرح شده در فصل اول پژوهش </a:t>
            </a:r>
          </a:p>
        </p:txBody>
      </p:sp>
      <p:graphicFrame>
        <p:nvGraphicFramePr>
          <p:cNvPr id="5" name="Table 4">
            <a:extLst>
              <a:ext uri="{FF2B5EF4-FFF2-40B4-BE49-F238E27FC236}">
                <a16:creationId xmlns:a16="http://schemas.microsoft.com/office/drawing/2014/main" id="{80E2D264-13C7-B2A4-9CE0-9749A059DA5C}"/>
              </a:ext>
            </a:extLst>
          </p:cNvPr>
          <p:cNvGraphicFramePr>
            <a:graphicFrameLocks noGrp="1"/>
          </p:cNvGraphicFramePr>
          <p:nvPr>
            <p:extLst>
              <p:ext uri="{D42A27DB-BD31-4B8C-83A1-F6EECF244321}">
                <p14:modId xmlns:p14="http://schemas.microsoft.com/office/powerpoint/2010/main" val="4065091292"/>
              </p:ext>
            </p:extLst>
          </p:nvPr>
        </p:nvGraphicFramePr>
        <p:xfrm>
          <a:off x="1704314" y="1591349"/>
          <a:ext cx="9669888" cy="2514600"/>
        </p:xfrm>
        <a:graphic>
          <a:graphicData uri="http://schemas.openxmlformats.org/drawingml/2006/table">
            <a:tbl>
              <a:tblPr rtl="1" firstRow="1" firstCol="1" bandRow="1"/>
              <a:tblGrid>
                <a:gridCol w="2687511">
                  <a:extLst>
                    <a:ext uri="{9D8B030D-6E8A-4147-A177-3AD203B41FA5}">
                      <a16:colId xmlns:a16="http://schemas.microsoft.com/office/drawing/2014/main" val="20000"/>
                    </a:ext>
                  </a:extLst>
                </a:gridCol>
                <a:gridCol w="6982377">
                  <a:extLst>
                    <a:ext uri="{9D8B030D-6E8A-4147-A177-3AD203B41FA5}">
                      <a16:colId xmlns:a16="http://schemas.microsoft.com/office/drawing/2014/main" val="20001"/>
                    </a:ext>
                  </a:extLst>
                </a:gridCol>
              </a:tblGrid>
              <a:tr h="259080">
                <a:tc>
                  <a:txBody>
                    <a:bodyPr/>
                    <a:lstStyle/>
                    <a:p>
                      <a:pPr algn="ctr"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مقوله اصلی</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مقوله فرعی</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18160">
                <a:tc>
                  <a:txBody>
                    <a:bodyPr/>
                    <a:lstStyle/>
                    <a:p>
                      <a:pPr algn="ctr"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سیاست های حمایتی</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حمایت وزارت خانه در توسعه فناوری متاورس</a:t>
                      </a:r>
                      <a:r>
                        <a:rPr lang="fa-IR" sz="2000" dirty="0">
                          <a:effectLst/>
                          <a:latin typeface="Times New Roman" panose="02020603050405020304" pitchFamily="18" charset="0"/>
                          <a:ea typeface="Calibri" panose="020F0502020204030204" pitchFamily="34" charset="0"/>
                          <a:cs typeface="B Nazanin" panose="00000400000000000000" pitchFamily="2" charset="-78"/>
                        </a:rPr>
                        <a:t>، حمایت مدیریت مدرسه از اجرای تکنولوژی، حمایت های اجتماعی از کاربرد فناوری های نوین، سیاست های کلی نظام در بخش فناوری مدارس.</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1"/>
                  </a:ext>
                </a:extLst>
              </a:tr>
              <a:tr h="518160">
                <a:tc>
                  <a:txBody>
                    <a:bodyPr/>
                    <a:lstStyle/>
                    <a:p>
                      <a:pPr algn="ctr"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زیرساخت فناوری</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زیرساخت های فناوری در سطح جامعه</a:t>
                      </a:r>
                      <a:r>
                        <a:rPr lang="fa-IR" sz="2000" dirty="0">
                          <a:effectLst/>
                          <a:latin typeface="Times New Roman" panose="02020603050405020304" pitchFamily="18" charset="0"/>
                          <a:ea typeface="Calibri" panose="020F0502020204030204" pitchFamily="34" charset="0"/>
                          <a:cs typeface="B Nazanin" panose="00000400000000000000" pitchFamily="2" charset="-78"/>
                        </a:rPr>
                        <a:t>، اینترنت و سرعت ان در سطح جامعه.</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777240">
                <a:tc>
                  <a:txBody>
                    <a:bodyPr/>
                    <a:lstStyle/>
                    <a:p>
                      <a:pPr algn="ctr"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ایمنی و حریم خصوصی</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امنیت و حفاظت اطلاعات در فضای متاورس</a:t>
                      </a:r>
                      <a:r>
                        <a:rPr lang="fa-IR" sz="2000" dirty="0">
                          <a:effectLst/>
                          <a:latin typeface="Times New Roman" panose="02020603050405020304" pitchFamily="18" charset="0"/>
                          <a:ea typeface="Calibri" panose="020F0502020204030204" pitchFamily="34" charset="0"/>
                          <a:cs typeface="B Nazanin" panose="00000400000000000000" pitchFamily="2" charset="-78"/>
                        </a:rPr>
                        <a:t>، حفظ حریم خصوصی در فضای متاورس.</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559328335"/>
      </p:ext>
    </p:extLst>
  </p:cSld>
  <p:clrMapOvr>
    <a:masterClrMapping/>
  </p:clrMapOvr>
  <p:transition spd="slow">
    <p:cover/>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CCFF66">
            <a:alpha val="41000"/>
          </a:srgbClr>
        </a:solidFill>
        <a:effectLst/>
      </p:bgPr>
    </p:bg>
    <p:spTree>
      <p:nvGrpSpPr>
        <p:cNvPr id="1" name="Shape 1232"/>
        <p:cNvGrpSpPr/>
        <p:nvPr/>
      </p:nvGrpSpPr>
      <p:grpSpPr>
        <a:xfrm>
          <a:off x="0" y="0"/>
          <a:ext cx="0" cy="0"/>
          <a:chOff x="0" y="0"/>
          <a:chExt cx="0" cy="0"/>
        </a:xfrm>
      </p:grpSpPr>
      <p:sp>
        <p:nvSpPr>
          <p:cNvPr id="44" name="Rectangle 43"/>
          <p:cNvSpPr/>
          <p:nvPr/>
        </p:nvSpPr>
        <p:spPr>
          <a:xfrm>
            <a:off x="0" y="0"/>
            <a:ext cx="12192000" cy="6858000"/>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4" name="Table 3">
            <a:extLst>
              <a:ext uri="{FF2B5EF4-FFF2-40B4-BE49-F238E27FC236}">
                <a16:creationId xmlns:a16="http://schemas.microsoft.com/office/drawing/2014/main" id="{9C5335E4-EA5A-D362-E338-5392E59C7A27}"/>
              </a:ext>
            </a:extLst>
          </p:cNvPr>
          <p:cNvGraphicFramePr>
            <a:graphicFrameLocks noGrp="1"/>
          </p:cNvGraphicFramePr>
          <p:nvPr/>
        </p:nvGraphicFramePr>
        <p:xfrm>
          <a:off x="4271963" y="3284887"/>
          <a:ext cx="3648075" cy="1432814"/>
        </p:xfrm>
        <a:graphic>
          <a:graphicData uri="http://schemas.openxmlformats.org/drawingml/2006/table">
            <a:tbl>
              <a:tblPr rtl="1" firstRow="1" firstCol="1" bandRow="1"/>
              <a:tblGrid>
                <a:gridCol w="1216025">
                  <a:extLst>
                    <a:ext uri="{9D8B030D-6E8A-4147-A177-3AD203B41FA5}">
                      <a16:colId xmlns:a16="http://schemas.microsoft.com/office/drawing/2014/main" val="255427099"/>
                    </a:ext>
                  </a:extLst>
                </a:gridCol>
                <a:gridCol w="1216025">
                  <a:extLst>
                    <a:ext uri="{9D8B030D-6E8A-4147-A177-3AD203B41FA5}">
                      <a16:colId xmlns:a16="http://schemas.microsoft.com/office/drawing/2014/main" val="1556913453"/>
                    </a:ext>
                  </a:extLst>
                </a:gridCol>
                <a:gridCol w="1216025">
                  <a:extLst>
                    <a:ext uri="{9D8B030D-6E8A-4147-A177-3AD203B41FA5}">
                      <a16:colId xmlns:a16="http://schemas.microsoft.com/office/drawing/2014/main" val="4077597691"/>
                    </a:ext>
                  </a:extLst>
                </a:gridCol>
              </a:tblGrid>
              <a:tr h="0">
                <a:tc gridSpan="3">
                  <a:txBody>
                    <a:bodyPr/>
                    <a:lstStyle/>
                    <a:p>
                      <a:pPr algn="ctr" rtl="1">
                        <a:lnSpc>
                          <a:spcPct val="115000"/>
                        </a:lnSpc>
                        <a:spcAft>
                          <a:spcPts val="1000"/>
                        </a:spcAft>
                        <a:tabLst>
                          <a:tab pos="5505450" algn="l"/>
                        </a:tabLst>
                      </a:pPr>
                      <a:r>
                        <a:rPr lang="ar-SA" sz="1100">
                          <a:solidFill>
                            <a:srgbClr val="000000"/>
                          </a:solidFill>
                          <a:effectLst/>
                          <a:latin typeface="Cambria" panose="02040503050406030204" pitchFamily="18" charset="0"/>
                          <a:ea typeface="Times New Roman" panose="02020603050405020304" pitchFamily="18" charset="0"/>
                          <a:cs typeface="B Lotus" panose="00000400000000000000" pitchFamily="2" charset="-78"/>
                        </a:rPr>
                        <a:t>جدول 4-1:  بررسی وضعیت سمت در مشارکت کنندگان (خبرگان)</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a:noFill/>
                    </a:lnL>
                    <a:lnT>
                      <a:noFill/>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46672197"/>
                  </a:ext>
                </a:extLst>
              </a:tr>
              <a:tr h="0">
                <a:tc>
                  <a:txBody>
                    <a:bodyPr/>
                    <a:lstStyle/>
                    <a:p>
                      <a:pPr algn="ctr" rtl="1">
                        <a:lnSpc>
                          <a:spcPct val="115000"/>
                        </a:lnSpc>
                        <a:spcAft>
                          <a:spcPts val="1000"/>
                        </a:spcAft>
                        <a:tabLst>
                          <a:tab pos="5505450" algn="l"/>
                        </a:tabLst>
                      </a:pPr>
                      <a:r>
                        <a:rPr lang="fa-IR" sz="1100" b="1">
                          <a:solidFill>
                            <a:srgbClr val="000000"/>
                          </a:solidFill>
                          <a:effectLst/>
                          <a:highlight>
                            <a:srgbClr val="B2A1C7"/>
                          </a:highlight>
                          <a:latin typeface="B Lotus" panose="00000400000000000000" pitchFamily="2" charset="-78"/>
                          <a:ea typeface="Calibri" panose="020F0502020204030204" pitchFamily="34" charset="0"/>
                          <a:cs typeface="B Lotus" panose="00000400000000000000" pitchFamily="2" charset="-78"/>
                        </a:rPr>
                        <a:t>سمت</a:t>
                      </a:r>
                      <a:endParaRPr lang="en-US" sz="1100">
                        <a:effectLst/>
                        <a:highlight>
                          <a:srgbClr val="B2A1C7"/>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gn="ctr" rtl="1">
                        <a:lnSpc>
                          <a:spcPct val="115000"/>
                        </a:lnSpc>
                        <a:spcAft>
                          <a:spcPts val="1000"/>
                        </a:spcAft>
                        <a:tabLst>
                          <a:tab pos="5505450" algn="l"/>
                        </a:tabLst>
                      </a:pPr>
                      <a:r>
                        <a:rPr lang="fa-IR" sz="1100" b="1">
                          <a:solidFill>
                            <a:srgbClr val="000000"/>
                          </a:solidFill>
                          <a:effectLst/>
                          <a:highlight>
                            <a:srgbClr val="B2A1C7"/>
                          </a:highlight>
                          <a:latin typeface="B Lotus" panose="00000400000000000000" pitchFamily="2" charset="-78"/>
                          <a:ea typeface="Calibri" panose="020F0502020204030204" pitchFamily="34" charset="0"/>
                          <a:cs typeface="B Lotus" panose="00000400000000000000" pitchFamily="2" charset="-78"/>
                        </a:rPr>
                        <a:t>فراوانی</a:t>
                      </a:r>
                      <a:endParaRPr lang="en-US" sz="1100">
                        <a:effectLst/>
                        <a:highlight>
                          <a:srgbClr val="B2A1C7"/>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gn="ctr" rtl="1">
                        <a:lnSpc>
                          <a:spcPct val="115000"/>
                        </a:lnSpc>
                        <a:spcAft>
                          <a:spcPts val="1000"/>
                        </a:spcAft>
                        <a:tabLst>
                          <a:tab pos="5505450" algn="l"/>
                        </a:tabLst>
                      </a:pPr>
                      <a:r>
                        <a:rPr lang="fa-IR" sz="1100" b="1">
                          <a:solidFill>
                            <a:srgbClr val="000000"/>
                          </a:solidFill>
                          <a:effectLst/>
                          <a:highlight>
                            <a:srgbClr val="B2A1C7"/>
                          </a:highlight>
                          <a:latin typeface="B Lotus" panose="00000400000000000000" pitchFamily="2" charset="-78"/>
                          <a:ea typeface="Calibri" panose="020F0502020204030204" pitchFamily="34" charset="0"/>
                          <a:cs typeface="B Lotus" panose="00000400000000000000" pitchFamily="2" charset="-78"/>
                        </a:rPr>
                        <a:t>درصد فراوانی</a:t>
                      </a:r>
                      <a:endParaRPr lang="en-US" sz="1100">
                        <a:effectLst/>
                        <a:highlight>
                          <a:srgbClr val="B2A1C7"/>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extLst>
                  <a:ext uri="{0D108BD9-81ED-4DB2-BD59-A6C34878D82A}">
                    <a16:rowId xmlns:a16="http://schemas.microsoft.com/office/drawing/2014/main" val="1621048639"/>
                  </a:ext>
                </a:extLst>
              </a:tr>
              <a:tr h="325120">
                <a:tc>
                  <a:txBody>
                    <a:bodyPr/>
                    <a:lstStyle/>
                    <a:p>
                      <a:pPr algn="ctr" rtl="1">
                        <a:lnSpc>
                          <a:spcPct val="115000"/>
                        </a:lnSpc>
                        <a:spcAft>
                          <a:spcPts val="1000"/>
                        </a:spcAft>
                        <a:tabLst>
                          <a:tab pos="5505450" algn="l"/>
                        </a:tabLst>
                      </a:pPr>
                      <a:r>
                        <a:rPr lang="fa-IR" sz="1100" b="1">
                          <a:solidFill>
                            <a:srgbClr val="000000"/>
                          </a:solidFill>
                          <a:effectLst/>
                          <a:highlight>
                            <a:srgbClr val="FABF8F"/>
                          </a:highlight>
                          <a:latin typeface="B Lotus" panose="00000400000000000000" pitchFamily="2" charset="-78"/>
                          <a:ea typeface="Calibri" panose="020F0502020204030204" pitchFamily="34" charset="0"/>
                          <a:cs typeface="B Lotus" panose="00000400000000000000" pitchFamily="2" charset="-78"/>
                        </a:rPr>
                        <a:t>معاون</a:t>
                      </a:r>
                      <a:endParaRPr lang="en-US" sz="1100">
                        <a:effectLst/>
                        <a:highlight>
                          <a:srgbClr val="FABF8F"/>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6</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50</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08988975"/>
                  </a:ext>
                </a:extLst>
              </a:tr>
              <a:tr h="336550">
                <a:tc>
                  <a:txBody>
                    <a:bodyPr/>
                    <a:lstStyle/>
                    <a:p>
                      <a:pPr algn="ctr" rtl="1">
                        <a:lnSpc>
                          <a:spcPct val="115000"/>
                        </a:lnSpc>
                        <a:spcAft>
                          <a:spcPts val="1000"/>
                        </a:spcAft>
                        <a:tabLst>
                          <a:tab pos="5505450" algn="l"/>
                        </a:tabLst>
                      </a:pPr>
                      <a:r>
                        <a:rPr lang="fa-IR" sz="1100" b="1">
                          <a:solidFill>
                            <a:srgbClr val="000000"/>
                          </a:solidFill>
                          <a:effectLst/>
                          <a:highlight>
                            <a:srgbClr val="FABF8F"/>
                          </a:highlight>
                          <a:latin typeface="B Lotus" panose="00000400000000000000" pitchFamily="2" charset="-78"/>
                          <a:ea typeface="Calibri" panose="020F0502020204030204" pitchFamily="34" charset="0"/>
                          <a:cs typeface="B Lotus" panose="00000400000000000000" pitchFamily="2" charset="-78"/>
                        </a:rPr>
                        <a:t>کارشناس</a:t>
                      </a:r>
                      <a:endParaRPr lang="en-US" sz="1100">
                        <a:effectLst/>
                        <a:highlight>
                          <a:srgbClr val="FABF8F"/>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2</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17</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90428777"/>
                  </a:ext>
                </a:extLst>
              </a:tr>
              <a:tr h="0">
                <a:tc>
                  <a:txBody>
                    <a:bodyPr/>
                    <a:lstStyle/>
                    <a:p>
                      <a:pPr algn="ctr" rtl="1">
                        <a:lnSpc>
                          <a:spcPct val="115000"/>
                        </a:lnSpc>
                        <a:spcAft>
                          <a:spcPts val="1000"/>
                        </a:spcAft>
                        <a:tabLst>
                          <a:tab pos="5505450" algn="l"/>
                        </a:tabLst>
                      </a:pPr>
                      <a:r>
                        <a:rPr lang="fa-IR" sz="1100" b="1">
                          <a:solidFill>
                            <a:srgbClr val="000000"/>
                          </a:solidFill>
                          <a:effectLst/>
                          <a:highlight>
                            <a:srgbClr val="FABF8F"/>
                          </a:highlight>
                          <a:latin typeface="B Lotus" panose="00000400000000000000" pitchFamily="2" charset="-78"/>
                          <a:ea typeface="Calibri" panose="020F0502020204030204" pitchFamily="34" charset="0"/>
                          <a:cs typeface="B Lotus" panose="00000400000000000000" pitchFamily="2" charset="-78"/>
                        </a:rPr>
                        <a:t>مدیر</a:t>
                      </a:r>
                      <a:endParaRPr lang="en-US" sz="1100">
                        <a:effectLst/>
                        <a:highlight>
                          <a:srgbClr val="FABF8F"/>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4</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33</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82297831"/>
                  </a:ext>
                </a:extLst>
              </a:tr>
              <a:tr h="0">
                <a:tc>
                  <a:txBody>
                    <a:bodyPr/>
                    <a:lstStyle/>
                    <a:p>
                      <a:pPr algn="ctr" rtl="1">
                        <a:lnSpc>
                          <a:spcPct val="115000"/>
                        </a:lnSpc>
                        <a:spcAft>
                          <a:spcPts val="1000"/>
                        </a:spcAft>
                        <a:tabLst>
                          <a:tab pos="5505450" algn="l"/>
                        </a:tabLst>
                      </a:pPr>
                      <a:r>
                        <a:rPr lang="fa-IR" sz="1100" b="1">
                          <a:solidFill>
                            <a:srgbClr val="000000"/>
                          </a:solidFill>
                          <a:effectLst/>
                          <a:highlight>
                            <a:srgbClr val="FABF8F"/>
                          </a:highlight>
                          <a:latin typeface="B Lotus" panose="00000400000000000000" pitchFamily="2" charset="-78"/>
                          <a:ea typeface="Calibri" panose="020F0502020204030204" pitchFamily="34" charset="0"/>
                          <a:cs typeface="B Lotus" panose="00000400000000000000" pitchFamily="2" charset="-78"/>
                        </a:rPr>
                        <a:t>کل</a:t>
                      </a:r>
                      <a:endParaRPr lang="en-US" sz="1100">
                        <a:effectLst/>
                        <a:highlight>
                          <a:srgbClr val="FABF8F"/>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12</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100" b="1" dirty="0">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100</a:t>
                      </a:r>
                      <a:endParaRPr lang="en-US" sz="11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13816734"/>
                  </a:ext>
                </a:extLst>
              </a:tr>
            </a:tbl>
          </a:graphicData>
        </a:graphic>
      </p:graphicFrame>
      <p:pic>
        <p:nvPicPr>
          <p:cNvPr id="8" name="Picture 7">
            <a:extLst>
              <a:ext uri="{FF2B5EF4-FFF2-40B4-BE49-F238E27FC236}">
                <a16:creationId xmlns:a16="http://schemas.microsoft.com/office/drawing/2014/main" id="{08471927-94CF-DFC1-B5E1-1EC64D7B36EA}"/>
              </a:ext>
            </a:extLst>
          </p:cNvPr>
          <p:cNvPicPr>
            <a:picLocks noChangeAspect="1"/>
          </p:cNvPicPr>
          <p:nvPr/>
        </p:nvPicPr>
        <p:blipFill>
          <a:blip r:embed="rId3"/>
          <a:stretch>
            <a:fillRect/>
          </a:stretch>
        </p:blipFill>
        <p:spPr>
          <a:xfrm>
            <a:off x="28281" y="33871"/>
            <a:ext cx="12132210" cy="6816846"/>
          </a:xfrm>
          <a:prstGeom prst="rect">
            <a:avLst/>
          </a:prstGeom>
        </p:spPr>
      </p:pic>
      <p:pic>
        <p:nvPicPr>
          <p:cNvPr id="42" name="Picture 41">
            <a:extLst>
              <a:ext uri="{FF2B5EF4-FFF2-40B4-BE49-F238E27FC236}">
                <a16:creationId xmlns:a16="http://schemas.microsoft.com/office/drawing/2014/main" id="{FB4C8090-F601-2829-F0CF-42EA79540D2D}"/>
              </a:ext>
            </a:extLst>
          </p:cNvPr>
          <p:cNvPicPr>
            <a:picLocks noChangeAspect="1"/>
          </p:cNvPicPr>
          <p:nvPr/>
        </p:nvPicPr>
        <p:blipFill>
          <a:blip r:embed="rId4"/>
          <a:stretch>
            <a:fillRect/>
          </a:stretch>
        </p:blipFill>
        <p:spPr>
          <a:xfrm>
            <a:off x="11568134" y="89214"/>
            <a:ext cx="498965" cy="795764"/>
          </a:xfrm>
          <a:prstGeom prst="rect">
            <a:avLst/>
          </a:prstGeom>
        </p:spPr>
      </p:pic>
      <p:grpSp>
        <p:nvGrpSpPr>
          <p:cNvPr id="45" name="Group 44">
            <a:extLst>
              <a:ext uri="{FF2B5EF4-FFF2-40B4-BE49-F238E27FC236}">
                <a16:creationId xmlns:a16="http://schemas.microsoft.com/office/drawing/2014/main" id="{11557F15-BE56-DF1D-C308-BBB11A7831D4}"/>
              </a:ext>
            </a:extLst>
          </p:cNvPr>
          <p:cNvGrpSpPr/>
          <p:nvPr/>
        </p:nvGrpSpPr>
        <p:grpSpPr>
          <a:xfrm>
            <a:off x="-27981" y="4984146"/>
            <a:ext cx="2500375" cy="1861361"/>
            <a:chOff x="-27981" y="4984146"/>
            <a:chExt cx="2500375" cy="1861361"/>
          </a:xfrm>
        </p:grpSpPr>
        <p:grpSp>
          <p:nvGrpSpPr>
            <p:cNvPr id="46" name="Google Shape;372;p26"/>
            <p:cNvGrpSpPr/>
            <p:nvPr/>
          </p:nvGrpSpPr>
          <p:grpSpPr>
            <a:xfrm>
              <a:off x="-27981" y="4984146"/>
              <a:ext cx="2500375" cy="1861361"/>
              <a:chOff x="2729825" y="2787050"/>
              <a:chExt cx="3419550" cy="2545625"/>
            </a:xfrm>
          </p:grpSpPr>
          <p:sp>
            <p:nvSpPr>
              <p:cNvPr id="48" name="Google Shape;373;p26"/>
              <p:cNvSpPr/>
              <p:nvPr/>
            </p:nvSpPr>
            <p:spPr>
              <a:xfrm>
                <a:off x="4430425" y="4552400"/>
                <a:ext cx="1709725" cy="772725"/>
              </a:xfrm>
              <a:custGeom>
                <a:avLst/>
                <a:gdLst/>
                <a:ahLst/>
                <a:cxnLst/>
                <a:rect l="l" t="t" r="r" b="b"/>
                <a:pathLst>
                  <a:path w="68389" h="30909" extrusionOk="0">
                    <a:moveTo>
                      <a:pt x="68388" y="1"/>
                    </a:moveTo>
                    <a:lnTo>
                      <a:pt x="988" y="25476"/>
                    </a:lnTo>
                    <a:lnTo>
                      <a:pt x="0" y="30908"/>
                    </a:lnTo>
                    <a:lnTo>
                      <a:pt x="67894" y="5435"/>
                    </a:lnTo>
                    <a:lnTo>
                      <a:pt x="68388" y="1"/>
                    </a:lnTo>
                    <a:close/>
                  </a:path>
                </a:pathLst>
              </a:custGeom>
              <a:solidFill>
                <a:srgbClr val="C6FF0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Google Shape;374;p26"/>
              <p:cNvSpPr/>
              <p:nvPr/>
            </p:nvSpPr>
            <p:spPr>
              <a:xfrm>
                <a:off x="4422150" y="4544825"/>
                <a:ext cx="1725925" cy="787850"/>
              </a:xfrm>
              <a:custGeom>
                <a:avLst/>
                <a:gdLst/>
                <a:ahLst/>
                <a:cxnLst/>
                <a:rect l="l" t="t" r="r" b="b"/>
                <a:pathLst>
                  <a:path w="69037" h="31514" extrusionOk="0">
                    <a:moveTo>
                      <a:pt x="68374" y="757"/>
                    </a:moveTo>
                    <a:lnTo>
                      <a:pt x="67941" y="5521"/>
                    </a:lnTo>
                    <a:lnTo>
                      <a:pt x="724" y="30742"/>
                    </a:lnTo>
                    <a:lnTo>
                      <a:pt x="724" y="30742"/>
                    </a:lnTo>
                    <a:lnTo>
                      <a:pt x="1585" y="26001"/>
                    </a:lnTo>
                    <a:lnTo>
                      <a:pt x="68374" y="757"/>
                    </a:lnTo>
                    <a:close/>
                    <a:moveTo>
                      <a:pt x="68720" y="1"/>
                    </a:moveTo>
                    <a:cubicBezTo>
                      <a:pt x="68685" y="1"/>
                      <a:pt x="68648" y="7"/>
                      <a:pt x="68612" y="21"/>
                    </a:cubicBezTo>
                    <a:lnTo>
                      <a:pt x="1212" y="25496"/>
                    </a:lnTo>
                    <a:cubicBezTo>
                      <a:pt x="1112" y="25532"/>
                      <a:pt x="1041" y="25620"/>
                      <a:pt x="1021" y="25725"/>
                    </a:cubicBezTo>
                    <a:lnTo>
                      <a:pt x="35" y="31158"/>
                    </a:lnTo>
                    <a:cubicBezTo>
                      <a:pt x="0" y="31343"/>
                      <a:pt x="143" y="31514"/>
                      <a:pt x="331" y="31514"/>
                    </a:cubicBezTo>
                    <a:cubicBezTo>
                      <a:pt x="367" y="31514"/>
                      <a:pt x="403" y="31507"/>
                      <a:pt x="437" y="31495"/>
                    </a:cubicBezTo>
                    <a:lnTo>
                      <a:pt x="68330" y="6019"/>
                    </a:lnTo>
                    <a:cubicBezTo>
                      <a:pt x="68440" y="5979"/>
                      <a:pt x="68514" y="5880"/>
                      <a:pt x="68526" y="5764"/>
                    </a:cubicBezTo>
                    <a:lnTo>
                      <a:pt x="69019" y="331"/>
                    </a:lnTo>
                    <a:cubicBezTo>
                      <a:pt x="69036" y="147"/>
                      <a:pt x="68890" y="1"/>
                      <a:pt x="68720"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Google Shape;375;p26"/>
              <p:cNvSpPr/>
              <p:nvPr/>
            </p:nvSpPr>
            <p:spPr>
              <a:xfrm>
                <a:off x="4471675" y="4721000"/>
                <a:ext cx="1414175" cy="525075"/>
              </a:xfrm>
              <a:custGeom>
                <a:avLst/>
                <a:gdLst/>
                <a:ahLst/>
                <a:cxnLst/>
                <a:rect l="l" t="t" r="r" b="b"/>
                <a:pathLst>
                  <a:path w="56567" h="21003" extrusionOk="0">
                    <a:moveTo>
                      <a:pt x="56396" y="0"/>
                    </a:moveTo>
                    <a:cubicBezTo>
                      <a:pt x="56379" y="0"/>
                      <a:pt x="56361" y="3"/>
                      <a:pt x="56343" y="10"/>
                    </a:cubicBezTo>
                    <a:lnTo>
                      <a:pt x="159" y="20710"/>
                    </a:lnTo>
                    <a:cubicBezTo>
                      <a:pt x="1" y="20768"/>
                      <a:pt x="43" y="21002"/>
                      <a:pt x="211" y="21003"/>
                    </a:cubicBezTo>
                    <a:cubicBezTo>
                      <a:pt x="230" y="21003"/>
                      <a:pt x="247" y="20999"/>
                      <a:pt x="264" y="20992"/>
                    </a:cubicBezTo>
                    <a:lnTo>
                      <a:pt x="56448" y="293"/>
                    </a:lnTo>
                    <a:cubicBezTo>
                      <a:pt x="56526" y="264"/>
                      <a:pt x="56566" y="178"/>
                      <a:pt x="56538" y="99"/>
                    </a:cubicBezTo>
                    <a:cubicBezTo>
                      <a:pt x="56515" y="38"/>
                      <a:pt x="56457" y="0"/>
                      <a:pt x="5639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Google Shape;376;p26"/>
              <p:cNvSpPr/>
              <p:nvPr/>
            </p:nvSpPr>
            <p:spPr>
              <a:xfrm>
                <a:off x="4434700" y="4948950"/>
                <a:ext cx="908950" cy="340225"/>
              </a:xfrm>
              <a:custGeom>
                <a:avLst/>
                <a:gdLst/>
                <a:ahLst/>
                <a:cxnLst/>
                <a:rect l="l" t="t" r="r" b="b"/>
                <a:pathLst>
                  <a:path w="36358" h="13609" extrusionOk="0">
                    <a:moveTo>
                      <a:pt x="36187" y="0"/>
                    </a:moveTo>
                    <a:cubicBezTo>
                      <a:pt x="36171" y="0"/>
                      <a:pt x="36154" y="3"/>
                      <a:pt x="36137" y="9"/>
                    </a:cubicBezTo>
                    <a:lnTo>
                      <a:pt x="159" y="13315"/>
                    </a:lnTo>
                    <a:cubicBezTo>
                      <a:pt x="1" y="13374"/>
                      <a:pt x="42" y="13609"/>
                      <a:pt x="211" y="13609"/>
                    </a:cubicBezTo>
                    <a:cubicBezTo>
                      <a:pt x="230" y="13609"/>
                      <a:pt x="247" y="13605"/>
                      <a:pt x="264" y="13599"/>
                    </a:cubicBezTo>
                    <a:lnTo>
                      <a:pt x="36242" y="293"/>
                    </a:lnTo>
                    <a:cubicBezTo>
                      <a:pt x="36319" y="263"/>
                      <a:pt x="36358" y="177"/>
                      <a:pt x="36329" y="100"/>
                    </a:cubicBezTo>
                    <a:cubicBezTo>
                      <a:pt x="36306" y="38"/>
                      <a:pt x="36249" y="0"/>
                      <a:pt x="3618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Google Shape;377;p26"/>
              <p:cNvSpPr/>
              <p:nvPr/>
            </p:nvSpPr>
            <p:spPr>
              <a:xfrm>
                <a:off x="2731550" y="3426875"/>
                <a:ext cx="1731425" cy="1905800"/>
              </a:xfrm>
              <a:custGeom>
                <a:avLst/>
                <a:gdLst/>
                <a:ahLst/>
                <a:cxnLst/>
                <a:rect l="l" t="t" r="r" b="b"/>
                <a:pathLst>
                  <a:path w="69257" h="76232" extrusionOk="0">
                    <a:moveTo>
                      <a:pt x="605" y="1044"/>
                    </a:moveTo>
                    <a:lnTo>
                      <a:pt x="68618" y="70595"/>
                    </a:lnTo>
                    <a:lnTo>
                      <a:pt x="67762" y="75301"/>
                    </a:lnTo>
                    <a:lnTo>
                      <a:pt x="604" y="6602"/>
                    </a:lnTo>
                    <a:lnTo>
                      <a:pt x="605" y="1044"/>
                    </a:lnTo>
                    <a:close/>
                    <a:moveTo>
                      <a:pt x="305" y="0"/>
                    </a:moveTo>
                    <a:cubicBezTo>
                      <a:pt x="150" y="0"/>
                      <a:pt x="0" y="121"/>
                      <a:pt x="0" y="303"/>
                    </a:cubicBezTo>
                    <a:lnTo>
                      <a:pt x="0" y="6725"/>
                    </a:lnTo>
                    <a:cubicBezTo>
                      <a:pt x="0" y="6803"/>
                      <a:pt x="31" y="6879"/>
                      <a:pt x="86" y="6935"/>
                    </a:cubicBezTo>
                    <a:lnTo>
                      <a:pt x="67739" y="76141"/>
                    </a:lnTo>
                    <a:cubicBezTo>
                      <a:pt x="67797" y="76199"/>
                      <a:pt x="67873" y="76231"/>
                      <a:pt x="67955" y="76232"/>
                    </a:cubicBezTo>
                    <a:lnTo>
                      <a:pt x="67955" y="76232"/>
                    </a:lnTo>
                    <a:cubicBezTo>
                      <a:pt x="68101" y="76231"/>
                      <a:pt x="68225" y="76127"/>
                      <a:pt x="68251" y="75983"/>
                    </a:cubicBezTo>
                    <a:lnTo>
                      <a:pt x="69239" y="70549"/>
                    </a:lnTo>
                    <a:cubicBezTo>
                      <a:pt x="69256" y="70453"/>
                      <a:pt x="69226" y="70354"/>
                      <a:pt x="69158" y="70284"/>
                    </a:cubicBezTo>
                    <a:lnTo>
                      <a:pt x="518" y="92"/>
                    </a:lnTo>
                    <a:cubicBezTo>
                      <a:pt x="456" y="29"/>
                      <a:pt x="380" y="0"/>
                      <a:pt x="305" y="0"/>
                    </a:cubicBezTo>
                    <a:close/>
                    <a:moveTo>
                      <a:pt x="67955" y="76232"/>
                    </a:moveTo>
                    <a:cubicBezTo>
                      <a:pt x="67955" y="76232"/>
                      <a:pt x="67954" y="76232"/>
                      <a:pt x="67954" y="76232"/>
                    </a:cubicBezTo>
                    <a:lnTo>
                      <a:pt x="67955" y="76232"/>
                    </a:lnTo>
                    <a:cubicBezTo>
                      <a:pt x="67955" y="76232"/>
                      <a:pt x="67955" y="76232"/>
                      <a:pt x="67955" y="76232"/>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Google Shape;378;p26"/>
              <p:cNvSpPr/>
              <p:nvPr/>
            </p:nvSpPr>
            <p:spPr>
              <a:xfrm>
                <a:off x="2760150" y="3556625"/>
                <a:ext cx="1013400" cy="1011775"/>
              </a:xfrm>
              <a:custGeom>
                <a:avLst/>
                <a:gdLst/>
                <a:ahLst/>
                <a:cxnLst/>
                <a:rect l="l" t="t" r="r" b="b"/>
                <a:pathLst>
                  <a:path w="40536" h="40471" extrusionOk="0">
                    <a:moveTo>
                      <a:pt x="165" y="1"/>
                    </a:moveTo>
                    <a:cubicBezTo>
                      <a:pt x="127" y="1"/>
                      <a:pt x="88" y="16"/>
                      <a:pt x="59" y="45"/>
                    </a:cubicBezTo>
                    <a:cubicBezTo>
                      <a:pt x="0" y="104"/>
                      <a:pt x="0" y="200"/>
                      <a:pt x="59" y="259"/>
                    </a:cubicBezTo>
                    <a:lnTo>
                      <a:pt x="40226" y="40426"/>
                    </a:lnTo>
                    <a:cubicBezTo>
                      <a:pt x="40255" y="40454"/>
                      <a:pt x="40294" y="40470"/>
                      <a:pt x="40333" y="40470"/>
                    </a:cubicBezTo>
                    <a:cubicBezTo>
                      <a:pt x="40467" y="40470"/>
                      <a:pt x="40535" y="40308"/>
                      <a:pt x="40440" y="40213"/>
                    </a:cubicBezTo>
                    <a:lnTo>
                      <a:pt x="273" y="45"/>
                    </a:lnTo>
                    <a:cubicBezTo>
                      <a:pt x="243" y="16"/>
                      <a:pt x="204" y="1"/>
                      <a:pt x="165"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Google Shape;379;p26"/>
              <p:cNvSpPr/>
              <p:nvPr/>
            </p:nvSpPr>
            <p:spPr>
              <a:xfrm>
                <a:off x="3234375" y="3987775"/>
                <a:ext cx="1056625" cy="1079625"/>
              </a:xfrm>
              <a:custGeom>
                <a:avLst/>
                <a:gdLst/>
                <a:ahLst/>
                <a:cxnLst/>
                <a:rect l="l" t="t" r="r" b="b"/>
                <a:pathLst>
                  <a:path w="42265" h="43185" extrusionOk="0">
                    <a:moveTo>
                      <a:pt x="167" y="0"/>
                    </a:moveTo>
                    <a:cubicBezTo>
                      <a:pt x="129" y="0"/>
                      <a:pt x="91" y="14"/>
                      <a:pt x="61" y="44"/>
                    </a:cubicBezTo>
                    <a:cubicBezTo>
                      <a:pt x="0" y="103"/>
                      <a:pt x="2" y="202"/>
                      <a:pt x="64" y="261"/>
                    </a:cubicBezTo>
                    <a:lnTo>
                      <a:pt x="41956" y="43139"/>
                    </a:lnTo>
                    <a:cubicBezTo>
                      <a:pt x="41984" y="43169"/>
                      <a:pt x="42023" y="43185"/>
                      <a:pt x="42064" y="43185"/>
                    </a:cubicBezTo>
                    <a:cubicBezTo>
                      <a:pt x="42197" y="43185"/>
                      <a:pt x="42265" y="43024"/>
                      <a:pt x="42172" y="42928"/>
                    </a:cubicBezTo>
                    <a:lnTo>
                      <a:pt x="280" y="51"/>
                    </a:lnTo>
                    <a:cubicBezTo>
                      <a:pt x="250" y="17"/>
                      <a:pt x="208" y="0"/>
                      <a:pt x="16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Google Shape;380;p26"/>
              <p:cNvSpPr/>
              <p:nvPr/>
            </p:nvSpPr>
            <p:spPr>
              <a:xfrm>
                <a:off x="2739100" y="2878775"/>
                <a:ext cx="3401050" cy="2310525"/>
              </a:xfrm>
              <a:custGeom>
                <a:avLst/>
                <a:gdLst/>
                <a:ahLst/>
                <a:cxnLst/>
                <a:rect l="l" t="t" r="r" b="b"/>
                <a:pathLst>
                  <a:path w="136042" h="92421" extrusionOk="0">
                    <a:moveTo>
                      <a:pt x="66188" y="0"/>
                    </a:moveTo>
                    <a:lnTo>
                      <a:pt x="1" y="22227"/>
                    </a:lnTo>
                    <a:lnTo>
                      <a:pt x="68641" y="92421"/>
                    </a:lnTo>
                    <a:lnTo>
                      <a:pt x="136041" y="66946"/>
                    </a:lnTo>
                    <a:lnTo>
                      <a:pt x="66188" y="0"/>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Google Shape;381;p26"/>
              <p:cNvSpPr/>
              <p:nvPr/>
            </p:nvSpPr>
            <p:spPr>
              <a:xfrm>
                <a:off x="2729825" y="2871200"/>
                <a:ext cx="3419550" cy="2325625"/>
              </a:xfrm>
              <a:custGeom>
                <a:avLst/>
                <a:gdLst/>
                <a:ahLst/>
                <a:cxnLst/>
                <a:rect l="l" t="t" r="r" b="b"/>
                <a:pathLst>
                  <a:path w="136782" h="93025" extrusionOk="0">
                    <a:moveTo>
                      <a:pt x="66482" y="647"/>
                    </a:moveTo>
                    <a:lnTo>
                      <a:pt x="135858" y="67136"/>
                    </a:lnTo>
                    <a:lnTo>
                      <a:pt x="69089" y="92371"/>
                    </a:lnTo>
                    <a:lnTo>
                      <a:pt x="924" y="22662"/>
                    </a:lnTo>
                    <a:lnTo>
                      <a:pt x="66482" y="647"/>
                    </a:lnTo>
                    <a:close/>
                    <a:moveTo>
                      <a:pt x="66560" y="0"/>
                    </a:moveTo>
                    <a:cubicBezTo>
                      <a:pt x="66527" y="0"/>
                      <a:pt x="66494" y="6"/>
                      <a:pt x="66463" y="17"/>
                    </a:cubicBezTo>
                    <a:lnTo>
                      <a:pt x="276" y="22244"/>
                    </a:lnTo>
                    <a:cubicBezTo>
                      <a:pt x="64" y="22315"/>
                      <a:pt x="0" y="22582"/>
                      <a:pt x="156" y="22742"/>
                    </a:cubicBezTo>
                    <a:lnTo>
                      <a:pt x="68796" y="92934"/>
                    </a:lnTo>
                    <a:cubicBezTo>
                      <a:pt x="68852" y="92993"/>
                      <a:pt x="68931" y="93025"/>
                      <a:pt x="69012" y="93025"/>
                    </a:cubicBezTo>
                    <a:cubicBezTo>
                      <a:pt x="69048" y="93025"/>
                      <a:pt x="69085" y="93018"/>
                      <a:pt x="69119" y="93005"/>
                    </a:cubicBezTo>
                    <a:lnTo>
                      <a:pt x="136519" y="67532"/>
                    </a:lnTo>
                    <a:cubicBezTo>
                      <a:pt x="136727" y="67452"/>
                      <a:pt x="136781" y="67184"/>
                      <a:pt x="136621" y="67032"/>
                    </a:cubicBezTo>
                    <a:lnTo>
                      <a:pt x="66767" y="85"/>
                    </a:lnTo>
                    <a:cubicBezTo>
                      <a:pt x="66711" y="30"/>
                      <a:pt x="66636" y="0"/>
                      <a:pt x="66560"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Google Shape;384;p26"/>
              <p:cNvSpPr/>
              <p:nvPr/>
            </p:nvSpPr>
            <p:spPr>
              <a:xfrm>
                <a:off x="2924050" y="3207600"/>
                <a:ext cx="147750" cy="239450"/>
              </a:xfrm>
              <a:custGeom>
                <a:avLst/>
                <a:gdLst/>
                <a:ahLst/>
                <a:cxnLst/>
                <a:rect l="l" t="t" r="r" b="b"/>
                <a:pathLst>
                  <a:path w="5910" h="9578" extrusionOk="0">
                    <a:moveTo>
                      <a:pt x="1141" y="1"/>
                    </a:moveTo>
                    <a:cubicBezTo>
                      <a:pt x="666" y="1"/>
                      <a:pt x="234" y="327"/>
                      <a:pt x="126" y="810"/>
                    </a:cubicBezTo>
                    <a:cubicBezTo>
                      <a:pt x="0" y="1368"/>
                      <a:pt x="352" y="1922"/>
                      <a:pt x="910" y="2048"/>
                    </a:cubicBezTo>
                    <a:cubicBezTo>
                      <a:pt x="2294" y="2358"/>
                      <a:pt x="3386" y="3619"/>
                      <a:pt x="3627" y="5186"/>
                    </a:cubicBezTo>
                    <a:cubicBezTo>
                      <a:pt x="3783" y="6185"/>
                      <a:pt x="3578" y="7174"/>
                      <a:pt x="3052" y="7971"/>
                    </a:cubicBezTo>
                    <a:cubicBezTo>
                      <a:pt x="2842" y="8289"/>
                      <a:pt x="2824" y="8697"/>
                      <a:pt x="3004" y="9033"/>
                    </a:cubicBezTo>
                    <a:cubicBezTo>
                      <a:pt x="3185" y="9369"/>
                      <a:pt x="3535" y="9578"/>
                      <a:pt x="3916" y="9578"/>
                    </a:cubicBezTo>
                    <a:cubicBezTo>
                      <a:pt x="3917" y="9578"/>
                      <a:pt x="3918" y="9578"/>
                      <a:pt x="3920" y="9578"/>
                    </a:cubicBezTo>
                    <a:cubicBezTo>
                      <a:pt x="4268" y="9578"/>
                      <a:pt x="4592" y="9402"/>
                      <a:pt x="4783" y="9112"/>
                    </a:cubicBezTo>
                    <a:cubicBezTo>
                      <a:pt x="5592" y="7885"/>
                      <a:pt x="5909" y="6379"/>
                      <a:pt x="5677" y="4870"/>
                    </a:cubicBezTo>
                    <a:cubicBezTo>
                      <a:pt x="5306" y="2467"/>
                      <a:pt x="3572" y="520"/>
                      <a:pt x="1364" y="25"/>
                    </a:cubicBezTo>
                    <a:cubicBezTo>
                      <a:pt x="1289" y="8"/>
                      <a:pt x="1214" y="1"/>
                      <a:pt x="114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Google Shape;385;p26"/>
              <p:cNvSpPr/>
              <p:nvPr/>
            </p:nvSpPr>
            <p:spPr>
              <a:xfrm>
                <a:off x="3166700" y="3118625"/>
                <a:ext cx="147750" cy="239475"/>
              </a:xfrm>
              <a:custGeom>
                <a:avLst/>
                <a:gdLst/>
                <a:ahLst/>
                <a:cxnLst/>
                <a:rect l="l" t="t" r="r" b="b"/>
                <a:pathLst>
                  <a:path w="5910" h="9579" extrusionOk="0">
                    <a:moveTo>
                      <a:pt x="1136" y="0"/>
                    </a:moveTo>
                    <a:cubicBezTo>
                      <a:pt x="662" y="0"/>
                      <a:pt x="234" y="328"/>
                      <a:pt x="126" y="810"/>
                    </a:cubicBezTo>
                    <a:cubicBezTo>
                      <a:pt x="0" y="1368"/>
                      <a:pt x="352" y="1922"/>
                      <a:pt x="910" y="2047"/>
                    </a:cubicBezTo>
                    <a:cubicBezTo>
                      <a:pt x="2293" y="2358"/>
                      <a:pt x="3386" y="3619"/>
                      <a:pt x="3627" y="5186"/>
                    </a:cubicBezTo>
                    <a:cubicBezTo>
                      <a:pt x="3782" y="6186"/>
                      <a:pt x="3577" y="7175"/>
                      <a:pt x="3052" y="7971"/>
                    </a:cubicBezTo>
                    <a:cubicBezTo>
                      <a:pt x="2842" y="8290"/>
                      <a:pt x="2824" y="8698"/>
                      <a:pt x="3004" y="9032"/>
                    </a:cubicBezTo>
                    <a:cubicBezTo>
                      <a:pt x="3185" y="9368"/>
                      <a:pt x="3535" y="9579"/>
                      <a:pt x="3916" y="9579"/>
                    </a:cubicBezTo>
                    <a:cubicBezTo>
                      <a:pt x="4265" y="9579"/>
                      <a:pt x="4590" y="9404"/>
                      <a:pt x="4782" y="9113"/>
                    </a:cubicBezTo>
                    <a:cubicBezTo>
                      <a:pt x="5592" y="7886"/>
                      <a:pt x="5909" y="6379"/>
                      <a:pt x="5677" y="4870"/>
                    </a:cubicBezTo>
                    <a:cubicBezTo>
                      <a:pt x="5305" y="2468"/>
                      <a:pt x="3573" y="521"/>
                      <a:pt x="1364" y="26"/>
                    </a:cubicBezTo>
                    <a:cubicBezTo>
                      <a:pt x="1288" y="9"/>
                      <a:pt x="1212" y="0"/>
                      <a:pt x="113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Google Shape;386;p26"/>
              <p:cNvSpPr/>
              <p:nvPr/>
            </p:nvSpPr>
            <p:spPr>
              <a:xfrm>
                <a:off x="4132125" y="2787050"/>
                <a:ext cx="147475" cy="239450"/>
              </a:xfrm>
              <a:custGeom>
                <a:avLst/>
                <a:gdLst/>
                <a:ahLst/>
                <a:cxnLst/>
                <a:rect l="l" t="t" r="r" b="b"/>
                <a:pathLst>
                  <a:path w="5899" h="9578" extrusionOk="0">
                    <a:moveTo>
                      <a:pt x="1136" y="1"/>
                    </a:moveTo>
                    <a:cubicBezTo>
                      <a:pt x="661" y="1"/>
                      <a:pt x="233" y="329"/>
                      <a:pt x="124" y="811"/>
                    </a:cubicBezTo>
                    <a:cubicBezTo>
                      <a:pt x="0" y="1366"/>
                      <a:pt x="346" y="1918"/>
                      <a:pt x="899" y="2046"/>
                    </a:cubicBezTo>
                    <a:cubicBezTo>
                      <a:pt x="2284" y="2357"/>
                      <a:pt x="3375" y="3618"/>
                      <a:pt x="3617" y="5185"/>
                    </a:cubicBezTo>
                    <a:cubicBezTo>
                      <a:pt x="3772" y="6185"/>
                      <a:pt x="3567" y="7174"/>
                      <a:pt x="3042" y="7970"/>
                    </a:cubicBezTo>
                    <a:cubicBezTo>
                      <a:pt x="2831" y="8289"/>
                      <a:pt x="2813" y="8696"/>
                      <a:pt x="2994" y="9031"/>
                    </a:cubicBezTo>
                    <a:cubicBezTo>
                      <a:pt x="3174" y="9367"/>
                      <a:pt x="3525" y="9577"/>
                      <a:pt x="3905" y="9578"/>
                    </a:cubicBezTo>
                    <a:cubicBezTo>
                      <a:pt x="4254" y="9578"/>
                      <a:pt x="4579" y="9403"/>
                      <a:pt x="4770" y="9112"/>
                    </a:cubicBezTo>
                    <a:cubicBezTo>
                      <a:pt x="5580" y="7885"/>
                      <a:pt x="5898" y="6378"/>
                      <a:pt x="5665" y="4870"/>
                    </a:cubicBezTo>
                    <a:cubicBezTo>
                      <a:pt x="5295" y="2466"/>
                      <a:pt x="3563" y="519"/>
                      <a:pt x="1354" y="24"/>
                    </a:cubicBezTo>
                    <a:cubicBezTo>
                      <a:pt x="1281" y="8"/>
                      <a:pt x="1208" y="1"/>
                      <a:pt x="113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Google Shape;387;p26"/>
              <p:cNvSpPr/>
              <p:nvPr/>
            </p:nvSpPr>
            <p:spPr>
              <a:xfrm>
                <a:off x="3886525" y="2862525"/>
                <a:ext cx="147750" cy="239475"/>
              </a:xfrm>
              <a:custGeom>
                <a:avLst/>
                <a:gdLst/>
                <a:ahLst/>
                <a:cxnLst/>
                <a:rect l="l" t="t" r="r" b="b"/>
                <a:pathLst>
                  <a:path w="5910" h="9579" extrusionOk="0">
                    <a:moveTo>
                      <a:pt x="1140" y="0"/>
                    </a:moveTo>
                    <a:cubicBezTo>
                      <a:pt x="666" y="0"/>
                      <a:pt x="235" y="326"/>
                      <a:pt x="126" y="809"/>
                    </a:cubicBezTo>
                    <a:cubicBezTo>
                      <a:pt x="1" y="1368"/>
                      <a:pt x="352" y="1922"/>
                      <a:pt x="911" y="2047"/>
                    </a:cubicBezTo>
                    <a:cubicBezTo>
                      <a:pt x="2294" y="2358"/>
                      <a:pt x="3386" y="3618"/>
                      <a:pt x="3628" y="5186"/>
                    </a:cubicBezTo>
                    <a:cubicBezTo>
                      <a:pt x="3782" y="6185"/>
                      <a:pt x="3577" y="7174"/>
                      <a:pt x="3053" y="7971"/>
                    </a:cubicBezTo>
                    <a:cubicBezTo>
                      <a:pt x="2842" y="8288"/>
                      <a:pt x="2824" y="8697"/>
                      <a:pt x="3005" y="9032"/>
                    </a:cubicBezTo>
                    <a:cubicBezTo>
                      <a:pt x="3185" y="9368"/>
                      <a:pt x="3535" y="9577"/>
                      <a:pt x="3917" y="9579"/>
                    </a:cubicBezTo>
                    <a:cubicBezTo>
                      <a:pt x="4265" y="9579"/>
                      <a:pt x="4590" y="9403"/>
                      <a:pt x="4783" y="9112"/>
                    </a:cubicBezTo>
                    <a:cubicBezTo>
                      <a:pt x="5592" y="7885"/>
                      <a:pt x="5910" y="6378"/>
                      <a:pt x="5676" y="4869"/>
                    </a:cubicBezTo>
                    <a:cubicBezTo>
                      <a:pt x="5306" y="2467"/>
                      <a:pt x="3573" y="520"/>
                      <a:pt x="1364" y="24"/>
                    </a:cubicBezTo>
                    <a:cubicBezTo>
                      <a:pt x="1289" y="8"/>
                      <a:pt x="1214" y="0"/>
                      <a:pt x="1140"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Google Shape;388;p26"/>
              <p:cNvSpPr/>
              <p:nvPr/>
            </p:nvSpPr>
            <p:spPr>
              <a:xfrm>
                <a:off x="3663050" y="2948825"/>
                <a:ext cx="147425" cy="239425"/>
              </a:xfrm>
              <a:custGeom>
                <a:avLst/>
                <a:gdLst/>
                <a:ahLst/>
                <a:cxnLst/>
                <a:rect l="l" t="t" r="r" b="b"/>
                <a:pathLst>
                  <a:path w="5897" h="9577" extrusionOk="0">
                    <a:moveTo>
                      <a:pt x="1135" y="1"/>
                    </a:moveTo>
                    <a:cubicBezTo>
                      <a:pt x="661" y="1"/>
                      <a:pt x="233" y="329"/>
                      <a:pt x="125" y="810"/>
                    </a:cubicBezTo>
                    <a:cubicBezTo>
                      <a:pt x="1" y="1364"/>
                      <a:pt x="346" y="1915"/>
                      <a:pt x="899" y="2046"/>
                    </a:cubicBezTo>
                    <a:cubicBezTo>
                      <a:pt x="2283" y="2356"/>
                      <a:pt x="3374" y="3617"/>
                      <a:pt x="3615" y="5184"/>
                    </a:cubicBezTo>
                    <a:cubicBezTo>
                      <a:pt x="3771" y="6184"/>
                      <a:pt x="3566" y="7173"/>
                      <a:pt x="3040" y="7970"/>
                    </a:cubicBezTo>
                    <a:cubicBezTo>
                      <a:pt x="2831" y="8287"/>
                      <a:pt x="2813" y="8696"/>
                      <a:pt x="2993" y="9031"/>
                    </a:cubicBezTo>
                    <a:cubicBezTo>
                      <a:pt x="3174" y="9367"/>
                      <a:pt x="3523" y="9577"/>
                      <a:pt x="3905" y="9577"/>
                    </a:cubicBezTo>
                    <a:cubicBezTo>
                      <a:pt x="3906" y="9577"/>
                      <a:pt x="3907" y="9577"/>
                      <a:pt x="3909" y="9577"/>
                    </a:cubicBezTo>
                    <a:cubicBezTo>
                      <a:pt x="4256" y="9577"/>
                      <a:pt x="4580" y="9401"/>
                      <a:pt x="4771" y="9111"/>
                    </a:cubicBezTo>
                    <a:cubicBezTo>
                      <a:pt x="5580" y="7884"/>
                      <a:pt x="5897" y="6377"/>
                      <a:pt x="5665" y="4867"/>
                    </a:cubicBezTo>
                    <a:cubicBezTo>
                      <a:pt x="5294" y="2465"/>
                      <a:pt x="3561" y="518"/>
                      <a:pt x="1352" y="24"/>
                    </a:cubicBezTo>
                    <a:cubicBezTo>
                      <a:pt x="1279" y="8"/>
                      <a:pt x="1207" y="1"/>
                      <a:pt x="1135"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Google Shape;389;p26"/>
              <p:cNvSpPr/>
              <p:nvPr/>
            </p:nvSpPr>
            <p:spPr>
              <a:xfrm>
                <a:off x="3417425" y="3018875"/>
                <a:ext cx="147750" cy="239475"/>
              </a:xfrm>
              <a:custGeom>
                <a:avLst/>
                <a:gdLst/>
                <a:ahLst/>
                <a:cxnLst/>
                <a:rect l="l" t="t" r="r" b="b"/>
                <a:pathLst>
                  <a:path w="5910" h="9579" extrusionOk="0">
                    <a:moveTo>
                      <a:pt x="1141" y="1"/>
                    </a:moveTo>
                    <a:cubicBezTo>
                      <a:pt x="666" y="1"/>
                      <a:pt x="234" y="327"/>
                      <a:pt x="126" y="810"/>
                    </a:cubicBezTo>
                    <a:cubicBezTo>
                      <a:pt x="0" y="1368"/>
                      <a:pt x="352" y="1923"/>
                      <a:pt x="910" y="2048"/>
                    </a:cubicBezTo>
                    <a:cubicBezTo>
                      <a:pt x="2294" y="2359"/>
                      <a:pt x="3386" y="3619"/>
                      <a:pt x="3628" y="5186"/>
                    </a:cubicBezTo>
                    <a:cubicBezTo>
                      <a:pt x="3782" y="6186"/>
                      <a:pt x="3578" y="7175"/>
                      <a:pt x="3053" y="7972"/>
                    </a:cubicBezTo>
                    <a:cubicBezTo>
                      <a:pt x="2842" y="8289"/>
                      <a:pt x="2824" y="8697"/>
                      <a:pt x="3004" y="9033"/>
                    </a:cubicBezTo>
                    <a:cubicBezTo>
                      <a:pt x="3185" y="9369"/>
                      <a:pt x="3536" y="9578"/>
                      <a:pt x="3916" y="9578"/>
                    </a:cubicBezTo>
                    <a:cubicBezTo>
                      <a:pt x="3917" y="9578"/>
                      <a:pt x="3918" y="9578"/>
                      <a:pt x="3920" y="9578"/>
                    </a:cubicBezTo>
                    <a:cubicBezTo>
                      <a:pt x="4267" y="9578"/>
                      <a:pt x="4591" y="9403"/>
                      <a:pt x="4782" y="9113"/>
                    </a:cubicBezTo>
                    <a:cubicBezTo>
                      <a:pt x="5592" y="7885"/>
                      <a:pt x="5909" y="6379"/>
                      <a:pt x="5677" y="4869"/>
                    </a:cubicBezTo>
                    <a:cubicBezTo>
                      <a:pt x="5305" y="2468"/>
                      <a:pt x="3572" y="521"/>
                      <a:pt x="1364" y="25"/>
                    </a:cubicBezTo>
                    <a:cubicBezTo>
                      <a:pt x="1289" y="9"/>
                      <a:pt x="1214" y="1"/>
                      <a:pt x="114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Google Shape;390;p26"/>
              <p:cNvSpPr/>
              <p:nvPr/>
            </p:nvSpPr>
            <p:spPr>
              <a:xfrm>
                <a:off x="5810475" y="4484050"/>
                <a:ext cx="74925" cy="31725"/>
              </a:xfrm>
              <a:custGeom>
                <a:avLst/>
                <a:gdLst/>
                <a:ahLst/>
                <a:cxnLst/>
                <a:rect l="l" t="t" r="r" b="b"/>
                <a:pathLst>
                  <a:path w="2997" h="1269" extrusionOk="0">
                    <a:moveTo>
                      <a:pt x="2825" y="0"/>
                    </a:moveTo>
                    <a:cubicBezTo>
                      <a:pt x="2808" y="0"/>
                      <a:pt x="2790" y="3"/>
                      <a:pt x="2773" y="9"/>
                    </a:cubicBezTo>
                    <a:lnTo>
                      <a:pt x="159" y="975"/>
                    </a:lnTo>
                    <a:cubicBezTo>
                      <a:pt x="0" y="1034"/>
                      <a:pt x="43" y="1269"/>
                      <a:pt x="212" y="1269"/>
                    </a:cubicBezTo>
                    <a:cubicBezTo>
                      <a:pt x="229" y="1267"/>
                      <a:pt x="246" y="1265"/>
                      <a:pt x="264" y="1258"/>
                    </a:cubicBezTo>
                    <a:lnTo>
                      <a:pt x="2879" y="292"/>
                    </a:lnTo>
                    <a:cubicBezTo>
                      <a:pt x="2957" y="264"/>
                      <a:pt x="2996" y="177"/>
                      <a:pt x="2967" y="99"/>
                    </a:cubicBezTo>
                    <a:cubicBezTo>
                      <a:pt x="2945" y="38"/>
                      <a:pt x="2887" y="0"/>
                      <a:pt x="2825"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Google Shape;391;p26"/>
              <p:cNvSpPr/>
              <p:nvPr/>
            </p:nvSpPr>
            <p:spPr>
              <a:xfrm>
                <a:off x="4519200" y="4530150"/>
                <a:ext cx="1241350" cy="462500"/>
              </a:xfrm>
              <a:custGeom>
                <a:avLst/>
                <a:gdLst/>
                <a:ahLst/>
                <a:cxnLst/>
                <a:rect l="l" t="t" r="r" b="b"/>
                <a:pathLst>
                  <a:path w="49654" h="18500" extrusionOk="0">
                    <a:moveTo>
                      <a:pt x="49483" y="0"/>
                    </a:moveTo>
                    <a:cubicBezTo>
                      <a:pt x="49467" y="0"/>
                      <a:pt x="49450" y="3"/>
                      <a:pt x="49433" y="9"/>
                    </a:cubicBezTo>
                    <a:lnTo>
                      <a:pt x="159" y="18206"/>
                    </a:lnTo>
                    <a:cubicBezTo>
                      <a:pt x="1" y="18265"/>
                      <a:pt x="43" y="18500"/>
                      <a:pt x="212" y="18500"/>
                    </a:cubicBezTo>
                    <a:cubicBezTo>
                      <a:pt x="229" y="18500"/>
                      <a:pt x="247" y="18496"/>
                      <a:pt x="264" y="18490"/>
                    </a:cubicBezTo>
                    <a:lnTo>
                      <a:pt x="49538" y="293"/>
                    </a:lnTo>
                    <a:cubicBezTo>
                      <a:pt x="49615" y="263"/>
                      <a:pt x="49654" y="177"/>
                      <a:pt x="49625" y="100"/>
                    </a:cubicBezTo>
                    <a:cubicBezTo>
                      <a:pt x="49602" y="38"/>
                      <a:pt x="49545" y="0"/>
                      <a:pt x="49483"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Google Shape;392;p26"/>
              <p:cNvSpPr/>
              <p:nvPr/>
            </p:nvSpPr>
            <p:spPr>
              <a:xfrm>
                <a:off x="4553750" y="4345300"/>
                <a:ext cx="1185175" cy="441750"/>
              </a:xfrm>
              <a:custGeom>
                <a:avLst/>
                <a:gdLst/>
                <a:ahLst/>
                <a:cxnLst/>
                <a:rect l="l" t="t" r="r" b="b"/>
                <a:pathLst>
                  <a:path w="47407" h="17670" extrusionOk="0">
                    <a:moveTo>
                      <a:pt x="47237" y="1"/>
                    </a:moveTo>
                    <a:cubicBezTo>
                      <a:pt x="47220" y="1"/>
                      <a:pt x="47201" y="4"/>
                      <a:pt x="47184" y="11"/>
                    </a:cubicBezTo>
                    <a:lnTo>
                      <a:pt x="160" y="17377"/>
                    </a:lnTo>
                    <a:cubicBezTo>
                      <a:pt x="1" y="17435"/>
                      <a:pt x="42" y="17670"/>
                      <a:pt x="211" y="17670"/>
                    </a:cubicBezTo>
                    <a:cubicBezTo>
                      <a:pt x="230" y="17670"/>
                      <a:pt x="247" y="17667"/>
                      <a:pt x="264" y="17661"/>
                    </a:cubicBezTo>
                    <a:lnTo>
                      <a:pt x="47289" y="294"/>
                    </a:lnTo>
                    <a:cubicBezTo>
                      <a:pt x="47367" y="265"/>
                      <a:pt x="47407" y="177"/>
                      <a:pt x="47378" y="99"/>
                    </a:cubicBezTo>
                    <a:cubicBezTo>
                      <a:pt x="47356" y="39"/>
                      <a:pt x="47298" y="1"/>
                      <a:pt x="47237"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Google Shape;393;p26"/>
              <p:cNvSpPr/>
              <p:nvPr/>
            </p:nvSpPr>
            <p:spPr>
              <a:xfrm>
                <a:off x="4372750" y="4808350"/>
                <a:ext cx="112400" cy="45550"/>
              </a:xfrm>
              <a:custGeom>
                <a:avLst/>
                <a:gdLst/>
                <a:ahLst/>
                <a:cxnLst/>
                <a:rect l="l" t="t" r="r" b="b"/>
                <a:pathLst>
                  <a:path w="4496" h="1822" extrusionOk="0">
                    <a:moveTo>
                      <a:pt x="4326" y="1"/>
                    </a:moveTo>
                    <a:cubicBezTo>
                      <a:pt x="4308" y="1"/>
                      <a:pt x="4290" y="4"/>
                      <a:pt x="4273" y="10"/>
                    </a:cubicBezTo>
                    <a:lnTo>
                      <a:pt x="159" y="1528"/>
                    </a:lnTo>
                    <a:cubicBezTo>
                      <a:pt x="1" y="1587"/>
                      <a:pt x="43" y="1822"/>
                      <a:pt x="211" y="1822"/>
                    </a:cubicBezTo>
                    <a:cubicBezTo>
                      <a:pt x="229" y="1822"/>
                      <a:pt x="247" y="1818"/>
                      <a:pt x="264" y="1813"/>
                    </a:cubicBezTo>
                    <a:lnTo>
                      <a:pt x="4379" y="293"/>
                    </a:lnTo>
                    <a:cubicBezTo>
                      <a:pt x="4457" y="265"/>
                      <a:pt x="4496" y="177"/>
                      <a:pt x="4467" y="99"/>
                    </a:cubicBezTo>
                    <a:cubicBezTo>
                      <a:pt x="4445" y="38"/>
                      <a:pt x="4387" y="1"/>
                      <a:pt x="432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Google Shape;394;p26"/>
              <p:cNvSpPr/>
              <p:nvPr/>
            </p:nvSpPr>
            <p:spPr>
              <a:xfrm>
                <a:off x="4226300" y="4206525"/>
                <a:ext cx="1366300" cy="508625"/>
              </a:xfrm>
              <a:custGeom>
                <a:avLst/>
                <a:gdLst/>
                <a:ahLst/>
                <a:cxnLst/>
                <a:rect l="l" t="t" r="r" b="b"/>
                <a:pathLst>
                  <a:path w="54652" h="20345" extrusionOk="0">
                    <a:moveTo>
                      <a:pt x="54481" y="1"/>
                    </a:moveTo>
                    <a:cubicBezTo>
                      <a:pt x="54462" y="1"/>
                      <a:pt x="54443" y="4"/>
                      <a:pt x="54425" y="12"/>
                    </a:cubicBezTo>
                    <a:lnTo>
                      <a:pt x="159" y="20053"/>
                    </a:lnTo>
                    <a:cubicBezTo>
                      <a:pt x="0" y="20111"/>
                      <a:pt x="43" y="20345"/>
                      <a:pt x="212" y="20345"/>
                    </a:cubicBezTo>
                    <a:cubicBezTo>
                      <a:pt x="229" y="20345"/>
                      <a:pt x="248" y="20343"/>
                      <a:pt x="264" y="20336"/>
                    </a:cubicBezTo>
                    <a:lnTo>
                      <a:pt x="54530" y="295"/>
                    </a:lnTo>
                    <a:cubicBezTo>
                      <a:pt x="54610" y="267"/>
                      <a:pt x="54652" y="179"/>
                      <a:pt x="54622" y="99"/>
                    </a:cubicBezTo>
                    <a:cubicBezTo>
                      <a:pt x="54600" y="38"/>
                      <a:pt x="54542" y="1"/>
                      <a:pt x="5448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8" name="Google Shape;395;p26"/>
              <p:cNvSpPr/>
              <p:nvPr/>
            </p:nvSpPr>
            <p:spPr>
              <a:xfrm>
                <a:off x="4079850" y="4067825"/>
                <a:ext cx="1366175" cy="508575"/>
              </a:xfrm>
              <a:custGeom>
                <a:avLst/>
                <a:gdLst/>
                <a:ahLst/>
                <a:cxnLst/>
                <a:rect l="l" t="t" r="r" b="b"/>
                <a:pathLst>
                  <a:path w="54647" h="20343" extrusionOk="0">
                    <a:moveTo>
                      <a:pt x="54477" y="0"/>
                    </a:moveTo>
                    <a:cubicBezTo>
                      <a:pt x="54459" y="0"/>
                      <a:pt x="54441" y="3"/>
                      <a:pt x="54424" y="10"/>
                    </a:cubicBezTo>
                    <a:lnTo>
                      <a:pt x="159" y="20051"/>
                    </a:lnTo>
                    <a:cubicBezTo>
                      <a:pt x="0" y="20110"/>
                      <a:pt x="43" y="20343"/>
                      <a:pt x="211" y="20343"/>
                    </a:cubicBezTo>
                    <a:cubicBezTo>
                      <a:pt x="229" y="20343"/>
                      <a:pt x="248" y="20341"/>
                      <a:pt x="265" y="20334"/>
                    </a:cubicBezTo>
                    <a:lnTo>
                      <a:pt x="54528" y="293"/>
                    </a:lnTo>
                    <a:cubicBezTo>
                      <a:pt x="54607" y="264"/>
                      <a:pt x="54647" y="177"/>
                      <a:pt x="54618" y="98"/>
                    </a:cubicBezTo>
                    <a:cubicBezTo>
                      <a:pt x="54596" y="38"/>
                      <a:pt x="54538" y="0"/>
                      <a:pt x="5447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9" name="Google Shape;396;p26"/>
              <p:cNvSpPr/>
              <p:nvPr/>
            </p:nvSpPr>
            <p:spPr>
              <a:xfrm>
                <a:off x="5233050" y="3929075"/>
                <a:ext cx="66525" cy="28600"/>
              </a:xfrm>
              <a:custGeom>
                <a:avLst/>
                <a:gdLst/>
                <a:ahLst/>
                <a:cxnLst/>
                <a:rect l="l" t="t" r="r" b="b"/>
                <a:pathLst>
                  <a:path w="2661" h="1144" extrusionOk="0">
                    <a:moveTo>
                      <a:pt x="2491" y="0"/>
                    </a:moveTo>
                    <a:cubicBezTo>
                      <a:pt x="2473" y="0"/>
                      <a:pt x="2455" y="3"/>
                      <a:pt x="2438" y="10"/>
                    </a:cubicBezTo>
                    <a:lnTo>
                      <a:pt x="158" y="851"/>
                    </a:lnTo>
                    <a:cubicBezTo>
                      <a:pt x="1" y="909"/>
                      <a:pt x="42" y="1144"/>
                      <a:pt x="211" y="1144"/>
                    </a:cubicBezTo>
                    <a:cubicBezTo>
                      <a:pt x="229" y="1144"/>
                      <a:pt x="247" y="1140"/>
                      <a:pt x="264" y="1135"/>
                    </a:cubicBezTo>
                    <a:lnTo>
                      <a:pt x="2542" y="293"/>
                    </a:lnTo>
                    <a:cubicBezTo>
                      <a:pt x="2621" y="264"/>
                      <a:pt x="2661" y="177"/>
                      <a:pt x="2632" y="99"/>
                    </a:cubicBezTo>
                    <a:cubicBezTo>
                      <a:pt x="2610" y="38"/>
                      <a:pt x="2552" y="0"/>
                      <a:pt x="2491"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0" name="Google Shape;397;p26"/>
              <p:cNvSpPr/>
              <p:nvPr/>
            </p:nvSpPr>
            <p:spPr>
              <a:xfrm>
                <a:off x="3933400" y="3980150"/>
                <a:ext cx="1227900" cy="457525"/>
              </a:xfrm>
              <a:custGeom>
                <a:avLst/>
                <a:gdLst/>
                <a:ahLst/>
                <a:cxnLst/>
                <a:rect l="l" t="t" r="r" b="b"/>
                <a:pathLst>
                  <a:path w="49116" h="18301" extrusionOk="0">
                    <a:moveTo>
                      <a:pt x="48946" y="1"/>
                    </a:moveTo>
                    <a:cubicBezTo>
                      <a:pt x="48928" y="1"/>
                      <a:pt x="48910" y="4"/>
                      <a:pt x="48892" y="11"/>
                    </a:cubicBezTo>
                    <a:lnTo>
                      <a:pt x="159" y="18008"/>
                    </a:lnTo>
                    <a:cubicBezTo>
                      <a:pt x="0" y="18065"/>
                      <a:pt x="43" y="18300"/>
                      <a:pt x="212" y="18300"/>
                    </a:cubicBezTo>
                    <a:cubicBezTo>
                      <a:pt x="229" y="18300"/>
                      <a:pt x="248" y="18297"/>
                      <a:pt x="264" y="18291"/>
                    </a:cubicBezTo>
                    <a:lnTo>
                      <a:pt x="48997" y="293"/>
                    </a:lnTo>
                    <a:cubicBezTo>
                      <a:pt x="49075" y="265"/>
                      <a:pt x="49115" y="177"/>
                      <a:pt x="49087" y="99"/>
                    </a:cubicBezTo>
                    <a:cubicBezTo>
                      <a:pt x="49064" y="38"/>
                      <a:pt x="49007" y="1"/>
                      <a:pt x="4894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1" name="Google Shape;398;p26"/>
              <p:cNvSpPr/>
              <p:nvPr/>
            </p:nvSpPr>
            <p:spPr>
              <a:xfrm>
                <a:off x="3786950" y="3790300"/>
                <a:ext cx="1366175" cy="508625"/>
              </a:xfrm>
              <a:custGeom>
                <a:avLst/>
                <a:gdLst/>
                <a:ahLst/>
                <a:cxnLst/>
                <a:rect l="l" t="t" r="r" b="b"/>
                <a:pathLst>
                  <a:path w="54647" h="20345" extrusionOk="0">
                    <a:moveTo>
                      <a:pt x="54477" y="1"/>
                    </a:moveTo>
                    <a:cubicBezTo>
                      <a:pt x="54459" y="1"/>
                      <a:pt x="54442" y="4"/>
                      <a:pt x="54425" y="10"/>
                    </a:cubicBezTo>
                    <a:lnTo>
                      <a:pt x="159" y="20052"/>
                    </a:lnTo>
                    <a:cubicBezTo>
                      <a:pt x="0" y="20110"/>
                      <a:pt x="43" y="20344"/>
                      <a:pt x="211" y="20344"/>
                    </a:cubicBezTo>
                    <a:cubicBezTo>
                      <a:pt x="229" y="20344"/>
                      <a:pt x="246" y="20342"/>
                      <a:pt x="264" y="20336"/>
                    </a:cubicBezTo>
                    <a:lnTo>
                      <a:pt x="54529" y="294"/>
                    </a:lnTo>
                    <a:cubicBezTo>
                      <a:pt x="54608" y="265"/>
                      <a:pt x="54647" y="178"/>
                      <a:pt x="54618" y="100"/>
                    </a:cubicBezTo>
                    <a:cubicBezTo>
                      <a:pt x="54596" y="39"/>
                      <a:pt x="54538" y="1"/>
                      <a:pt x="54477"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Google Shape;400;p26"/>
              <p:cNvSpPr/>
              <p:nvPr/>
            </p:nvSpPr>
            <p:spPr>
              <a:xfrm>
                <a:off x="3494050" y="3512825"/>
                <a:ext cx="1366175" cy="508625"/>
              </a:xfrm>
              <a:custGeom>
                <a:avLst/>
                <a:gdLst/>
                <a:ahLst/>
                <a:cxnLst/>
                <a:rect l="l" t="t" r="r" b="b"/>
                <a:pathLst>
                  <a:path w="54647" h="20345" extrusionOk="0">
                    <a:moveTo>
                      <a:pt x="54476" y="1"/>
                    </a:moveTo>
                    <a:cubicBezTo>
                      <a:pt x="54459" y="1"/>
                      <a:pt x="54441" y="4"/>
                      <a:pt x="54424" y="10"/>
                    </a:cubicBezTo>
                    <a:lnTo>
                      <a:pt x="159" y="20051"/>
                    </a:lnTo>
                    <a:cubicBezTo>
                      <a:pt x="0" y="20110"/>
                      <a:pt x="43" y="20343"/>
                      <a:pt x="211" y="20345"/>
                    </a:cubicBezTo>
                    <a:cubicBezTo>
                      <a:pt x="229" y="20345"/>
                      <a:pt x="246" y="20341"/>
                      <a:pt x="264" y="20335"/>
                    </a:cubicBezTo>
                    <a:lnTo>
                      <a:pt x="54528" y="293"/>
                    </a:lnTo>
                    <a:cubicBezTo>
                      <a:pt x="54606" y="265"/>
                      <a:pt x="54647" y="177"/>
                      <a:pt x="54618" y="99"/>
                    </a:cubicBezTo>
                    <a:cubicBezTo>
                      <a:pt x="54596" y="38"/>
                      <a:pt x="54538" y="1"/>
                      <a:pt x="5447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 name="Google Shape;401;p26"/>
              <p:cNvSpPr/>
              <p:nvPr/>
            </p:nvSpPr>
            <p:spPr>
              <a:xfrm>
                <a:off x="3347600" y="3374125"/>
                <a:ext cx="1366050" cy="508575"/>
              </a:xfrm>
              <a:custGeom>
                <a:avLst/>
                <a:gdLst/>
                <a:ahLst/>
                <a:cxnLst/>
                <a:rect l="l" t="t" r="r" b="b"/>
                <a:pathLst>
                  <a:path w="54642" h="20343" extrusionOk="0">
                    <a:moveTo>
                      <a:pt x="54472" y="0"/>
                    </a:moveTo>
                    <a:cubicBezTo>
                      <a:pt x="54456" y="0"/>
                      <a:pt x="54440" y="3"/>
                      <a:pt x="54423" y="8"/>
                    </a:cubicBezTo>
                    <a:lnTo>
                      <a:pt x="159" y="20049"/>
                    </a:lnTo>
                    <a:cubicBezTo>
                      <a:pt x="0" y="20108"/>
                      <a:pt x="42" y="20342"/>
                      <a:pt x="211" y="20343"/>
                    </a:cubicBezTo>
                    <a:cubicBezTo>
                      <a:pt x="228" y="20342"/>
                      <a:pt x="246" y="20339"/>
                      <a:pt x="262" y="20332"/>
                    </a:cubicBezTo>
                    <a:lnTo>
                      <a:pt x="54528" y="291"/>
                    </a:lnTo>
                    <a:cubicBezTo>
                      <a:pt x="54604" y="261"/>
                      <a:pt x="54642" y="175"/>
                      <a:pt x="54613" y="98"/>
                    </a:cubicBezTo>
                    <a:cubicBezTo>
                      <a:pt x="54591" y="38"/>
                      <a:pt x="54534" y="0"/>
                      <a:pt x="54472"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 name="Google Shape;402;p26"/>
              <p:cNvSpPr/>
              <p:nvPr/>
            </p:nvSpPr>
            <p:spPr>
              <a:xfrm>
                <a:off x="4509750" y="3235325"/>
                <a:ext cx="57575" cy="25325"/>
              </a:xfrm>
              <a:custGeom>
                <a:avLst/>
                <a:gdLst/>
                <a:ahLst/>
                <a:cxnLst/>
                <a:rect l="l" t="t" r="r" b="b"/>
                <a:pathLst>
                  <a:path w="2303" h="1013" extrusionOk="0">
                    <a:moveTo>
                      <a:pt x="2133" y="1"/>
                    </a:moveTo>
                    <a:cubicBezTo>
                      <a:pt x="2115" y="1"/>
                      <a:pt x="2097" y="4"/>
                      <a:pt x="2079" y="11"/>
                    </a:cubicBezTo>
                    <a:lnTo>
                      <a:pt x="158" y="719"/>
                    </a:lnTo>
                    <a:cubicBezTo>
                      <a:pt x="0" y="778"/>
                      <a:pt x="43" y="1012"/>
                      <a:pt x="211" y="1012"/>
                    </a:cubicBezTo>
                    <a:cubicBezTo>
                      <a:pt x="229" y="1012"/>
                      <a:pt x="246" y="1009"/>
                      <a:pt x="264" y="1003"/>
                    </a:cubicBezTo>
                    <a:lnTo>
                      <a:pt x="2184" y="294"/>
                    </a:lnTo>
                    <a:cubicBezTo>
                      <a:pt x="2262" y="265"/>
                      <a:pt x="2303" y="177"/>
                      <a:pt x="2273" y="99"/>
                    </a:cubicBezTo>
                    <a:cubicBezTo>
                      <a:pt x="2250" y="39"/>
                      <a:pt x="2193" y="1"/>
                      <a:pt x="2133"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Google Shape;403;p26"/>
              <p:cNvSpPr/>
              <p:nvPr/>
            </p:nvSpPr>
            <p:spPr>
              <a:xfrm>
                <a:off x="3201150" y="3268500"/>
                <a:ext cx="1276300" cy="475450"/>
              </a:xfrm>
              <a:custGeom>
                <a:avLst/>
                <a:gdLst/>
                <a:ahLst/>
                <a:cxnLst/>
                <a:rect l="l" t="t" r="r" b="b"/>
                <a:pathLst>
                  <a:path w="51052" h="19018" extrusionOk="0">
                    <a:moveTo>
                      <a:pt x="50881" y="1"/>
                    </a:moveTo>
                    <a:cubicBezTo>
                      <a:pt x="50865" y="1"/>
                      <a:pt x="50848" y="4"/>
                      <a:pt x="50831" y="10"/>
                    </a:cubicBezTo>
                    <a:lnTo>
                      <a:pt x="159" y="18725"/>
                    </a:lnTo>
                    <a:cubicBezTo>
                      <a:pt x="0" y="18782"/>
                      <a:pt x="41" y="19018"/>
                      <a:pt x="210" y="19018"/>
                    </a:cubicBezTo>
                    <a:cubicBezTo>
                      <a:pt x="229" y="19017"/>
                      <a:pt x="246" y="19014"/>
                      <a:pt x="263" y="19007"/>
                    </a:cubicBezTo>
                    <a:lnTo>
                      <a:pt x="50936" y="294"/>
                    </a:lnTo>
                    <a:cubicBezTo>
                      <a:pt x="51013" y="264"/>
                      <a:pt x="51052" y="177"/>
                      <a:pt x="51023" y="100"/>
                    </a:cubicBezTo>
                    <a:cubicBezTo>
                      <a:pt x="51000" y="39"/>
                      <a:pt x="50943" y="1"/>
                      <a:pt x="5088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Google Shape;404;p26"/>
              <p:cNvSpPr/>
              <p:nvPr/>
            </p:nvSpPr>
            <p:spPr>
              <a:xfrm>
                <a:off x="3459675" y="3096575"/>
                <a:ext cx="961150" cy="359050"/>
              </a:xfrm>
              <a:custGeom>
                <a:avLst/>
                <a:gdLst/>
                <a:ahLst/>
                <a:cxnLst/>
                <a:rect l="l" t="t" r="r" b="b"/>
                <a:pathLst>
                  <a:path w="38446" h="14362" extrusionOk="0">
                    <a:moveTo>
                      <a:pt x="38274" y="1"/>
                    </a:moveTo>
                    <a:cubicBezTo>
                      <a:pt x="38258" y="1"/>
                      <a:pt x="38241" y="4"/>
                      <a:pt x="38224" y="10"/>
                    </a:cubicBezTo>
                    <a:lnTo>
                      <a:pt x="160" y="14068"/>
                    </a:lnTo>
                    <a:cubicBezTo>
                      <a:pt x="1" y="14127"/>
                      <a:pt x="43" y="14360"/>
                      <a:pt x="211" y="14362"/>
                    </a:cubicBezTo>
                    <a:cubicBezTo>
                      <a:pt x="230" y="14362"/>
                      <a:pt x="247" y="14358"/>
                      <a:pt x="264" y="14351"/>
                    </a:cubicBezTo>
                    <a:lnTo>
                      <a:pt x="38329" y="292"/>
                    </a:lnTo>
                    <a:cubicBezTo>
                      <a:pt x="38406" y="263"/>
                      <a:pt x="38445" y="177"/>
                      <a:pt x="38416" y="99"/>
                    </a:cubicBezTo>
                    <a:cubicBezTo>
                      <a:pt x="38394" y="39"/>
                      <a:pt x="38336" y="1"/>
                      <a:pt x="38274"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Google Shape;405;p26"/>
              <p:cNvSpPr/>
              <p:nvPr/>
            </p:nvSpPr>
            <p:spPr>
              <a:xfrm>
                <a:off x="3054675" y="3500825"/>
                <a:ext cx="271700" cy="104350"/>
              </a:xfrm>
              <a:custGeom>
                <a:avLst/>
                <a:gdLst/>
                <a:ahLst/>
                <a:cxnLst/>
                <a:rect l="l" t="t" r="r" b="b"/>
                <a:pathLst>
                  <a:path w="10868" h="4174" extrusionOk="0">
                    <a:moveTo>
                      <a:pt x="10696" y="0"/>
                    </a:moveTo>
                    <a:cubicBezTo>
                      <a:pt x="10677" y="0"/>
                      <a:pt x="10659" y="4"/>
                      <a:pt x="10641" y="11"/>
                    </a:cubicBezTo>
                    <a:lnTo>
                      <a:pt x="160" y="3882"/>
                    </a:lnTo>
                    <a:cubicBezTo>
                      <a:pt x="1" y="3940"/>
                      <a:pt x="42" y="4174"/>
                      <a:pt x="211" y="4174"/>
                    </a:cubicBezTo>
                    <a:cubicBezTo>
                      <a:pt x="229" y="4174"/>
                      <a:pt x="247" y="4172"/>
                      <a:pt x="263" y="4165"/>
                    </a:cubicBezTo>
                    <a:lnTo>
                      <a:pt x="10745" y="294"/>
                    </a:lnTo>
                    <a:cubicBezTo>
                      <a:pt x="10825" y="267"/>
                      <a:pt x="10867" y="179"/>
                      <a:pt x="10837" y="99"/>
                    </a:cubicBezTo>
                    <a:cubicBezTo>
                      <a:pt x="10815" y="38"/>
                      <a:pt x="10757" y="0"/>
                      <a:pt x="1069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7" name="TextBox 46"/>
            <p:cNvSpPr txBox="1"/>
            <p:nvPr/>
          </p:nvSpPr>
          <p:spPr>
            <a:xfrm>
              <a:off x="291462" y="5466383"/>
              <a:ext cx="175026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4000" b="1" i="0" u="none" strike="noStrike" kern="1200" cap="none" spc="0" normalizeH="0" baseline="0" noProof="0" dirty="0" err="1">
                  <a:ln>
                    <a:noFill/>
                  </a:ln>
                  <a:solidFill>
                    <a:srgbClr val="008000"/>
                  </a:solidFill>
                  <a:effectLst/>
                  <a:uLnTx/>
                  <a:uFillTx/>
                  <a:latin typeface="Calibri" panose="020F0502020204030204"/>
                  <a:ea typeface="+mn-ea"/>
                  <a:cs typeface="B Nazanin" panose="00000400000000000000" pitchFamily="2" charset="-78"/>
                </a:rPr>
                <a:t>یافته‌ها</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78" name="Regular Pentagon 1">
            <a:extLst>
              <a:ext uri="{FF2B5EF4-FFF2-40B4-BE49-F238E27FC236}">
                <a16:creationId xmlns:a16="http://schemas.microsoft.com/office/drawing/2014/main" id="{DE3BD0D6-DF29-832C-17FF-EA7BD95AB55B}"/>
              </a:ext>
            </a:extLst>
          </p:cNvPr>
          <p:cNvSpPr/>
          <p:nvPr/>
        </p:nvSpPr>
        <p:spPr>
          <a:xfrm>
            <a:off x="31509" y="6244425"/>
            <a:ext cx="769815" cy="589033"/>
          </a:xfrm>
          <a:prstGeom prst="pentagon">
            <a:avLst/>
          </a:prstGeom>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17</a:t>
            </a:r>
          </a:p>
        </p:txBody>
      </p:sp>
      <p:sp>
        <p:nvSpPr>
          <p:cNvPr id="2" name="TextBox 1">
            <a:extLst>
              <a:ext uri="{FF2B5EF4-FFF2-40B4-BE49-F238E27FC236}">
                <a16:creationId xmlns:a16="http://schemas.microsoft.com/office/drawing/2014/main" id="{84DC7457-069B-332E-B735-26F64AD40C7A}"/>
              </a:ext>
            </a:extLst>
          </p:cNvPr>
          <p:cNvSpPr txBox="1"/>
          <p:nvPr/>
        </p:nvSpPr>
        <p:spPr>
          <a:xfrm>
            <a:off x="2465649" y="1039598"/>
            <a:ext cx="8908553" cy="40011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3) عوامل </a:t>
            </a:r>
            <a:r>
              <a:rPr kumimoji="0" lang="fa-IR" sz="2000" b="1" i="0" u="none" strike="noStrike" kern="1200" cap="none" spc="0" normalizeH="0" baseline="0" noProof="0" dirty="0" err="1">
                <a:ln>
                  <a:noFill/>
                </a:ln>
                <a:solidFill>
                  <a:prstClr val="black"/>
                </a:solidFill>
                <a:effectLst/>
                <a:uLnTx/>
                <a:uFillTx/>
                <a:latin typeface="Calibri" panose="020F0502020204030204"/>
                <a:ea typeface="+mn-ea"/>
                <a:cs typeface="B Nazanin" panose="00000400000000000000" pitchFamily="2" charset="-78"/>
              </a:rPr>
              <a:t>مداخله‌گر</a:t>
            </a:r>
            <a:r>
              <a:rPr kumimoji="0" lang="fa-IR" sz="20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 اجرای متاورس در آموزش علوم مدارس متوسطه دوره اول شهر تهران کدامند؟</a:t>
            </a:r>
          </a:p>
        </p:txBody>
      </p:sp>
      <p:sp>
        <p:nvSpPr>
          <p:cNvPr id="3" name="TextBox 2">
            <a:extLst>
              <a:ext uri="{FF2B5EF4-FFF2-40B4-BE49-F238E27FC236}">
                <a16:creationId xmlns:a16="http://schemas.microsoft.com/office/drawing/2014/main" id="{5DAEC44C-9379-5C4E-AE68-285B60F48251}"/>
              </a:ext>
            </a:extLst>
          </p:cNvPr>
          <p:cNvSpPr txBox="1"/>
          <p:nvPr/>
        </p:nvSpPr>
        <p:spPr>
          <a:xfrm>
            <a:off x="5530164" y="264494"/>
            <a:ext cx="6037970" cy="46166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پاسخ به سوالات مطرح شده در فصل اول پژوهش </a:t>
            </a:r>
          </a:p>
        </p:txBody>
      </p:sp>
      <p:graphicFrame>
        <p:nvGraphicFramePr>
          <p:cNvPr id="5" name="Table 4">
            <a:extLst>
              <a:ext uri="{FF2B5EF4-FFF2-40B4-BE49-F238E27FC236}">
                <a16:creationId xmlns:a16="http://schemas.microsoft.com/office/drawing/2014/main" id="{80E2D264-13C7-B2A4-9CE0-9749A059DA5C}"/>
              </a:ext>
            </a:extLst>
          </p:cNvPr>
          <p:cNvGraphicFramePr>
            <a:graphicFrameLocks noGrp="1"/>
          </p:cNvGraphicFramePr>
          <p:nvPr>
            <p:extLst>
              <p:ext uri="{D42A27DB-BD31-4B8C-83A1-F6EECF244321}">
                <p14:modId xmlns:p14="http://schemas.microsoft.com/office/powerpoint/2010/main" val="2293818359"/>
              </p:ext>
            </p:extLst>
          </p:nvPr>
        </p:nvGraphicFramePr>
        <p:xfrm>
          <a:off x="1704314" y="1591349"/>
          <a:ext cx="9669888" cy="3810000"/>
        </p:xfrm>
        <a:graphic>
          <a:graphicData uri="http://schemas.openxmlformats.org/drawingml/2006/table">
            <a:tbl>
              <a:tblPr rtl="1" firstRow="1" firstCol="1" bandRow="1"/>
              <a:tblGrid>
                <a:gridCol w="2687511">
                  <a:extLst>
                    <a:ext uri="{9D8B030D-6E8A-4147-A177-3AD203B41FA5}">
                      <a16:colId xmlns:a16="http://schemas.microsoft.com/office/drawing/2014/main" val="20000"/>
                    </a:ext>
                  </a:extLst>
                </a:gridCol>
                <a:gridCol w="6982377">
                  <a:extLst>
                    <a:ext uri="{9D8B030D-6E8A-4147-A177-3AD203B41FA5}">
                      <a16:colId xmlns:a16="http://schemas.microsoft.com/office/drawing/2014/main" val="20001"/>
                    </a:ext>
                  </a:extLst>
                </a:gridCol>
              </a:tblGrid>
              <a:tr h="259080">
                <a:tc>
                  <a:txBody>
                    <a:bodyPr/>
                    <a:lstStyle/>
                    <a:p>
                      <a:pPr algn="ctr"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مقوله اصلی</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00000"/>
                        </a:lnSpc>
                        <a:spcAft>
                          <a:spcPts val="0"/>
                        </a:spcAft>
                      </a:pPr>
                      <a:r>
                        <a:rPr lang="ar-SA" sz="2000">
                          <a:effectLst/>
                          <a:latin typeface="Times New Roman" panose="02020603050405020304" pitchFamily="18" charset="0"/>
                          <a:ea typeface="Calibri" panose="020F0502020204030204" pitchFamily="34" charset="0"/>
                          <a:cs typeface="B Nazanin" panose="00000400000000000000" pitchFamily="2" charset="-78"/>
                        </a:rPr>
                        <a:t>مقوله فرعی</a:t>
                      </a:r>
                      <a:endParaRPr lang="en-US" sz="200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18160">
                <a:tc>
                  <a:txBody>
                    <a:bodyPr/>
                    <a:lstStyle/>
                    <a:p>
                      <a:pPr algn="ctr"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قابلیت کنترل و نظارت</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قابلیت های ارزیابی و نظارت بر یادگیری در فضای متاورس</a:t>
                      </a:r>
                      <a:r>
                        <a:rPr lang="fa-IR" sz="2000" dirty="0">
                          <a:effectLst/>
                          <a:latin typeface="Times New Roman" panose="02020603050405020304" pitchFamily="18" charset="0"/>
                          <a:ea typeface="Calibri" panose="020F0502020204030204" pitchFamily="34" charset="0"/>
                          <a:cs typeface="B Nazanin" panose="00000400000000000000" pitchFamily="2" charset="-78"/>
                        </a:rPr>
                        <a:t>، قابلیت کنترل و مدیریت محتوی در فضای متاورس، قابلیت های محتوایی برای ارزیابی سطح پیشرفت تحصیلی در فضای متاورس.</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1"/>
                  </a:ext>
                </a:extLst>
              </a:tr>
              <a:tr h="518160">
                <a:tc>
                  <a:txBody>
                    <a:bodyPr/>
                    <a:lstStyle/>
                    <a:p>
                      <a:pPr algn="ctr"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دسترسی و مدیریت</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دسترسی به تکنولوژی توسط معلمان</a:t>
                      </a:r>
                      <a:r>
                        <a:rPr lang="fa-IR" sz="2000" dirty="0">
                          <a:effectLst/>
                          <a:latin typeface="Times New Roman" panose="02020603050405020304" pitchFamily="18" charset="0"/>
                          <a:ea typeface="Calibri" panose="020F0502020204030204" pitchFamily="34" charset="0"/>
                          <a:cs typeface="B Nazanin" panose="00000400000000000000" pitchFamily="2" charset="-78"/>
                        </a:rPr>
                        <a:t>، قابلیت مدیریت زمان در فضای متاورس.</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777240">
                <a:tc>
                  <a:txBody>
                    <a:bodyPr/>
                    <a:lstStyle/>
                    <a:p>
                      <a:pPr algn="ctr"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قوانین و مقررات</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عوامل حقوقی و قوانین موثر بر استفاده از متاورس</a:t>
                      </a:r>
                      <a:r>
                        <a:rPr lang="fa-IR" sz="2000" dirty="0">
                          <a:effectLst/>
                          <a:latin typeface="Times New Roman" panose="02020603050405020304" pitchFamily="18" charset="0"/>
                          <a:ea typeface="Calibri" panose="020F0502020204030204" pitchFamily="34" charset="0"/>
                          <a:cs typeface="B Nazanin" panose="00000400000000000000" pitchFamily="2" charset="-78"/>
                        </a:rPr>
                        <a:t>.</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3"/>
                  </a:ext>
                </a:extLst>
              </a:tr>
              <a:tr h="518160">
                <a:tc>
                  <a:txBody>
                    <a:bodyPr/>
                    <a:lstStyle/>
                    <a:p>
                      <a:pPr algn="ctr"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استاندارد سازی محتوی</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استاندارد سازی محتوای تولیدی</a:t>
                      </a:r>
                      <a:r>
                        <a:rPr lang="fa-IR" sz="2000" dirty="0">
                          <a:effectLst/>
                          <a:latin typeface="Times New Roman" panose="02020603050405020304" pitchFamily="18" charset="0"/>
                          <a:ea typeface="Calibri" panose="020F0502020204030204" pitchFamily="34" charset="0"/>
                          <a:cs typeface="B Nazanin" panose="00000400000000000000" pitchFamily="2" charset="-78"/>
                        </a:rPr>
                        <a:t>.</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777240">
                <a:tc>
                  <a:txBody>
                    <a:bodyPr/>
                    <a:lstStyle/>
                    <a:p>
                      <a:pPr algn="ctr"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تعاملی سازی محتوی</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ایجاد قابلیت مشارکت در تولید و انتشار محتوی</a:t>
                      </a:r>
                      <a:r>
                        <a:rPr lang="fa-IR" sz="2000" dirty="0">
                          <a:effectLst/>
                          <a:latin typeface="Times New Roman" panose="02020603050405020304" pitchFamily="18" charset="0"/>
                          <a:ea typeface="Calibri" panose="020F0502020204030204" pitchFamily="34" charset="0"/>
                          <a:cs typeface="B Nazanin" panose="00000400000000000000" pitchFamily="2" charset="-78"/>
                        </a:rPr>
                        <a:t>.</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065930999"/>
      </p:ext>
    </p:extLst>
  </p:cSld>
  <p:clrMapOvr>
    <a:masterClrMapping/>
  </p:clrMapOvr>
  <p:transition spd="slow">
    <p:cover/>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CCFF66">
            <a:alpha val="41000"/>
          </a:srgbClr>
        </a:solidFill>
        <a:effectLst/>
      </p:bgPr>
    </p:bg>
    <p:spTree>
      <p:nvGrpSpPr>
        <p:cNvPr id="1" name="Shape 1232"/>
        <p:cNvGrpSpPr/>
        <p:nvPr/>
      </p:nvGrpSpPr>
      <p:grpSpPr>
        <a:xfrm>
          <a:off x="0" y="0"/>
          <a:ext cx="0" cy="0"/>
          <a:chOff x="0" y="0"/>
          <a:chExt cx="0" cy="0"/>
        </a:xfrm>
      </p:grpSpPr>
      <p:sp>
        <p:nvSpPr>
          <p:cNvPr id="44" name="Rectangle 43"/>
          <p:cNvSpPr/>
          <p:nvPr/>
        </p:nvSpPr>
        <p:spPr>
          <a:xfrm>
            <a:off x="0" y="0"/>
            <a:ext cx="12192000" cy="6858000"/>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4" name="Table 3">
            <a:extLst>
              <a:ext uri="{FF2B5EF4-FFF2-40B4-BE49-F238E27FC236}">
                <a16:creationId xmlns:a16="http://schemas.microsoft.com/office/drawing/2014/main" id="{9C5335E4-EA5A-D362-E338-5392E59C7A27}"/>
              </a:ext>
            </a:extLst>
          </p:cNvPr>
          <p:cNvGraphicFramePr>
            <a:graphicFrameLocks noGrp="1"/>
          </p:cNvGraphicFramePr>
          <p:nvPr/>
        </p:nvGraphicFramePr>
        <p:xfrm>
          <a:off x="4271963" y="3284887"/>
          <a:ext cx="3648075" cy="1432814"/>
        </p:xfrm>
        <a:graphic>
          <a:graphicData uri="http://schemas.openxmlformats.org/drawingml/2006/table">
            <a:tbl>
              <a:tblPr rtl="1" firstRow="1" firstCol="1" bandRow="1"/>
              <a:tblGrid>
                <a:gridCol w="1216025">
                  <a:extLst>
                    <a:ext uri="{9D8B030D-6E8A-4147-A177-3AD203B41FA5}">
                      <a16:colId xmlns:a16="http://schemas.microsoft.com/office/drawing/2014/main" val="255427099"/>
                    </a:ext>
                  </a:extLst>
                </a:gridCol>
                <a:gridCol w="1216025">
                  <a:extLst>
                    <a:ext uri="{9D8B030D-6E8A-4147-A177-3AD203B41FA5}">
                      <a16:colId xmlns:a16="http://schemas.microsoft.com/office/drawing/2014/main" val="1556913453"/>
                    </a:ext>
                  </a:extLst>
                </a:gridCol>
                <a:gridCol w="1216025">
                  <a:extLst>
                    <a:ext uri="{9D8B030D-6E8A-4147-A177-3AD203B41FA5}">
                      <a16:colId xmlns:a16="http://schemas.microsoft.com/office/drawing/2014/main" val="4077597691"/>
                    </a:ext>
                  </a:extLst>
                </a:gridCol>
              </a:tblGrid>
              <a:tr h="0">
                <a:tc gridSpan="3">
                  <a:txBody>
                    <a:bodyPr/>
                    <a:lstStyle/>
                    <a:p>
                      <a:pPr algn="ctr" rtl="1">
                        <a:lnSpc>
                          <a:spcPct val="115000"/>
                        </a:lnSpc>
                        <a:spcAft>
                          <a:spcPts val="1000"/>
                        </a:spcAft>
                        <a:tabLst>
                          <a:tab pos="5505450" algn="l"/>
                        </a:tabLst>
                      </a:pPr>
                      <a:r>
                        <a:rPr lang="ar-SA" sz="1100">
                          <a:solidFill>
                            <a:srgbClr val="000000"/>
                          </a:solidFill>
                          <a:effectLst/>
                          <a:latin typeface="Cambria" panose="02040503050406030204" pitchFamily="18" charset="0"/>
                          <a:ea typeface="Times New Roman" panose="02020603050405020304" pitchFamily="18" charset="0"/>
                          <a:cs typeface="B Lotus" panose="00000400000000000000" pitchFamily="2" charset="-78"/>
                        </a:rPr>
                        <a:t>جدول 4-1:  بررسی وضعیت سمت در مشارکت کنندگان (خبرگان)</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a:noFill/>
                    </a:lnL>
                    <a:lnT>
                      <a:noFill/>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46672197"/>
                  </a:ext>
                </a:extLst>
              </a:tr>
              <a:tr h="0">
                <a:tc>
                  <a:txBody>
                    <a:bodyPr/>
                    <a:lstStyle/>
                    <a:p>
                      <a:pPr algn="ctr" rtl="1">
                        <a:lnSpc>
                          <a:spcPct val="115000"/>
                        </a:lnSpc>
                        <a:spcAft>
                          <a:spcPts val="1000"/>
                        </a:spcAft>
                        <a:tabLst>
                          <a:tab pos="5505450" algn="l"/>
                        </a:tabLst>
                      </a:pPr>
                      <a:r>
                        <a:rPr lang="fa-IR" sz="1100" b="1">
                          <a:solidFill>
                            <a:srgbClr val="000000"/>
                          </a:solidFill>
                          <a:effectLst/>
                          <a:highlight>
                            <a:srgbClr val="B2A1C7"/>
                          </a:highlight>
                          <a:latin typeface="B Lotus" panose="00000400000000000000" pitchFamily="2" charset="-78"/>
                          <a:ea typeface="Calibri" panose="020F0502020204030204" pitchFamily="34" charset="0"/>
                          <a:cs typeface="B Lotus" panose="00000400000000000000" pitchFamily="2" charset="-78"/>
                        </a:rPr>
                        <a:t>سمت</a:t>
                      </a:r>
                      <a:endParaRPr lang="en-US" sz="1100">
                        <a:effectLst/>
                        <a:highlight>
                          <a:srgbClr val="B2A1C7"/>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gn="ctr" rtl="1">
                        <a:lnSpc>
                          <a:spcPct val="115000"/>
                        </a:lnSpc>
                        <a:spcAft>
                          <a:spcPts val="1000"/>
                        </a:spcAft>
                        <a:tabLst>
                          <a:tab pos="5505450" algn="l"/>
                        </a:tabLst>
                      </a:pPr>
                      <a:r>
                        <a:rPr lang="fa-IR" sz="1100" b="1">
                          <a:solidFill>
                            <a:srgbClr val="000000"/>
                          </a:solidFill>
                          <a:effectLst/>
                          <a:highlight>
                            <a:srgbClr val="B2A1C7"/>
                          </a:highlight>
                          <a:latin typeface="B Lotus" panose="00000400000000000000" pitchFamily="2" charset="-78"/>
                          <a:ea typeface="Calibri" panose="020F0502020204030204" pitchFamily="34" charset="0"/>
                          <a:cs typeface="B Lotus" panose="00000400000000000000" pitchFamily="2" charset="-78"/>
                        </a:rPr>
                        <a:t>فراوانی</a:t>
                      </a:r>
                      <a:endParaRPr lang="en-US" sz="1100">
                        <a:effectLst/>
                        <a:highlight>
                          <a:srgbClr val="B2A1C7"/>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gn="ctr" rtl="1">
                        <a:lnSpc>
                          <a:spcPct val="115000"/>
                        </a:lnSpc>
                        <a:spcAft>
                          <a:spcPts val="1000"/>
                        </a:spcAft>
                        <a:tabLst>
                          <a:tab pos="5505450" algn="l"/>
                        </a:tabLst>
                      </a:pPr>
                      <a:r>
                        <a:rPr lang="fa-IR" sz="1100" b="1">
                          <a:solidFill>
                            <a:srgbClr val="000000"/>
                          </a:solidFill>
                          <a:effectLst/>
                          <a:highlight>
                            <a:srgbClr val="B2A1C7"/>
                          </a:highlight>
                          <a:latin typeface="B Lotus" panose="00000400000000000000" pitchFamily="2" charset="-78"/>
                          <a:ea typeface="Calibri" panose="020F0502020204030204" pitchFamily="34" charset="0"/>
                          <a:cs typeface="B Lotus" panose="00000400000000000000" pitchFamily="2" charset="-78"/>
                        </a:rPr>
                        <a:t>درصد فراوانی</a:t>
                      </a:r>
                      <a:endParaRPr lang="en-US" sz="1100">
                        <a:effectLst/>
                        <a:highlight>
                          <a:srgbClr val="B2A1C7"/>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extLst>
                  <a:ext uri="{0D108BD9-81ED-4DB2-BD59-A6C34878D82A}">
                    <a16:rowId xmlns:a16="http://schemas.microsoft.com/office/drawing/2014/main" val="1621048639"/>
                  </a:ext>
                </a:extLst>
              </a:tr>
              <a:tr h="325120">
                <a:tc>
                  <a:txBody>
                    <a:bodyPr/>
                    <a:lstStyle/>
                    <a:p>
                      <a:pPr algn="ctr" rtl="1">
                        <a:lnSpc>
                          <a:spcPct val="115000"/>
                        </a:lnSpc>
                        <a:spcAft>
                          <a:spcPts val="1000"/>
                        </a:spcAft>
                        <a:tabLst>
                          <a:tab pos="5505450" algn="l"/>
                        </a:tabLst>
                      </a:pPr>
                      <a:r>
                        <a:rPr lang="fa-IR" sz="1100" b="1">
                          <a:solidFill>
                            <a:srgbClr val="000000"/>
                          </a:solidFill>
                          <a:effectLst/>
                          <a:highlight>
                            <a:srgbClr val="FABF8F"/>
                          </a:highlight>
                          <a:latin typeface="B Lotus" panose="00000400000000000000" pitchFamily="2" charset="-78"/>
                          <a:ea typeface="Calibri" panose="020F0502020204030204" pitchFamily="34" charset="0"/>
                          <a:cs typeface="B Lotus" panose="00000400000000000000" pitchFamily="2" charset="-78"/>
                        </a:rPr>
                        <a:t>معاون</a:t>
                      </a:r>
                      <a:endParaRPr lang="en-US" sz="1100">
                        <a:effectLst/>
                        <a:highlight>
                          <a:srgbClr val="FABF8F"/>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6</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50</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08988975"/>
                  </a:ext>
                </a:extLst>
              </a:tr>
              <a:tr h="336550">
                <a:tc>
                  <a:txBody>
                    <a:bodyPr/>
                    <a:lstStyle/>
                    <a:p>
                      <a:pPr algn="ctr" rtl="1">
                        <a:lnSpc>
                          <a:spcPct val="115000"/>
                        </a:lnSpc>
                        <a:spcAft>
                          <a:spcPts val="1000"/>
                        </a:spcAft>
                        <a:tabLst>
                          <a:tab pos="5505450" algn="l"/>
                        </a:tabLst>
                      </a:pPr>
                      <a:r>
                        <a:rPr lang="fa-IR" sz="1100" b="1">
                          <a:solidFill>
                            <a:srgbClr val="000000"/>
                          </a:solidFill>
                          <a:effectLst/>
                          <a:highlight>
                            <a:srgbClr val="FABF8F"/>
                          </a:highlight>
                          <a:latin typeface="B Lotus" panose="00000400000000000000" pitchFamily="2" charset="-78"/>
                          <a:ea typeface="Calibri" panose="020F0502020204030204" pitchFamily="34" charset="0"/>
                          <a:cs typeface="B Lotus" panose="00000400000000000000" pitchFamily="2" charset="-78"/>
                        </a:rPr>
                        <a:t>کارشناس</a:t>
                      </a:r>
                      <a:endParaRPr lang="en-US" sz="1100">
                        <a:effectLst/>
                        <a:highlight>
                          <a:srgbClr val="FABF8F"/>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2</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17</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90428777"/>
                  </a:ext>
                </a:extLst>
              </a:tr>
              <a:tr h="0">
                <a:tc>
                  <a:txBody>
                    <a:bodyPr/>
                    <a:lstStyle/>
                    <a:p>
                      <a:pPr algn="ctr" rtl="1">
                        <a:lnSpc>
                          <a:spcPct val="115000"/>
                        </a:lnSpc>
                        <a:spcAft>
                          <a:spcPts val="1000"/>
                        </a:spcAft>
                        <a:tabLst>
                          <a:tab pos="5505450" algn="l"/>
                        </a:tabLst>
                      </a:pPr>
                      <a:r>
                        <a:rPr lang="fa-IR" sz="1100" b="1">
                          <a:solidFill>
                            <a:srgbClr val="000000"/>
                          </a:solidFill>
                          <a:effectLst/>
                          <a:highlight>
                            <a:srgbClr val="FABF8F"/>
                          </a:highlight>
                          <a:latin typeface="B Lotus" panose="00000400000000000000" pitchFamily="2" charset="-78"/>
                          <a:ea typeface="Calibri" panose="020F0502020204030204" pitchFamily="34" charset="0"/>
                          <a:cs typeface="B Lotus" panose="00000400000000000000" pitchFamily="2" charset="-78"/>
                        </a:rPr>
                        <a:t>مدیر</a:t>
                      </a:r>
                      <a:endParaRPr lang="en-US" sz="1100">
                        <a:effectLst/>
                        <a:highlight>
                          <a:srgbClr val="FABF8F"/>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4</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33</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82297831"/>
                  </a:ext>
                </a:extLst>
              </a:tr>
              <a:tr h="0">
                <a:tc>
                  <a:txBody>
                    <a:bodyPr/>
                    <a:lstStyle/>
                    <a:p>
                      <a:pPr algn="ctr" rtl="1">
                        <a:lnSpc>
                          <a:spcPct val="115000"/>
                        </a:lnSpc>
                        <a:spcAft>
                          <a:spcPts val="1000"/>
                        </a:spcAft>
                        <a:tabLst>
                          <a:tab pos="5505450" algn="l"/>
                        </a:tabLst>
                      </a:pPr>
                      <a:r>
                        <a:rPr lang="fa-IR" sz="1100" b="1">
                          <a:solidFill>
                            <a:srgbClr val="000000"/>
                          </a:solidFill>
                          <a:effectLst/>
                          <a:highlight>
                            <a:srgbClr val="FABF8F"/>
                          </a:highlight>
                          <a:latin typeface="B Lotus" panose="00000400000000000000" pitchFamily="2" charset="-78"/>
                          <a:ea typeface="Calibri" panose="020F0502020204030204" pitchFamily="34" charset="0"/>
                          <a:cs typeface="B Lotus" panose="00000400000000000000" pitchFamily="2" charset="-78"/>
                        </a:rPr>
                        <a:t>کل</a:t>
                      </a:r>
                      <a:endParaRPr lang="en-US" sz="1100">
                        <a:effectLst/>
                        <a:highlight>
                          <a:srgbClr val="FABF8F"/>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12</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100" b="1" dirty="0">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100</a:t>
                      </a:r>
                      <a:endParaRPr lang="en-US" sz="11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13816734"/>
                  </a:ext>
                </a:extLst>
              </a:tr>
            </a:tbl>
          </a:graphicData>
        </a:graphic>
      </p:graphicFrame>
      <p:pic>
        <p:nvPicPr>
          <p:cNvPr id="8" name="Picture 7">
            <a:extLst>
              <a:ext uri="{FF2B5EF4-FFF2-40B4-BE49-F238E27FC236}">
                <a16:creationId xmlns:a16="http://schemas.microsoft.com/office/drawing/2014/main" id="{08471927-94CF-DFC1-B5E1-1EC64D7B36EA}"/>
              </a:ext>
            </a:extLst>
          </p:cNvPr>
          <p:cNvPicPr>
            <a:picLocks noChangeAspect="1"/>
          </p:cNvPicPr>
          <p:nvPr/>
        </p:nvPicPr>
        <p:blipFill>
          <a:blip r:embed="rId3"/>
          <a:stretch>
            <a:fillRect/>
          </a:stretch>
        </p:blipFill>
        <p:spPr>
          <a:xfrm>
            <a:off x="28281" y="33871"/>
            <a:ext cx="12132210" cy="6816846"/>
          </a:xfrm>
          <a:prstGeom prst="rect">
            <a:avLst/>
          </a:prstGeom>
        </p:spPr>
      </p:pic>
      <p:pic>
        <p:nvPicPr>
          <p:cNvPr id="42" name="Picture 41">
            <a:extLst>
              <a:ext uri="{FF2B5EF4-FFF2-40B4-BE49-F238E27FC236}">
                <a16:creationId xmlns:a16="http://schemas.microsoft.com/office/drawing/2014/main" id="{FB4C8090-F601-2829-F0CF-42EA79540D2D}"/>
              </a:ext>
            </a:extLst>
          </p:cNvPr>
          <p:cNvPicPr>
            <a:picLocks noChangeAspect="1"/>
          </p:cNvPicPr>
          <p:nvPr/>
        </p:nvPicPr>
        <p:blipFill>
          <a:blip r:embed="rId4"/>
          <a:stretch>
            <a:fillRect/>
          </a:stretch>
        </p:blipFill>
        <p:spPr>
          <a:xfrm>
            <a:off x="11568134" y="89214"/>
            <a:ext cx="498965" cy="795764"/>
          </a:xfrm>
          <a:prstGeom prst="rect">
            <a:avLst/>
          </a:prstGeom>
        </p:spPr>
      </p:pic>
      <p:grpSp>
        <p:nvGrpSpPr>
          <p:cNvPr id="45" name="Group 44">
            <a:extLst>
              <a:ext uri="{FF2B5EF4-FFF2-40B4-BE49-F238E27FC236}">
                <a16:creationId xmlns:a16="http://schemas.microsoft.com/office/drawing/2014/main" id="{11557F15-BE56-DF1D-C308-BBB11A7831D4}"/>
              </a:ext>
            </a:extLst>
          </p:cNvPr>
          <p:cNvGrpSpPr/>
          <p:nvPr/>
        </p:nvGrpSpPr>
        <p:grpSpPr>
          <a:xfrm>
            <a:off x="-27981" y="4984146"/>
            <a:ext cx="2500375" cy="1861361"/>
            <a:chOff x="-27981" y="4984146"/>
            <a:chExt cx="2500375" cy="1861361"/>
          </a:xfrm>
        </p:grpSpPr>
        <p:grpSp>
          <p:nvGrpSpPr>
            <p:cNvPr id="46" name="Google Shape;372;p26"/>
            <p:cNvGrpSpPr/>
            <p:nvPr/>
          </p:nvGrpSpPr>
          <p:grpSpPr>
            <a:xfrm>
              <a:off x="-27981" y="4984146"/>
              <a:ext cx="2500375" cy="1861361"/>
              <a:chOff x="2729825" y="2787050"/>
              <a:chExt cx="3419550" cy="2545625"/>
            </a:xfrm>
          </p:grpSpPr>
          <p:sp>
            <p:nvSpPr>
              <p:cNvPr id="48" name="Google Shape;373;p26"/>
              <p:cNvSpPr/>
              <p:nvPr/>
            </p:nvSpPr>
            <p:spPr>
              <a:xfrm>
                <a:off x="4430425" y="4552400"/>
                <a:ext cx="1709725" cy="772725"/>
              </a:xfrm>
              <a:custGeom>
                <a:avLst/>
                <a:gdLst/>
                <a:ahLst/>
                <a:cxnLst/>
                <a:rect l="l" t="t" r="r" b="b"/>
                <a:pathLst>
                  <a:path w="68389" h="30909" extrusionOk="0">
                    <a:moveTo>
                      <a:pt x="68388" y="1"/>
                    </a:moveTo>
                    <a:lnTo>
                      <a:pt x="988" y="25476"/>
                    </a:lnTo>
                    <a:lnTo>
                      <a:pt x="0" y="30908"/>
                    </a:lnTo>
                    <a:lnTo>
                      <a:pt x="67894" y="5435"/>
                    </a:lnTo>
                    <a:lnTo>
                      <a:pt x="68388" y="1"/>
                    </a:lnTo>
                    <a:close/>
                  </a:path>
                </a:pathLst>
              </a:custGeom>
              <a:solidFill>
                <a:srgbClr val="C6FF0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Google Shape;374;p26"/>
              <p:cNvSpPr/>
              <p:nvPr/>
            </p:nvSpPr>
            <p:spPr>
              <a:xfrm>
                <a:off x="4422150" y="4544825"/>
                <a:ext cx="1725925" cy="787850"/>
              </a:xfrm>
              <a:custGeom>
                <a:avLst/>
                <a:gdLst/>
                <a:ahLst/>
                <a:cxnLst/>
                <a:rect l="l" t="t" r="r" b="b"/>
                <a:pathLst>
                  <a:path w="69037" h="31514" extrusionOk="0">
                    <a:moveTo>
                      <a:pt x="68374" y="757"/>
                    </a:moveTo>
                    <a:lnTo>
                      <a:pt x="67941" y="5521"/>
                    </a:lnTo>
                    <a:lnTo>
                      <a:pt x="724" y="30742"/>
                    </a:lnTo>
                    <a:lnTo>
                      <a:pt x="724" y="30742"/>
                    </a:lnTo>
                    <a:lnTo>
                      <a:pt x="1585" y="26001"/>
                    </a:lnTo>
                    <a:lnTo>
                      <a:pt x="68374" y="757"/>
                    </a:lnTo>
                    <a:close/>
                    <a:moveTo>
                      <a:pt x="68720" y="1"/>
                    </a:moveTo>
                    <a:cubicBezTo>
                      <a:pt x="68685" y="1"/>
                      <a:pt x="68648" y="7"/>
                      <a:pt x="68612" y="21"/>
                    </a:cubicBezTo>
                    <a:lnTo>
                      <a:pt x="1212" y="25496"/>
                    </a:lnTo>
                    <a:cubicBezTo>
                      <a:pt x="1112" y="25532"/>
                      <a:pt x="1041" y="25620"/>
                      <a:pt x="1021" y="25725"/>
                    </a:cubicBezTo>
                    <a:lnTo>
                      <a:pt x="35" y="31158"/>
                    </a:lnTo>
                    <a:cubicBezTo>
                      <a:pt x="0" y="31343"/>
                      <a:pt x="143" y="31514"/>
                      <a:pt x="331" y="31514"/>
                    </a:cubicBezTo>
                    <a:cubicBezTo>
                      <a:pt x="367" y="31514"/>
                      <a:pt x="403" y="31507"/>
                      <a:pt x="437" y="31495"/>
                    </a:cubicBezTo>
                    <a:lnTo>
                      <a:pt x="68330" y="6019"/>
                    </a:lnTo>
                    <a:cubicBezTo>
                      <a:pt x="68440" y="5979"/>
                      <a:pt x="68514" y="5880"/>
                      <a:pt x="68526" y="5764"/>
                    </a:cubicBezTo>
                    <a:lnTo>
                      <a:pt x="69019" y="331"/>
                    </a:lnTo>
                    <a:cubicBezTo>
                      <a:pt x="69036" y="147"/>
                      <a:pt x="68890" y="1"/>
                      <a:pt x="68720"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Google Shape;375;p26"/>
              <p:cNvSpPr/>
              <p:nvPr/>
            </p:nvSpPr>
            <p:spPr>
              <a:xfrm>
                <a:off x="4471675" y="4721000"/>
                <a:ext cx="1414175" cy="525075"/>
              </a:xfrm>
              <a:custGeom>
                <a:avLst/>
                <a:gdLst/>
                <a:ahLst/>
                <a:cxnLst/>
                <a:rect l="l" t="t" r="r" b="b"/>
                <a:pathLst>
                  <a:path w="56567" h="21003" extrusionOk="0">
                    <a:moveTo>
                      <a:pt x="56396" y="0"/>
                    </a:moveTo>
                    <a:cubicBezTo>
                      <a:pt x="56379" y="0"/>
                      <a:pt x="56361" y="3"/>
                      <a:pt x="56343" y="10"/>
                    </a:cubicBezTo>
                    <a:lnTo>
                      <a:pt x="159" y="20710"/>
                    </a:lnTo>
                    <a:cubicBezTo>
                      <a:pt x="1" y="20768"/>
                      <a:pt x="43" y="21002"/>
                      <a:pt x="211" y="21003"/>
                    </a:cubicBezTo>
                    <a:cubicBezTo>
                      <a:pt x="230" y="21003"/>
                      <a:pt x="247" y="20999"/>
                      <a:pt x="264" y="20992"/>
                    </a:cubicBezTo>
                    <a:lnTo>
                      <a:pt x="56448" y="293"/>
                    </a:lnTo>
                    <a:cubicBezTo>
                      <a:pt x="56526" y="264"/>
                      <a:pt x="56566" y="178"/>
                      <a:pt x="56538" y="99"/>
                    </a:cubicBezTo>
                    <a:cubicBezTo>
                      <a:pt x="56515" y="38"/>
                      <a:pt x="56457" y="0"/>
                      <a:pt x="5639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Google Shape;376;p26"/>
              <p:cNvSpPr/>
              <p:nvPr/>
            </p:nvSpPr>
            <p:spPr>
              <a:xfrm>
                <a:off x="4434700" y="4948950"/>
                <a:ext cx="908950" cy="340225"/>
              </a:xfrm>
              <a:custGeom>
                <a:avLst/>
                <a:gdLst/>
                <a:ahLst/>
                <a:cxnLst/>
                <a:rect l="l" t="t" r="r" b="b"/>
                <a:pathLst>
                  <a:path w="36358" h="13609" extrusionOk="0">
                    <a:moveTo>
                      <a:pt x="36187" y="0"/>
                    </a:moveTo>
                    <a:cubicBezTo>
                      <a:pt x="36171" y="0"/>
                      <a:pt x="36154" y="3"/>
                      <a:pt x="36137" y="9"/>
                    </a:cubicBezTo>
                    <a:lnTo>
                      <a:pt x="159" y="13315"/>
                    </a:lnTo>
                    <a:cubicBezTo>
                      <a:pt x="1" y="13374"/>
                      <a:pt x="42" y="13609"/>
                      <a:pt x="211" y="13609"/>
                    </a:cubicBezTo>
                    <a:cubicBezTo>
                      <a:pt x="230" y="13609"/>
                      <a:pt x="247" y="13605"/>
                      <a:pt x="264" y="13599"/>
                    </a:cubicBezTo>
                    <a:lnTo>
                      <a:pt x="36242" y="293"/>
                    </a:lnTo>
                    <a:cubicBezTo>
                      <a:pt x="36319" y="263"/>
                      <a:pt x="36358" y="177"/>
                      <a:pt x="36329" y="100"/>
                    </a:cubicBezTo>
                    <a:cubicBezTo>
                      <a:pt x="36306" y="38"/>
                      <a:pt x="36249" y="0"/>
                      <a:pt x="3618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Google Shape;377;p26"/>
              <p:cNvSpPr/>
              <p:nvPr/>
            </p:nvSpPr>
            <p:spPr>
              <a:xfrm>
                <a:off x="2731550" y="3426875"/>
                <a:ext cx="1731425" cy="1905800"/>
              </a:xfrm>
              <a:custGeom>
                <a:avLst/>
                <a:gdLst/>
                <a:ahLst/>
                <a:cxnLst/>
                <a:rect l="l" t="t" r="r" b="b"/>
                <a:pathLst>
                  <a:path w="69257" h="76232" extrusionOk="0">
                    <a:moveTo>
                      <a:pt x="605" y="1044"/>
                    </a:moveTo>
                    <a:lnTo>
                      <a:pt x="68618" y="70595"/>
                    </a:lnTo>
                    <a:lnTo>
                      <a:pt x="67762" y="75301"/>
                    </a:lnTo>
                    <a:lnTo>
                      <a:pt x="604" y="6602"/>
                    </a:lnTo>
                    <a:lnTo>
                      <a:pt x="605" y="1044"/>
                    </a:lnTo>
                    <a:close/>
                    <a:moveTo>
                      <a:pt x="305" y="0"/>
                    </a:moveTo>
                    <a:cubicBezTo>
                      <a:pt x="150" y="0"/>
                      <a:pt x="0" y="121"/>
                      <a:pt x="0" y="303"/>
                    </a:cubicBezTo>
                    <a:lnTo>
                      <a:pt x="0" y="6725"/>
                    </a:lnTo>
                    <a:cubicBezTo>
                      <a:pt x="0" y="6803"/>
                      <a:pt x="31" y="6879"/>
                      <a:pt x="86" y="6935"/>
                    </a:cubicBezTo>
                    <a:lnTo>
                      <a:pt x="67739" y="76141"/>
                    </a:lnTo>
                    <a:cubicBezTo>
                      <a:pt x="67797" y="76199"/>
                      <a:pt x="67873" y="76231"/>
                      <a:pt x="67955" y="76232"/>
                    </a:cubicBezTo>
                    <a:lnTo>
                      <a:pt x="67955" y="76232"/>
                    </a:lnTo>
                    <a:cubicBezTo>
                      <a:pt x="68101" y="76231"/>
                      <a:pt x="68225" y="76127"/>
                      <a:pt x="68251" y="75983"/>
                    </a:cubicBezTo>
                    <a:lnTo>
                      <a:pt x="69239" y="70549"/>
                    </a:lnTo>
                    <a:cubicBezTo>
                      <a:pt x="69256" y="70453"/>
                      <a:pt x="69226" y="70354"/>
                      <a:pt x="69158" y="70284"/>
                    </a:cubicBezTo>
                    <a:lnTo>
                      <a:pt x="518" y="92"/>
                    </a:lnTo>
                    <a:cubicBezTo>
                      <a:pt x="456" y="29"/>
                      <a:pt x="380" y="0"/>
                      <a:pt x="305" y="0"/>
                    </a:cubicBezTo>
                    <a:close/>
                    <a:moveTo>
                      <a:pt x="67955" y="76232"/>
                    </a:moveTo>
                    <a:cubicBezTo>
                      <a:pt x="67955" y="76232"/>
                      <a:pt x="67954" y="76232"/>
                      <a:pt x="67954" y="76232"/>
                    </a:cubicBezTo>
                    <a:lnTo>
                      <a:pt x="67955" y="76232"/>
                    </a:lnTo>
                    <a:cubicBezTo>
                      <a:pt x="67955" y="76232"/>
                      <a:pt x="67955" y="76232"/>
                      <a:pt x="67955" y="76232"/>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Google Shape;378;p26"/>
              <p:cNvSpPr/>
              <p:nvPr/>
            </p:nvSpPr>
            <p:spPr>
              <a:xfrm>
                <a:off x="2760150" y="3556625"/>
                <a:ext cx="1013400" cy="1011775"/>
              </a:xfrm>
              <a:custGeom>
                <a:avLst/>
                <a:gdLst/>
                <a:ahLst/>
                <a:cxnLst/>
                <a:rect l="l" t="t" r="r" b="b"/>
                <a:pathLst>
                  <a:path w="40536" h="40471" extrusionOk="0">
                    <a:moveTo>
                      <a:pt x="165" y="1"/>
                    </a:moveTo>
                    <a:cubicBezTo>
                      <a:pt x="127" y="1"/>
                      <a:pt x="88" y="16"/>
                      <a:pt x="59" y="45"/>
                    </a:cubicBezTo>
                    <a:cubicBezTo>
                      <a:pt x="0" y="104"/>
                      <a:pt x="0" y="200"/>
                      <a:pt x="59" y="259"/>
                    </a:cubicBezTo>
                    <a:lnTo>
                      <a:pt x="40226" y="40426"/>
                    </a:lnTo>
                    <a:cubicBezTo>
                      <a:pt x="40255" y="40454"/>
                      <a:pt x="40294" y="40470"/>
                      <a:pt x="40333" y="40470"/>
                    </a:cubicBezTo>
                    <a:cubicBezTo>
                      <a:pt x="40467" y="40470"/>
                      <a:pt x="40535" y="40308"/>
                      <a:pt x="40440" y="40213"/>
                    </a:cubicBezTo>
                    <a:lnTo>
                      <a:pt x="273" y="45"/>
                    </a:lnTo>
                    <a:cubicBezTo>
                      <a:pt x="243" y="16"/>
                      <a:pt x="204" y="1"/>
                      <a:pt x="165"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Google Shape;379;p26"/>
              <p:cNvSpPr/>
              <p:nvPr/>
            </p:nvSpPr>
            <p:spPr>
              <a:xfrm>
                <a:off x="3234375" y="3987775"/>
                <a:ext cx="1056625" cy="1079625"/>
              </a:xfrm>
              <a:custGeom>
                <a:avLst/>
                <a:gdLst/>
                <a:ahLst/>
                <a:cxnLst/>
                <a:rect l="l" t="t" r="r" b="b"/>
                <a:pathLst>
                  <a:path w="42265" h="43185" extrusionOk="0">
                    <a:moveTo>
                      <a:pt x="167" y="0"/>
                    </a:moveTo>
                    <a:cubicBezTo>
                      <a:pt x="129" y="0"/>
                      <a:pt x="91" y="14"/>
                      <a:pt x="61" y="44"/>
                    </a:cubicBezTo>
                    <a:cubicBezTo>
                      <a:pt x="0" y="103"/>
                      <a:pt x="2" y="202"/>
                      <a:pt x="64" y="261"/>
                    </a:cubicBezTo>
                    <a:lnTo>
                      <a:pt x="41956" y="43139"/>
                    </a:lnTo>
                    <a:cubicBezTo>
                      <a:pt x="41984" y="43169"/>
                      <a:pt x="42023" y="43185"/>
                      <a:pt x="42064" y="43185"/>
                    </a:cubicBezTo>
                    <a:cubicBezTo>
                      <a:pt x="42197" y="43185"/>
                      <a:pt x="42265" y="43024"/>
                      <a:pt x="42172" y="42928"/>
                    </a:cubicBezTo>
                    <a:lnTo>
                      <a:pt x="280" y="51"/>
                    </a:lnTo>
                    <a:cubicBezTo>
                      <a:pt x="250" y="17"/>
                      <a:pt x="208" y="0"/>
                      <a:pt x="16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Google Shape;380;p26"/>
              <p:cNvSpPr/>
              <p:nvPr/>
            </p:nvSpPr>
            <p:spPr>
              <a:xfrm>
                <a:off x="2739100" y="2878775"/>
                <a:ext cx="3401050" cy="2310525"/>
              </a:xfrm>
              <a:custGeom>
                <a:avLst/>
                <a:gdLst/>
                <a:ahLst/>
                <a:cxnLst/>
                <a:rect l="l" t="t" r="r" b="b"/>
                <a:pathLst>
                  <a:path w="136042" h="92421" extrusionOk="0">
                    <a:moveTo>
                      <a:pt x="66188" y="0"/>
                    </a:moveTo>
                    <a:lnTo>
                      <a:pt x="1" y="22227"/>
                    </a:lnTo>
                    <a:lnTo>
                      <a:pt x="68641" y="92421"/>
                    </a:lnTo>
                    <a:lnTo>
                      <a:pt x="136041" y="66946"/>
                    </a:lnTo>
                    <a:lnTo>
                      <a:pt x="66188" y="0"/>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Google Shape;381;p26"/>
              <p:cNvSpPr/>
              <p:nvPr/>
            </p:nvSpPr>
            <p:spPr>
              <a:xfrm>
                <a:off x="2729825" y="2871200"/>
                <a:ext cx="3419550" cy="2325625"/>
              </a:xfrm>
              <a:custGeom>
                <a:avLst/>
                <a:gdLst/>
                <a:ahLst/>
                <a:cxnLst/>
                <a:rect l="l" t="t" r="r" b="b"/>
                <a:pathLst>
                  <a:path w="136782" h="93025" extrusionOk="0">
                    <a:moveTo>
                      <a:pt x="66482" y="647"/>
                    </a:moveTo>
                    <a:lnTo>
                      <a:pt x="135858" y="67136"/>
                    </a:lnTo>
                    <a:lnTo>
                      <a:pt x="69089" y="92371"/>
                    </a:lnTo>
                    <a:lnTo>
                      <a:pt x="924" y="22662"/>
                    </a:lnTo>
                    <a:lnTo>
                      <a:pt x="66482" y="647"/>
                    </a:lnTo>
                    <a:close/>
                    <a:moveTo>
                      <a:pt x="66560" y="0"/>
                    </a:moveTo>
                    <a:cubicBezTo>
                      <a:pt x="66527" y="0"/>
                      <a:pt x="66494" y="6"/>
                      <a:pt x="66463" y="17"/>
                    </a:cubicBezTo>
                    <a:lnTo>
                      <a:pt x="276" y="22244"/>
                    </a:lnTo>
                    <a:cubicBezTo>
                      <a:pt x="64" y="22315"/>
                      <a:pt x="0" y="22582"/>
                      <a:pt x="156" y="22742"/>
                    </a:cubicBezTo>
                    <a:lnTo>
                      <a:pt x="68796" y="92934"/>
                    </a:lnTo>
                    <a:cubicBezTo>
                      <a:pt x="68852" y="92993"/>
                      <a:pt x="68931" y="93025"/>
                      <a:pt x="69012" y="93025"/>
                    </a:cubicBezTo>
                    <a:cubicBezTo>
                      <a:pt x="69048" y="93025"/>
                      <a:pt x="69085" y="93018"/>
                      <a:pt x="69119" y="93005"/>
                    </a:cubicBezTo>
                    <a:lnTo>
                      <a:pt x="136519" y="67532"/>
                    </a:lnTo>
                    <a:cubicBezTo>
                      <a:pt x="136727" y="67452"/>
                      <a:pt x="136781" y="67184"/>
                      <a:pt x="136621" y="67032"/>
                    </a:cubicBezTo>
                    <a:lnTo>
                      <a:pt x="66767" y="85"/>
                    </a:lnTo>
                    <a:cubicBezTo>
                      <a:pt x="66711" y="30"/>
                      <a:pt x="66636" y="0"/>
                      <a:pt x="66560"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Google Shape;384;p26"/>
              <p:cNvSpPr/>
              <p:nvPr/>
            </p:nvSpPr>
            <p:spPr>
              <a:xfrm>
                <a:off x="2924050" y="3207600"/>
                <a:ext cx="147750" cy="239450"/>
              </a:xfrm>
              <a:custGeom>
                <a:avLst/>
                <a:gdLst/>
                <a:ahLst/>
                <a:cxnLst/>
                <a:rect l="l" t="t" r="r" b="b"/>
                <a:pathLst>
                  <a:path w="5910" h="9578" extrusionOk="0">
                    <a:moveTo>
                      <a:pt x="1141" y="1"/>
                    </a:moveTo>
                    <a:cubicBezTo>
                      <a:pt x="666" y="1"/>
                      <a:pt x="234" y="327"/>
                      <a:pt x="126" y="810"/>
                    </a:cubicBezTo>
                    <a:cubicBezTo>
                      <a:pt x="0" y="1368"/>
                      <a:pt x="352" y="1922"/>
                      <a:pt x="910" y="2048"/>
                    </a:cubicBezTo>
                    <a:cubicBezTo>
                      <a:pt x="2294" y="2358"/>
                      <a:pt x="3386" y="3619"/>
                      <a:pt x="3627" y="5186"/>
                    </a:cubicBezTo>
                    <a:cubicBezTo>
                      <a:pt x="3783" y="6185"/>
                      <a:pt x="3578" y="7174"/>
                      <a:pt x="3052" y="7971"/>
                    </a:cubicBezTo>
                    <a:cubicBezTo>
                      <a:pt x="2842" y="8289"/>
                      <a:pt x="2824" y="8697"/>
                      <a:pt x="3004" y="9033"/>
                    </a:cubicBezTo>
                    <a:cubicBezTo>
                      <a:pt x="3185" y="9369"/>
                      <a:pt x="3535" y="9578"/>
                      <a:pt x="3916" y="9578"/>
                    </a:cubicBezTo>
                    <a:cubicBezTo>
                      <a:pt x="3917" y="9578"/>
                      <a:pt x="3918" y="9578"/>
                      <a:pt x="3920" y="9578"/>
                    </a:cubicBezTo>
                    <a:cubicBezTo>
                      <a:pt x="4268" y="9578"/>
                      <a:pt x="4592" y="9402"/>
                      <a:pt x="4783" y="9112"/>
                    </a:cubicBezTo>
                    <a:cubicBezTo>
                      <a:pt x="5592" y="7885"/>
                      <a:pt x="5909" y="6379"/>
                      <a:pt x="5677" y="4870"/>
                    </a:cubicBezTo>
                    <a:cubicBezTo>
                      <a:pt x="5306" y="2467"/>
                      <a:pt x="3572" y="520"/>
                      <a:pt x="1364" y="25"/>
                    </a:cubicBezTo>
                    <a:cubicBezTo>
                      <a:pt x="1289" y="8"/>
                      <a:pt x="1214" y="1"/>
                      <a:pt x="114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Google Shape;385;p26"/>
              <p:cNvSpPr/>
              <p:nvPr/>
            </p:nvSpPr>
            <p:spPr>
              <a:xfrm>
                <a:off x="3166700" y="3118625"/>
                <a:ext cx="147750" cy="239475"/>
              </a:xfrm>
              <a:custGeom>
                <a:avLst/>
                <a:gdLst/>
                <a:ahLst/>
                <a:cxnLst/>
                <a:rect l="l" t="t" r="r" b="b"/>
                <a:pathLst>
                  <a:path w="5910" h="9579" extrusionOk="0">
                    <a:moveTo>
                      <a:pt x="1136" y="0"/>
                    </a:moveTo>
                    <a:cubicBezTo>
                      <a:pt x="662" y="0"/>
                      <a:pt x="234" y="328"/>
                      <a:pt x="126" y="810"/>
                    </a:cubicBezTo>
                    <a:cubicBezTo>
                      <a:pt x="0" y="1368"/>
                      <a:pt x="352" y="1922"/>
                      <a:pt x="910" y="2047"/>
                    </a:cubicBezTo>
                    <a:cubicBezTo>
                      <a:pt x="2293" y="2358"/>
                      <a:pt x="3386" y="3619"/>
                      <a:pt x="3627" y="5186"/>
                    </a:cubicBezTo>
                    <a:cubicBezTo>
                      <a:pt x="3782" y="6186"/>
                      <a:pt x="3577" y="7175"/>
                      <a:pt x="3052" y="7971"/>
                    </a:cubicBezTo>
                    <a:cubicBezTo>
                      <a:pt x="2842" y="8290"/>
                      <a:pt x="2824" y="8698"/>
                      <a:pt x="3004" y="9032"/>
                    </a:cubicBezTo>
                    <a:cubicBezTo>
                      <a:pt x="3185" y="9368"/>
                      <a:pt x="3535" y="9579"/>
                      <a:pt x="3916" y="9579"/>
                    </a:cubicBezTo>
                    <a:cubicBezTo>
                      <a:pt x="4265" y="9579"/>
                      <a:pt x="4590" y="9404"/>
                      <a:pt x="4782" y="9113"/>
                    </a:cubicBezTo>
                    <a:cubicBezTo>
                      <a:pt x="5592" y="7886"/>
                      <a:pt x="5909" y="6379"/>
                      <a:pt x="5677" y="4870"/>
                    </a:cubicBezTo>
                    <a:cubicBezTo>
                      <a:pt x="5305" y="2468"/>
                      <a:pt x="3573" y="521"/>
                      <a:pt x="1364" y="26"/>
                    </a:cubicBezTo>
                    <a:cubicBezTo>
                      <a:pt x="1288" y="9"/>
                      <a:pt x="1212" y="0"/>
                      <a:pt x="113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Google Shape;386;p26"/>
              <p:cNvSpPr/>
              <p:nvPr/>
            </p:nvSpPr>
            <p:spPr>
              <a:xfrm>
                <a:off x="4132125" y="2787050"/>
                <a:ext cx="147475" cy="239450"/>
              </a:xfrm>
              <a:custGeom>
                <a:avLst/>
                <a:gdLst/>
                <a:ahLst/>
                <a:cxnLst/>
                <a:rect l="l" t="t" r="r" b="b"/>
                <a:pathLst>
                  <a:path w="5899" h="9578" extrusionOk="0">
                    <a:moveTo>
                      <a:pt x="1136" y="1"/>
                    </a:moveTo>
                    <a:cubicBezTo>
                      <a:pt x="661" y="1"/>
                      <a:pt x="233" y="329"/>
                      <a:pt x="124" y="811"/>
                    </a:cubicBezTo>
                    <a:cubicBezTo>
                      <a:pt x="0" y="1366"/>
                      <a:pt x="346" y="1918"/>
                      <a:pt x="899" y="2046"/>
                    </a:cubicBezTo>
                    <a:cubicBezTo>
                      <a:pt x="2284" y="2357"/>
                      <a:pt x="3375" y="3618"/>
                      <a:pt x="3617" y="5185"/>
                    </a:cubicBezTo>
                    <a:cubicBezTo>
                      <a:pt x="3772" y="6185"/>
                      <a:pt x="3567" y="7174"/>
                      <a:pt x="3042" y="7970"/>
                    </a:cubicBezTo>
                    <a:cubicBezTo>
                      <a:pt x="2831" y="8289"/>
                      <a:pt x="2813" y="8696"/>
                      <a:pt x="2994" y="9031"/>
                    </a:cubicBezTo>
                    <a:cubicBezTo>
                      <a:pt x="3174" y="9367"/>
                      <a:pt x="3525" y="9577"/>
                      <a:pt x="3905" y="9578"/>
                    </a:cubicBezTo>
                    <a:cubicBezTo>
                      <a:pt x="4254" y="9578"/>
                      <a:pt x="4579" y="9403"/>
                      <a:pt x="4770" y="9112"/>
                    </a:cubicBezTo>
                    <a:cubicBezTo>
                      <a:pt x="5580" y="7885"/>
                      <a:pt x="5898" y="6378"/>
                      <a:pt x="5665" y="4870"/>
                    </a:cubicBezTo>
                    <a:cubicBezTo>
                      <a:pt x="5295" y="2466"/>
                      <a:pt x="3563" y="519"/>
                      <a:pt x="1354" y="24"/>
                    </a:cubicBezTo>
                    <a:cubicBezTo>
                      <a:pt x="1281" y="8"/>
                      <a:pt x="1208" y="1"/>
                      <a:pt x="113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Google Shape;387;p26"/>
              <p:cNvSpPr/>
              <p:nvPr/>
            </p:nvSpPr>
            <p:spPr>
              <a:xfrm>
                <a:off x="3886525" y="2862525"/>
                <a:ext cx="147750" cy="239475"/>
              </a:xfrm>
              <a:custGeom>
                <a:avLst/>
                <a:gdLst/>
                <a:ahLst/>
                <a:cxnLst/>
                <a:rect l="l" t="t" r="r" b="b"/>
                <a:pathLst>
                  <a:path w="5910" h="9579" extrusionOk="0">
                    <a:moveTo>
                      <a:pt x="1140" y="0"/>
                    </a:moveTo>
                    <a:cubicBezTo>
                      <a:pt x="666" y="0"/>
                      <a:pt x="235" y="326"/>
                      <a:pt x="126" y="809"/>
                    </a:cubicBezTo>
                    <a:cubicBezTo>
                      <a:pt x="1" y="1368"/>
                      <a:pt x="352" y="1922"/>
                      <a:pt x="911" y="2047"/>
                    </a:cubicBezTo>
                    <a:cubicBezTo>
                      <a:pt x="2294" y="2358"/>
                      <a:pt x="3386" y="3618"/>
                      <a:pt x="3628" y="5186"/>
                    </a:cubicBezTo>
                    <a:cubicBezTo>
                      <a:pt x="3782" y="6185"/>
                      <a:pt x="3577" y="7174"/>
                      <a:pt x="3053" y="7971"/>
                    </a:cubicBezTo>
                    <a:cubicBezTo>
                      <a:pt x="2842" y="8288"/>
                      <a:pt x="2824" y="8697"/>
                      <a:pt x="3005" y="9032"/>
                    </a:cubicBezTo>
                    <a:cubicBezTo>
                      <a:pt x="3185" y="9368"/>
                      <a:pt x="3535" y="9577"/>
                      <a:pt x="3917" y="9579"/>
                    </a:cubicBezTo>
                    <a:cubicBezTo>
                      <a:pt x="4265" y="9579"/>
                      <a:pt x="4590" y="9403"/>
                      <a:pt x="4783" y="9112"/>
                    </a:cubicBezTo>
                    <a:cubicBezTo>
                      <a:pt x="5592" y="7885"/>
                      <a:pt x="5910" y="6378"/>
                      <a:pt x="5676" y="4869"/>
                    </a:cubicBezTo>
                    <a:cubicBezTo>
                      <a:pt x="5306" y="2467"/>
                      <a:pt x="3573" y="520"/>
                      <a:pt x="1364" y="24"/>
                    </a:cubicBezTo>
                    <a:cubicBezTo>
                      <a:pt x="1289" y="8"/>
                      <a:pt x="1214" y="0"/>
                      <a:pt x="1140"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Google Shape;388;p26"/>
              <p:cNvSpPr/>
              <p:nvPr/>
            </p:nvSpPr>
            <p:spPr>
              <a:xfrm>
                <a:off x="3663050" y="2948825"/>
                <a:ext cx="147425" cy="239425"/>
              </a:xfrm>
              <a:custGeom>
                <a:avLst/>
                <a:gdLst/>
                <a:ahLst/>
                <a:cxnLst/>
                <a:rect l="l" t="t" r="r" b="b"/>
                <a:pathLst>
                  <a:path w="5897" h="9577" extrusionOk="0">
                    <a:moveTo>
                      <a:pt x="1135" y="1"/>
                    </a:moveTo>
                    <a:cubicBezTo>
                      <a:pt x="661" y="1"/>
                      <a:pt x="233" y="329"/>
                      <a:pt x="125" y="810"/>
                    </a:cubicBezTo>
                    <a:cubicBezTo>
                      <a:pt x="1" y="1364"/>
                      <a:pt x="346" y="1915"/>
                      <a:pt x="899" y="2046"/>
                    </a:cubicBezTo>
                    <a:cubicBezTo>
                      <a:pt x="2283" y="2356"/>
                      <a:pt x="3374" y="3617"/>
                      <a:pt x="3615" y="5184"/>
                    </a:cubicBezTo>
                    <a:cubicBezTo>
                      <a:pt x="3771" y="6184"/>
                      <a:pt x="3566" y="7173"/>
                      <a:pt x="3040" y="7970"/>
                    </a:cubicBezTo>
                    <a:cubicBezTo>
                      <a:pt x="2831" y="8287"/>
                      <a:pt x="2813" y="8696"/>
                      <a:pt x="2993" y="9031"/>
                    </a:cubicBezTo>
                    <a:cubicBezTo>
                      <a:pt x="3174" y="9367"/>
                      <a:pt x="3523" y="9577"/>
                      <a:pt x="3905" y="9577"/>
                    </a:cubicBezTo>
                    <a:cubicBezTo>
                      <a:pt x="3906" y="9577"/>
                      <a:pt x="3907" y="9577"/>
                      <a:pt x="3909" y="9577"/>
                    </a:cubicBezTo>
                    <a:cubicBezTo>
                      <a:pt x="4256" y="9577"/>
                      <a:pt x="4580" y="9401"/>
                      <a:pt x="4771" y="9111"/>
                    </a:cubicBezTo>
                    <a:cubicBezTo>
                      <a:pt x="5580" y="7884"/>
                      <a:pt x="5897" y="6377"/>
                      <a:pt x="5665" y="4867"/>
                    </a:cubicBezTo>
                    <a:cubicBezTo>
                      <a:pt x="5294" y="2465"/>
                      <a:pt x="3561" y="518"/>
                      <a:pt x="1352" y="24"/>
                    </a:cubicBezTo>
                    <a:cubicBezTo>
                      <a:pt x="1279" y="8"/>
                      <a:pt x="1207" y="1"/>
                      <a:pt x="1135"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Google Shape;389;p26"/>
              <p:cNvSpPr/>
              <p:nvPr/>
            </p:nvSpPr>
            <p:spPr>
              <a:xfrm>
                <a:off x="3417425" y="3018875"/>
                <a:ext cx="147750" cy="239475"/>
              </a:xfrm>
              <a:custGeom>
                <a:avLst/>
                <a:gdLst/>
                <a:ahLst/>
                <a:cxnLst/>
                <a:rect l="l" t="t" r="r" b="b"/>
                <a:pathLst>
                  <a:path w="5910" h="9579" extrusionOk="0">
                    <a:moveTo>
                      <a:pt x="1141" y="1"/>
                    </a:moveTo>
                    <a:cubicBezTo>
                      <a:pt x="666" y="1"/>
                      <a:pt x="234" y="327"/>
                      <a:pt x="126" y="810"/>
                    </a:cubicBezTo>
                    <a:cubicBezTo>
                      <a:pt x="0" y="1368"/>
                      <a:pt x="352" y="1923"/>
                      <a:pt x="910" y="2048"/>
                    </a:cubicBezTo>
                    <a:cubicBezTo>
                      <a:pt x="2294" y="2359"/>
                      <a:pt x="3386" y="3619"/>
                      <a:pt x="3628" y="5186"/>
                    </a:cubicBezTo>
                    <a:cubicBezTo>
                      <a:pt x="3782" y="6186"/>
                      <a:pt x="3578" y="7175"/>
                      <a:pt x="3053" y="7972"/>
                    </a:cubicBezTo>
                    <a:cubicBezTo>
                      <a:pt x="2842" y="8289"/>
                      <a:pt x="2824" y="8697"/>
                      <a:pt x="3004" y="9033"/>
                    </a:cubicBezTo>
                    <a:cubicBezTo>
                      <a:pt x="3185" y="9369"/>
                      <a:pt x="3536" y="9578"/>
                      <a:pt x="3916" y="9578"/>
                    </a:cubicBezTo>
                    <a:cubicBezTo>
                      <a:pt x="3917" y="9578"/>
                      <a:pt x="3918" y="9578"/>
                      <a:pt x="3920" y="9578"/>
                    </a:cubicBezTo>
                    <a:cubicBezTo>
                      <a:pt x="4267" y="9578"/>
                      <a:pt x="4591" y="9403"/>
                      <a:pt x="4782" y="9113"/>
                    </a:cubicBezTo>
                    <a:cubicBezTo>
                      <a:pt x="5592" y="7885"/>
                      <a:pt x="5909" y="6379"/>
                      <a:pt x="5677" y="4869"/>
                    </a:cubicBezTo>
                    <a:cubicBezTo>
                      <a:pt x="5305" y="2468"/>
                      <a:pt x="3572" y="521"/>
                      <a:pt x="1364" y="25"/>
                    </a:cubicBezTo>
                    <a:cubicBezTo>
                      <a:pt x="1289" y="9"/>
                      <a:pt x="1214" y="1"/>
                      <a:pt x="114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Google Shape;390;p26"/>
              <p:cNvSpPr/>
              <p:nvPr/>
            </p:nvSpPr>
            <p:spPr>
              <a:xfrm>
                <a:off x="5810475" y="4484050"/>
                <a:ext cx="74925" cy="31725"/>
              </a:xfrm>
              <a:custGeom>
                <a:avLst/>
                <a:gdLst/>
                <a:ahLst/>
                <a:cxnLst/>
                <a:rect l="l" t="t" r="r" b="b"/>
                <a:pathLst>
                  <a:path w="2997" h="1269" extrusionOk="0">
                    <a:moveTo>
                      <a:pt x="2825" y="0"/>
                    </a:moveTo>
                    <a:cubicBezTo>
                      <a:pt x="2808" y="0"/>
                      <a:pt x="2790" y="3"/>
                      <a:pt x="2773" y="9"/>
                    </a:cubicBezTo>
                    <a:lnTo>
                      <a:pt x="159" y="975"/>
                    </a:lnTo>
                    <a:cubicBezTo>
                      <a:pt x="0" y="1034"/>
                      <a:pt x="43" y="1269"/>
                      <a:pt x="212" y="1269"/>
                    </a:cubicBezTo>
                    <a:cubicBezTo>
                      <a:pt x="229" y="1267"/>
                      <a:pt x="246" y="1265"/>
                      <a:pt x="264" y="1258"/>
                    </a:cubicBezTo>
                    <a:lnTo>
                      <a:pt x="2879" y="292"/>
                    </a:lnTo>
                    <a:cubicBezTo>
                      <a:pt x="2957" y="264"/>
                      <a:pt x="2996" y="177"/>
                      <a:pt x="2967" y="99"/>
                    </a:cubicBezTo>
                    <a:cubicBezTo>
                      <a:pt x="2945" y="38"/>
                      <a:pt x="2887" y="0"/>
                      <a:pt x="2825"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Google Shape;391;p26"/>
              <p:cNvSpPr/>
              <p:nvPr/>
            </p:nvSpPr>
            <p:spPr>
              <a:xfrm>
                <a:off x="4519200" y="4530150"/>
                <a:ext cx="1241350" cy="462500"/>
              </a:xfrm>
              <a:custGeom>
                <a:avLst/>
                <a:gdLst/>
                <a:ahLst/>
                <a:cxnLst/>
                <a:rect l="l" t="t" r="r" b="b"/>
                <a:pathLst>
                  <a:path w="49654" h="18500" extrusionOk="0">
                    <a:moveTo>
                      <a:pt x="49483" y="0"/>
                    </a:moveTo>
                    <a:cubicBezTo>
                      <a:pt x="49467" y="0"/>
                      <a:pt x="49450" y="3"/>
                      <a:pt x="49433" y="9"/>
                    </a:cubicBezTo>
                    <a:lnTo>
                      <a:pt x="159" y="18206"/>
                    </a:lnTo>
                    <a:cubicBezTo>
                      <a:pt x="1" y="18265"/>
                      <a:pt x="43" y="18500"/>
                      <a:pt x="212" y="18500"/>
                    </a:cubicBezTo>
                    <a:cubicBezTo>
                      <a:pt x="229" y="18500"/>
                      <a:pt x="247" y="18496"/>
                      <a:pt x="264" y="18490"/>
                    </a:cubicBezTo>
                    <a:lnTo>
                      <a:pt x="49538" y="293"/>
                    </a:lnTo>
                    <a:cubicBezTo>
                      <a:pt x="49615" y="263"/>
                      <a:pt x="49654" y="177"/>
                      <a:pt x="49625" y="100"/>
                    </a:cubicBezTo>
                    <a:cubicBezTo>
                      <a:pt x="49602" y="38"/>
                      <a:pt x="49545" y="0"/>
                      <a:pt x="49483"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Google Shape;392;p26"/>
              <p:cNvSpPr/>
              <p:nvPr/>
            </p:nvSpPr>
            <p:spPr>
              <a:xfrm>
                <a:off x="4553750" y="4345300"/>
                <a:ext cx="1185175" cy="441750"/>
              </a:xfrm>
              <a:custGeom>
                <a:avLst/>
                <a:gdLst/>
                <a:ahLst/>
                <a:cxnLst/>
                <a:rect l="l" t="t" r="r" b="b"/>
                <a:pathLst>
                  <a:path w="47407" h="17670" extrusionOk="0">
                    <a:moveTo>
                      <a:pt x="47237" y="1"/>
                    </a:moveTo>
                    <a:cubicBezTo>
                      <a:pt x="47220" y="1"/>
                      <a:pt x="47201" y="4"/>
                      <a:pt x="47184" y="11"/>
                    </a:cubicBezTo>
                    <a:lnTo>
                      <a:pt x="160" y="17377"/>
                    </a:lnTo>
                    <a:cubicBezTo>
                      <a:pt x="1" y="17435"/>
                      <a:pt x="42" y="17670"/>
                      <a:pt x="211" y="17670"/>
                    </a:cubicBezTo>
                    <a:cubicBezTo>
                      <a:pt x="230" y="17670"/>
                      <a:pt x="247" y="17667"/>
                      <a:pt x="264" y="17661"/>
                    </a:cubicBezTo>
                    <a:lnTo>
                      <a:pt x="47289" y="294"/>
                    </a:lnTo>
                    <a:cubicBezTo>
                      <a:pt x="47367" y="265"/>
                      <a:pt x="47407" y="177"/>
                      <a:pt x="47378" y="99"/>
                    </a:cubicBezTo>
                    <a:cubicBezTo>
                      <a:pt x="47356" y="39"/>
                      <a:pt x="47298" y="1"/>
                      <a:pt x="47237"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Google Shape;393;p26"/>
              <p:cNvSpPr/>
              <p:nvPr/>
            </p:nvSpPr>
            <p:spPr>
              <a:xfrm>
                <a:off x="4372750" y="4808350"/>
                <a:ext cx="112400" cy="45550"/>
              </a:xfrm>
              <a:custGeom>
                <a:avLst/>
                <a:gdLst/>
                <a:ahLst/>
                <a:cxnLst/>
                <a:rect l="l" t="t" r="r" b="b"/>
                <a:pathLst>
                  <a:path w="4496" h="1822" extrusionOk="0">
                    <a:moveTo>
                      <a:pt x="4326" y="1"/>
                    </a:moveTo>
                    <a:cubicBezTo>
                      <a:pt x="4308" y="1"/>
                      <a:pt x="4290" y="4"/>
                      <a:pt x="4273" y="10"/>
                    </a:cubicBezTo>
                    <a:lnTo>
                      <a:pt x="159" y="1528"/>
                    </a:lnTo>
                    <a:cubicBezTo>
                      <a:pt x="1" y="1587"/>
                      <a:pt x="43" y="1822"/>
                      <a:pt x="211" y="1822"/>
                    </a:cubicBezTo>
                    <a:cubicBezTo>
                      <a:pt x="229" y="1822"/>
                      <a:pt x="247" y="1818"/>
                      <a:pt x="264" y="1813"/>
                    </a:cubicBezTo>
                    <a:lnTo>
                      <a:pt x="4379" y="293"/>
                    </a:lnTo>
                    <a:cubicBezTo>
                      <a:pt x="4457" y="265"/>
                      <a:pt x="4496" y="177"/>
                      <a:pt x="4467" y="99"/>
                    </a:cubicBezTo>
                    <a:cubicBezTo>
                      <a:pt x="4445" y="38"/>
                      <a:pt x="4387" y="1"/>
                      <a:pt x="432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Google Shape;394;p26"/>
              <p:cNvSpPr/>
              <p:nvPr/>
            </p:nvSpPr>
            <p:spPr>
              <a:xfrm>
                <a:off x="4226300" y="4206525"/>
                <a:ext cx="1366300" cy="508625"/>
              </a:xfrm>
              <a:custGeom>
                <a:avLst/>
                <a:gdLst/>
                <a:ahLst/>
                <a:cxnLst/>
                <a:rect l="l" t="t" r="r" b="b"/>
                <a:pathLst>
                  <a:path w="54652" h="20345" extrusionOk="0">
                    <a:moveTo>
                      <a:pt x="54481" y="1"/>
                    </a:moveTo>
                    <a:cubicBezTo>
                      <a:pt x="54462" y="1"/>
                      <a:pt x="54443" y="4"/>
                      <a:pt x="54425" y="12"/>
                    </a:cubicBezTo>
                    <a:lnTo>
                      <a:pt x="159" y="20053"/>
                    </a:lnTo>
                    <a:cubicBezTo>
                      <a:pt x="0" y="20111"/>
                      <a:pt x="43" y="20345"/>
                      <a:pt x="212" y="20345"/>
                    </a:cubicBezTo>
                    <a:cubicBezTo>
                      <a:pt x="229" y="20345"/>
                      <a:pt x="248" y="20343"/>
                      <a:pt x="264" y="20336"/>
                    </a:cubicBezTo>
                    <a:lnTo>
                      <a:pt x="54530" y="295"/>
                    </a:lnTo>
                    <a:cubicBezTo>
                      <a:pt x="54610" y="267"/>
                      <a:pt x="54652" y="179"/>
                      <a:pt x="54622" y="99"/>
                    </a:cubicBezTo>
                    <a:cubicBezTo>
                      <a:pt x="54600" y="38"/>
                      <a:pt x="54542" y="1"/>
                      <a:pt x="5448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8" name="Google Shape;395;p26"/>
              <p:cNvSpPr/>
              <p:nvPr/>
            </p:nvSpPr>
            <p:spPr>
              <a:xfrm>
                <a:off x="4079850" y="4067825"/>
                <a:ext cx="1366175" cy="508575"/>
              </a:xfrm>
              <a:custGeom>
                <a:avLst/>
                <a:gdLst/>
                <a:ahLst/>
                <a:cxnLst/>
                <a:rect l="l" t="t" r="r" b="b"/>
                <a:pathLst>
                  <a:path w="54647" h="20343" extrusionOk="0">
                    <a:moveTo>
                      <a:pt x="54477" y="0"/>
                    </a:moveTo>
                    <a:cubicBezTo>
                      <a:pt x="54459" y="0"/>
                      <a:pt x="54441" y="3"/>
                      <a:pt x="54424" y="10"/>
                    </a:cubicBezTo>
                    <a:lnTo>
                      <a:pt x="159" y="20051"/>
                    </a:lnTo>
                    <a:cubicBezTo>
                      <a:pt x="0" y="20110"/>
                      <a:pt x="43" y="20343"/>
                      <a:pt x="211" y="20343"/>
                    </a:cubicBezTo>
                    <a:cubicBezTo>
                      <a:pt x="229" y="20343"/>
                      <a:pt x="248" y="20341"/>
                      <a:pt x="265" y="20334"/>
                    </a:cubicBezTo>
                    <a:lnTo>
                      <a:pt x="54528" y="293"/>
                    </a:lnTo>
                    <a:cubicBezTo>
                      <a:pt x="54607" y="264"/>
                      <a:pt x="54647" y="177"/>
                      <a:pt x="54618" y="98"/>
                    </a:cubicBezTo>
                    <a:cubicBezTo>
                      <a:pt x="54596" y="38"/>
                      <a:pt x="54538" y="0"/>
                      <a:pt x="5447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9" name="Google Shape;396;p26"/>
              <p:cNvSpPr/>
              <p:nvPr/>
            </p:nvSpPr>
            <p:spPr>
              <a:xfrm>
                <a:off x="5233050" y="3929075"/>
                <a:ext cx="66525" cy="28600"/>
              </a:xfrm>
              <a:custGeom>
                <a:avLst/>
                <a:gdLst/>
                <a:ahLst/>
                <a:cxnLst/>
                <a:rect l="l" t="t" r="r" b="b"/>
                <a:pathLst>
                  <a:path w="2661" h="1144" extrusionOk="0">
                    <a:moveTo>
                      <a:pt x="2491" y="0"/>
                    </a:moveTo>
                    <a:cubicBezTo>
                      <a:pt x="2473" y="0"/>
                      <a:pt x="2455" y="3"/>
                      <a:pt x="2438" y="10"/>
                    </a:cubicBezTo>
                    <a:lnTo>
                      <a:pt x="158" y="851"/>
                    </a:lnTo>
                    <a:cubicBezTo>
                      <a:pt x="1" y="909"/>
                      <a:pt x="42" y="1144"/>
                      <a:pt x="211" y="1144"/>
                    </a:cubicBezTo>
                    <a:cubicBezTo>
                      <a:pt x="229" y="1144"/>
                      <a:pt x="247" y="1140"/>
                      <a:pt x="264" y="1135"/>
                    </a:cubicBezTo>
                    <a:lnTo>
                      <a:pt x="2542" y="293"/>
                    </a:lnTo>
                    <a:cubicBezTo>
                      <a:pt x="2621" y="264"/>
                      <a:pt x="2661" y="177"/>
                      <a:pt x="2632" y="99"/>
                    </a:cubicBezTo>
                    <a:cubicBezTo>
                      <a:pt x="2610" y="38"/>
                      <a:pt x="2552" y="0"/>
                      <a:pt x="2491"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0" name="Google Shape;397;p26"/>
              <p:cNvSpPr/>
              <p:nvPr/>
            </p:nvSpPr>
            <p:spPr>
              <a:xfrm>
                <a:off x="3933400" y="3980150"/>
                <a:ext cx="1227900" cy="457525"/>
              </a:xfrm>
              <a:custGeom>
                <a:avLst/>
                <a:gdLst/>
                <a:ahLst/>
                <a:cxnLst/>
                <a:rect l="l" t="t" r="r" b="b"/>
                <a:pathLst>
                  <a:path w="49116" h="18301" extrusionOk="0">
                    <a:moveTo>
                      <a:pt x="48946" y="1"/>
                    </a:moveTo>
                    <a:cubicBezTo>
                      <a:pt x="48928" y="1"/>
                      <a:pt x="48910" y="4"/>
                      <a:pt x="48892" y="11"/>
                    </a:cubicBezTo>
                    <a:lnTo>
                      <a:pt x="159" y="18008"/>
                    </a:lnTo>
                    <a:cubicBezTo>
                      <a:pt x="0" y="18065"/>
                      <a:pt x="43" y="18300"/>
                      <a:pt x="212" y="18300"/>
                    </a:cubicBezTo>
                    <a:cubicBezTo>
                      <a:pt x="229" y="18300"/>
                      <a:pt x="248" y="18297"/>
                      <a:pt x="264" y="18291"/>
                    </a:cubicBezTo>
                    <a:lnTo>
                      <a:pt x="48997" y="293"/>
                    </a:lnTo>
                    <a:cubicBezTo>
                      <a:pt x="49075" y="265"/>
                      <a:pt x="49115" y="177"/>
                      <a:pt x="49087" y="99"/>
                    </a:cubicBezTo>
                    <a:cubicBezTo>
                      <a:pt x="49064" y="38"/>
                      <a:pt x="49007" y="1"/>
                      <a:pt x="4894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1" name="Google Shape;398;p26"/>
              <p:cNvSpPr/>
              <p:nvPr/>
            </p:nvSpPr>
            <p:spPr>
              <a:xfrm>
                <a:off x="3786950" y="3790300"/>
                <a:ext cx="1366175" cy="508625"/>
              </a:xfrm>
              <a:custGeom>
                <a:avLst/>
                <a:gdLst/>
                <a:ahLst/>
                <a:cxnLst/>
                <a:rect l="l" t="t" r="r" b="b"/>
                <a:pathLst>
                  <a:path w="54647" h="20345" extrusionOk="0">
                    <a:moveTo>
                      <a:pt x="54477" y="1"/>
                    </a:moveTo>
                    <a:cubicBezTo>
                      <a:pt x="54459" y="1"/>
                      <a:pt x="54442" y="4"/>
                      <a:pt x="54425" y="10"/>
                    </a:cubicBezTo>
                    <a:lnTo>
                      <a:pt x="159" y="20052"/>
                    </a:lnTo>
                    <a:cubicBezTo>
                      <a:pt x="0" y="20110"/>
                      <a:pt x="43" y="20344"/>
                      <a:pt x="211" y="20344"/>
                    </a:cubicBezTo>
                    <a:cubicBezTo>
                      <a:pt x="229" y="20344"/>
                      <a:pt x="246" y="20342"/>
                      <a:pt x="264" y="20336"/>
                    </a:cubicBezTo>
                    <a:lnTo>
                      <a:pt x="54529" y="294"/>
                    </a:lnTo>
                    <a:cubicBezTo>
                      <a:pt x="54608" y="265"/>
                      <a:pt x="54647" y="178"/>
                      <a:pt x="54618" y="100"/>
                    </a:cubicBezTo>
                    <a:cubicBezTo>
                      <a:pt x="54596" y="39"/>
                      <a:pt x="54538" y="1"/>
                      <a:pt x="54477"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Google Shape;400;p26"/>
              <p:cNvSpPr/>
              <p:nvPr/>
            </p:nvSpPr>
            <p:spPr>
              <a:xfrm>
                <a:off x="3494050" y="3512825"/>
                <a:ext cx="1366175" cy="508625"/>
              </a:xfrm>
              <a:custGeom>
                <a:avLst/>
                <a:gdLst/>
                <a:ahLst/>
                <a:cxnLst/>
                <a:rect l="l" t="t" r="r" b="b"/>
                <a:pathLst>
                  <a:path w="54647" h="20345" extrusionOk="0">
                    <a:moveTo>
                      <a:pt x="54476" y="1"/>
                    </a:moveTo>
                    <a:cubicBezTo>
                      <a:pt x="54459" y="1"/>
                      <a:pt x="54441" y="4"/>
                      <a:pt x="54424" y="10"/>
                    </a:cubicBezTo>
                    <a:lnTo>
                      <a:pt x="159" y="20051"/>
                    </a:lnTo>
                    <a:cubicBezTo>
                      <a:pt x="0" y="20110"/>
                      <a:pt x="43" y="20343"/>
                      <a:pt x="211" y="20345"/>
                    </a:cubicBezTo>
                    <a:cubicBezTo>
                      <a:pt x="229" y="20345"/>
                      <a:pt x="246" y="20341"/>
                      <a:pt x="264" y="20335"/>
                    </a:cubicBezTo>
                    <a:lnTo>
                      <a:pt x="54528" y="293"/>
                    </a:lnTo>
                    <a:cubicBezTo>
                      <a:pt x="54606" y="265"/>
                      <a:pt x="54647" y="177"/>
                      <a:pt x="54618" y="99"/>
                    </a:cubicBezTo>
                    <a:cubicBezTo>
                      <a:pt x="54596" y="38"/>
                      <a:pt x="54538" y="1"/>
                      <a:pt x="5447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 name="Google Shape;401;p26"/>
              <p:cNvSpPr/>
              <p:nvPr/>
            </p:nvSpPr>
            <p:spPr>
              <a:xfrm>
                <a:off x="3347600" y="3374125"/>
                <a:ext cx="1366050" cy="508575"/>
              </a:xfrm>
              <a:custGeom>
                <a:avLst/>
                <a:gdLst/>
                <a:ahLst/>
                <a:cxnLst/>
                <a:rect l="l" t="t" r="r" b="b"/>
                <a:pathLst>
                  <a:path w="54642" h="20343" extrusionOk="0">
                    <a:moveTo>
                      <a:pt x="54472" y="0"/>
                    </a:moveTo>
                    <a:cubicBezTo>
                      <a:pt x="54456" y="0"/>
                      <a:pt x="54440" y="3"/>
                      <a:pt x="54423" y="8"/>
                    </a:cubicBezTo>
                    <a:lnTo>
                      <a:pt x="159" y="20049"/>
                    </a:lnTo>
                    <a:cubicBezTo>
                      <a:pt x="0" y="20108"/>
                      <a:pt x="42" y="20342"/>
                      <a:pt x="211" y="20343"/>
                    </a:cubicBezTo>
                    <a:cubicBezTo>
                      <a:pt x="228" y="20342"/>
                      <a:pt x="246" y="20339"/>
                      <a:pt x="262" y="20332"/>
                    </a:cubicBezTo>
                    <a:lnTo>
                      <a:pt x="54528" y="291"/>
                    </a:lnTo>
                    <a:cubicBezTo>
                      <a:pt x="54604" y="261"/>
                      <a:pt x="54642" y="175"/>
                      <a:pt x="54613" y="98"/>
                    </a:cubicBezTo>
                    <a:cubicBezTo>
                      <a:pt x="54591" y="38"/>
                      <a:pt x="54534" y="0"/>
                      <a:pt x="54472"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 name="Google Shape;402;p26"/>
              <p:cNvSpPr/>
              <p:nvPr/>
            </p:nvSpPr>
            <p:spPr>
              <a:xfrm>
                <a:off x="4509750" y="3235325"/>
                <a:ext cx="57575" cy="25325"/>
              </a:xfrm>
              <a:custGeom>
                <a:avLst/>
                <a:gdLst/>
                <a:ahLst/>
                <a:cxnLst/>
                <a:rect l="l" t="t" r="r" b="b"/>
                <a:pathLst>
                  <a:path w="2303" h="1013" extrusionOk="0">
                    <a:moveTo>
                      <a:pt x="2133" y="1"/>
                    </a:moveTo>
                    <a:cubicBezTo>
                      <a:pt x="2115" y="1"/>
                      <a:pt x="2097" y="4"/>
                      <a:pt x="2079" y="11"/>
                    </a:cubicBezTo>
                    <a:lnTo>
                      <a:pt x="158" y="719"/>
                    </a:lnTo>
                    <a:cubicBezTo>
                      <a:pt x="0" y="778"/>
                      <a:pt x="43" y="1012"/>
                      <a:pt x="211" y="1012"/>
                    </a:cubicBezTo>
                    <a:cubicBezTo>
                      <a:pt x="229" y="1012"/>
                      <a:pt x="246" y="1009"/>
                      <a:pt x="264" y="1003"/>
                    </a:cubicBezTo>
                    <a:lnTo>
                      <a:pt x="2184" y="294"/>
                    </a:lnTo>
                    <a:cubicBezTo>
                      <a:pt x="2262" y="265"/>
                      <a:pt x="2303" y="177"/>
                      <a:pt x="2273" y="99"/>
                    </a:cubicBezTo>
                    <a:cubicBezTo>
                      <a:pt x="2250" y="39"/>
                      <a:pt x="2193" y="1"/>
                      <a:pt x="2133"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Google Shape;403;p26"/>
              <p:cNvSpPr/>
              <p:nvPr/>
            </p:nvSpPr>
            <p:spPr>
              <a:xfrm>
                <a:off x="3201150" y="3268500"/>
                <a:ext cx="1276300" cy="475450"/>
              </a:xfrm>
              <a:custGeom>
                <a:avLst/>
                <a:gdLst/>
                <a:ahLst/>
                <a:cxnLst/>
                <a:rect l="l" t="t" r="r" b="b"/>
                <a:pathLst>
                  <a:path w="51052" h="19018" extrusionOk="0">
                    <a:moveTo>
                      <a:pt x="50881" y="1"/>
                    </a:moveTo>
                    <a:cubicBezTo>
                      <a:pt x="50865" y="1"/>
                      <a:pt x="50848" y="4"/>
                      <a:pt x="50831" y="10"/>
                    </a:cubicBezTo>
                    <a:lnTo>
                      <a:pt x="159" y="18725"/>
                    </a:lnTo>
                    <a:cubicBezTo>
                      <a:pt x="0" y="18782"/>
                      <a:pt x="41" y="19018"/>
                      <a:pt x="210" y="19018"/>
                    </a:cubicBezTo>
                    <a:cubicBezTo>
                      <a:pt x="229" y="19017"/>
                      <a:pt x="246" y="19014"/>
                      <a:pt x="263" y="19007"/>
                    </a:cubicBezTo>
                    <a:lnTo>
                      <a:pt x="50936" y="294"/>
                    </a:lnTo>
                    <a:cubicBezTo>
                      <a:pt x="51013" y="264"/>
                      <a:pt x="51052" y="177"/>
                      <a:pt x="51023" y="100"/>
                    </a:cubicBezTo>
                    <a:cubicBezTo>
                      <a:pt x="51000" y="39"/>
                      <a:pt x="50943" y="1"/>
                      <a:pt x="5088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Google Shape;404;p26"/>
              <p:cNvSpPr/>
              <p:nvPr/>
            </p:nvSpPr>
            <p:spPr>
              <a:xfrm>
                <a:off x="3459675" y="3096575"/>
                <a:ext cx="961150" cy="359050"/>
              </a:xfrm>
              <a:custGeom>
                <a:avLst/>
                <a:gdLst/>
                <a:ahLst/>
                <a:cxnLst/>
                <a:rect l="l" t="t" r="r" b="b"/>
                <a:pathLst>
                  <a:path w="38446" h="14362" extrusionOk="0">
                    <a:moveTo>
                      <a:pt x="38274" y="1"/>
                    </a:moveTo>
                    <a:cubicBezTo>
                      <a:pt x="38258" y="1"/>
                      <a:pt x="38241" y="4"/>
                      <a:pt x="38224" y="10"/>
                    </a:cubicBezTo>
                    <a:lnTo>
                      <a:pt x="160" y="14068"/>
                    </a:lnTo>
                    <a:cubicBezTo>
                      <a:pt x="1" y="14127"/>
                      <a:pt x="43" y="14360"/>
                      <a:pt x="211" y="14362"/>
                    </a:cubicBezTo>
                    <a:cubicBezTo>
                      <a:pt x="230" y="14362"/>
                      <a:pt x="247" y="14358"/>
                      <a:pt x="264" y="14351"/>
                    </a:cubicBezTo>
                    <a:lnTo>
                      <a:pt x="38329" y="292"/>
                    </a:lnTo>
                    <a:cubicBezTo>
                      <a:pt x="38406" y="263"/>
                      <a:pt x="38445" y="177"/>
                      <a:pt x="38416" y="99"/>
                    </a:cubicBezTo>
                    <a:cubicBezTo>
                      <a:pt x="38394" y="39"/>
                      <a:pt x="38336" y="1"/>
                      <a:pt x="38274"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Google Shape;405;p26"/>
              <p:cNvSpPr/>
              <p:nvPr/>
            </p:nvSpPr>
            <p:spPr>
              <a:xfrm>
                <a:off x="3054675" y="3500825"/>
                <a:ext cx="271700" cy="104350"/>
              </a:xfrm>
              <a:custGeom>
                <a:avLst/>
                <a:gdLst/>
                <a:ahLst/>
                <a:cxnLst/>
                <a:rect l="l" t="t" r="r" b="b"/>
                <a:pathLst>
                  <a:path w="10868" h="4174" extrusionOk="0">
                    <a:moveTo>
                      <a:pt x="10696" y="0"/>
                    </a:moveTo>
                    <a:cubicBezTo>
                      <a:pt x="10677" y="0"/>
                      <a:pt x="10659" y="4"/>
                      <a:pt x="10641" y="11"/>
                    </a:cubicBezTo>
                    <a:lnTo>
                      <a:pt x="160" y="3882"/>
                    </a:lnTo>
                    <a:cubicBezTo>
                      <a:pt x="1" y="3940"/>
                      <a:pt x="42" y="4174"/>
                      <a:pt x="211" y="4174"/>
                    </a:cubicBezTo>
                    <a:cubicBezTo>
                      <a:pt x="229" y="4174"/>
                      <a:pt x="247" y="4172"/>
                      <a:pt x="263" y="4165"/>
                    </a:cubicBezTo>
                    <a:lnTo>
                      <a:pt x="10745" y="294"/>
                    </a:lnTo>
                    <a:cubicBezTo>
                      <a:pt x="10825" y="267"/>
                      <a:pt x="10867" y="179"/>
                      <a:pt x="10837" y="99"/>
                    </a:cubicBezTo>
                    <a:cubicBezTo>
                      <a:pt x="10815" y="38"/>
                      <a:pt x="10757" y="0"/>
                      <a:pt x="1069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7" name="TextBox 46"/>
            <p:cNvSpPr txBox="1"/>
            <p:nvPr/>
          </p:nvSpPr>
          <p:spPr>
            <a:xfrm>
              <a:off x="291462" y="5466383"/>
              <a:ext cx="175026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4000" b="1" i="0" u="none" strike="noStrike" kern="1200" cap="none" spc="0" normalizeH="0" baseline="0" noProof="0" dirty="0" err="1">
                  <a:ln>
                    <a:noFill/>
                  </a:ln>
                  <a:solidFill>
                    <a:srgbClr val="008000"/>
                  </a:solidFill>
                  <a:effectLst/>
                  <a:uLnTx/>
                  <a:uFillTx/>
                  <a:latin typeface="Calibri" panose="020F0502020204030204"/>
                  <a:ea typeface="+mn-ea"/>
                  <a:cs typeface="B Nazanin" panose="00000400000000000000" pitchFamily="2" charset="-78"/>
                </a:rPr>
                <a:t>یافته‌ها</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78" name="Regular Pentagon 1">
            <a:extLst>
              <a:ext uri="{FF2B5EF4-FFF2-40B4-BE49-F238E27FC236}">
                <a16:creationId xmlns:a16="http://schemas.microsoft.com/office/drawing/2014/main" id="{DE3BD0D6-DF29-832C-17FF-EA7BD95AB55B}"/>
              </a:ext>
            </a:extLst>
          </p:cNvPr>
          <p:cNvSpPr/>
          <p:nvPr/>
        </p:nvSpPr>
        <p:spPr>
          <a:xfrm>
            <a:off x="31509" y="6244425"/>
            <a:ext cx="769815" cy="589033"/>
          </a:xfrm>
          <a:prstGeom prst="pentagon">
            <a:avLst/>
          </a:prstGeom>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18</a:t>
            </a:r>
          </a:p>
        </p:txBody>
      </p:sp>
      <p:sp>
        <p:nvSpPr>
          <p:cNvPr id="2" name="TextBox 1">
            <a:extLst>
              <a:ext uri="{FF2B5EF4-FFF2-40B4-BE49-F238E27FC236}">
                <a16:creationId xmlns:a16="http://schemas.microsoft.com/office/drawing/2014/main" id="{84DC7457-069B-332E-B735-26F64AD40C7A}"/>
              </a:ext>
            </a:extLst>
          </p:cNvPr>
          <p:cNvSpPr txBox="1"/>
          <p:nvPr/>
        </p:nvSpPr>
        <p:spPr>
          <a:xfrm>
            <a:off x="2465649" y="1039598"/>
            <a:ext cx="8908553" cy="40011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4) راهبردهای اجرای متاورس در آموزش علوم مدارس متوسطه دوره اول شهر تهران کدامند؟</a:t>
            </a:r>
          </a:p>
        </p:txBody>
      </p:sp>
      <p:sp>
        <p:nvSpPr>
          <p:cNvPr id="3" name="TextBox 2">
            <a:extLst>
              <a:ext uri="{FF2B5EF4-FFF2-40B4-BE49-F238E27FC236}">
                <a16:creationId xmlns:a16="http://schemas.microsoft.com/office/drawing/2014/main" id="{5DAEC44C-9379-5C4E-AE68-285B60F48251}"/>
              </a:ext>
            </a:extLst>
          </p:cNvPr>
          <p:cNvSpPr txBox="1"/>
          <p:nvPr/>
        </p:nvSpPr>
        <p:spPr>
          <a:xfrm>
            <a:off x="5530164" y="264494"/>
            <a:ext cx="6037970" cy="46166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پاسخ به سوالات مطرح شده در فصل اول پژوهش </a:t>
            </a:r>
          </a:p>
        </p:txBody>
      </p:sp>
      <p:graphicFrame>
        <p:nvGraphicFramePr>
          <p:cNvPr id="5" name="Table 4">
            <a:extLst>
              <a:ext uri="{FF2B5EF4-FFF2-40B4-BE49-F238E27FC236}">
                <a16:creationId xmlns:a16="http://schemas.microsoft.com/office/drawing/2014/main" id="{80E2D264-13C7-B2A4-9CE0-9749A059DA5C}"/>
              </a:ext>
            </a:extLst>
          </p:cNvPr>
          <p:cNvGraphicFramePr>
            <a:graphicFrameLocks noGrp="1"/>
          </p:cNvGraphicFramePr>
          <p:nvPr>
            <p:extLst>
              <p:ext uri="{D42A27DB-BD31-4B8C-83A1-F6EECF244321}">
                <p14:modId xmlns:p14="http://schemas.microsoft.com/office/powerpoint/2010/main" val="3451120616"/>
              </p:ext>
            </p:extLst>
          </p:nvPr>
        </p:nvGraphicFramePr>
        <p:xfrm>
          <a:off x="1704314" y="1591349"/>
          <a:ext cx="9669888" cy="2727960"/>
        </p:xfrm>
        <a:graphic>
          <a:graphicData uri="http://schemas.openxmlformats.org/drawingml/2006/table">
            <a:tbl>
              <a:tblPr rtl="1" firstRow="1" firstCol="1" bandRow="1"/>
              <a:tblGrid>
                <a:gridCol w="2687511">
                  <a:extLst>
                    <a:ext uri="{9D8B030D-6E8A-4147-A177-3AD203B41FA5}">
                      <a16:colId xmlns:a16="http://schemas.microsoft.com/office/drawing/2014/main" val="20000"/>
                    </a:ext>
                  </a:extLst>
                </a:gridCol>
                <a:gridCol w="6982377">
                  <a:extLst>
                    <a:ext uri="{9D8B030D-6E8A-4147-A177-3AD203B41FA5}">
                      <a16:colId xmlns:a16="http://schemas.microsoft.com/office/drawing/2014/main" val="20001"/>
                    </a:ext>
                  </a:extLst>
                </a:gridCol>
              </a:tblGrid>
              <a:tr h="259080">
                <a:tc>
                  <a:txBody>
                    <a:bodyPr/>
                    <a:lstStyle/>
                    <a:p>
                      <a:pPr algn="ctr"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مقوله اصلی</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00000"/>
                        </a:lnSpc>
                        <a:spcAft>
                          <a:spcPts val="0"/>
                        </a:spcAft>
                      </a:pPr>
                      <a:r>
                        <a:rPr lang="ar-SA" sz="2000">
                          <a:effectLst/>
                          <a:latin typeface="Times New Roman" panose="02020603050405020304" pitchFamily="18" charset="0"/>
                          <a:ea typeface="Calibri" panose="020F0502020204030204" pitchFamily="34" charset="0"/>
                          <a:cs typeface="B Nazanin" panose="00000400000000000000" pitchFamily="2" charset="-78"/>
                        </a:rPr>
                        <a:t>مقوله فرعی</a:t>
                      </a:r>
                      <a:endParaRPr lang="en-US" sz="200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18160">
                <a:tc>
                  <a:txBody>
                    <a:bodyPr/>
                    <a:lstStyle/>
                    <a:p>
                      <a:pPr algn="ctr"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راهبرد تعامل و مشارکت</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راهبرد توسعه آموزش تعاملی در سطح متاورس</a:t>
                      </a:r>
                      <a:r>
                        <a:rPr lang="fa-IR" sz="2000" dirty="0">
                          <a:effectLst/>
                          <a:latin typeface="Times New Roman" panose="02020603050405020304" pitchFamily="18" charset="0"/>
                          <a:ea typeface="Calibri" panose="020F0502020204030204" pitchFamily="34" charset="0"/>
                          <a:cs typeface="B Nazanin" panose="00000400000000000000" pitchFamily="2" charset="-78"/>
                        </a:rPr>
                        <a:t>، راهبرد تولید محتوای </a:t>
                      </a:r>
                      <a:r>
                        <a:rPr lang="fa-IR" sz="2000" dirty="0" err="1">
                          <a:effectLst/>
                          <a:latin typeface="Times New Roman" panose="02020603050405020304" pitchFamily="18" charset="0"/>
                          <a:ea typeface="Calibri" panose="020F0502020204030204" pitchFamily="34" charset="0"/>
                          <a:cs typeface="B Nazanin" panose="00000400000000000000" pitchFamily="2" charset="-78"/>
                        </a:rPr>
                        <a:t>مشارکتی</a:t>
                      </a:r>
                      <a:r>
                        <a:rPr lang="fa-IR" sz="2000" dirty="0">
                          <a:effectLst/>
                          <a:latin typeface="Times New Roman" panose="02020603050405020304" pitchFamily="18" charset="0"/>
                          <a:ea typeface="Calibri" panose="020F0502020204030204" pitchFamily="34" charset="0"/>
                          <a:cs typeface="B Nazanin" panose="00000400000000000000" pitchFamily="2" charset="-78"/>
                        </a:rPr>
                        <a:t> در متاورس.</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1"/>
                  </a:ext>
                </a:extLst>
              </a:tr>
              <a:tr h="518160">
                <a:tc>
                  <a:txBody>
                    <a:bodyPr/>
                    <a:lstStyle/>
                    <a:p>
                      <a:pPr algn="ctr"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راهبرد مهارتی</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راهبرد ارتقای مهارت های فناوری اطلاعات و ارتباطات در سطح مدارس</a:t>
                      </a:r>
                      <a:r>
                        <a:rPr lang="fa-IR" sz="2000" dirty="0">
                          <a:effectLst/>
                          <a:latin typeface="Times New Roman" panose="02020603050405020304" pitchFamily="18" charset="0"/>
                          <a:ea typeface="Calibri" panose="020F0502020204030204" pitchFamily="34" charset="0"/>
                          <a:cs typeface="B Nazanin" panose="00000400000000000000" pitchFamily="2" charset="-78"/>
                        </a:rPr>
                        <a:t>.</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777240">
                <a:tc>
                  <a:txBody>
                    <a:bodyPr/>
                    <a:lstStyle/>
                    <a:p>
                      <a:pPr algn="ctr"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راهبرد همگام سازی</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راهبرد همگام سازی و ادغام تکنولوژی های درسی آنلاین و آفلاین</a:t>
                      </a:r>
                      <a:r>
                        <a:rPr lang="fa-IR" sz="2000" dirty="0">
                          <a:effectLst/>
                          <a:latin typeface="Times New Roman" panose="02020603050405020304" pitchFamily="18" charset="0"/>
                          <a:ea typeface="Calibri" panose="020F0502020204030204" pitchFamily="34" charset="0"/>
                          <a:cs typeface="B Nazanin" panose="00000400000000000000" pitchFamily="2" charset="-78"/>
                        </a:rPr>
                        <a:t>.</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3"/>
                  </a:ext>
                </a:extLst>
              </a:tr>
              <a:tr h="518160">
                <a:tc>
                  <a:txBody>
                    <a:bodyPr/>
                    <a:lstStyle/>
                    <a:p>
                      <a:pPr algn="ctr"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راهبرد کاهش هزینه</a:t>
                      </a:r>
                      <a:r>
                        <a:rPr lang="fa-IR" sz="2000" dirty="0">
                          <a:effectLst/>
                          <a:latin typeface="Times New Roman" panose="02020603050405020304" pitchFamily="18" charset="0"/>
                          <a:ea typeface="Calibri" panose="020F0502020204030204" pitchFamily="34" charset="0"/>
                          <a:cs typeface="B Nazanin" panose="00000400000000000000" pitchFamily="2" charset="-78"/>
                        </a:rPr>
                        <a:t>‌</a:t>
                      </a:r>
                      <a:r>
                        <a:rPr lang="ar-SA" sz="2000" dirty="0">
                          <a:effectLst/>
                          <a:latin typeface="Times New Roman" panose="02020603050405020304" pitchFamily="18" charset="0"/>
                          <a:ea typeface="Calibri" panose="020F0502020204030204" pitchFamily="34" charset="0"/>
                          <a:cs typeface="B Nazanin" panose="00000400000000000000" pitchFamily="2" charset="-78"/>
                        </a:rPr>
                        <a:t>ها</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راهبرد کاهش هزینه و افزایش دسترسی به زیرساخت</a:t>
                      </a:r>
                      <a:r>
                        <a:rPr lang="fa-IR" sz="2000" dirty="0">
                          <a:effectLst/>
                          <a:latin typeface="Times New Roman" panose="02020603050405020304" pitchFamily="18" charset="0"/>
                          <a:ea typeface="Calibri" panose="020F0502020204030204" pitchFamily="34" charset="0"/>
                          <a:cs typeface="B Nazanin" panose="00000400000000000000" pitchFamily="2" charset="-78"/>
                        </a:rPr>
                        <a:t>.</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8383558"/>
      </p:ext>
    </p:extLst>
  </p:cSld>
  <p:clrMapOvr>
    <a:masterClrMapping/>
  </p:clrMapOvr>
  <p:transition spd="slow">
    <p:cover/>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CCFF66">
            <a:alpha val="41000"/>
          </a:srgbClr>
        </a:solidFill>
        <a:effectLst/>
      </p:bgPr>
    </p:bg>
    <p:spTree>
      <p:nvGrpSpPr>
        <p:cNvPr id="1" name="Shape 1232"/>
        <p:cNvGrpSpPr/>
        <p:nvPr/>
      </p:nvGrpSpPr>
      <p:grpSpPr>
        <a:xfrm>
          <a:off x="0" y="0"/>
          <a:ext cx="0" cy="0"/>
          <a:chOff x="0" y="0"/>
          <a:chExt cx="0" cy="0"/>
        </a:xfrm>
      </p:grpSpPr>
      <p:sp>
        <p:nvSpPr>
          <p:cNvPr id="44" name="Rectangle 43"/>
          <p:cNvSpPr/>
          <p:nvPr/>
        </p:nvSpPr>
        <p:spPr>
          <a:xfrm>
            <a:off x="0" y="0"/>
            <a:ext cx="12192000" cy="6858000"/>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4" name="Table 3">
            <a:extLst>
              <a:ext uri="{FF2B5EF4-FFF2-40B4-BE49-F238E27FC236}">
                <a16:creationId xmlns:a16="http://schemas.microsoft.com/office/drawing/2014/main" id="{9C5335E4-EA5A-D362-E338-5392E59C7A27}"/>
              </a:ext>
            </a:extLst>
          </p:cNvPr>
          <p:cNvGraphicFramePr>
            <a:graphicFrameLocks noGrp="1"/>
          </p:cNvGraphicFramePr>
          <p:nvPr/>
        </p:nvGraphicFramePr>
        <p:xfrm>
          <a:off x="4271963" y="3284887"/>
          <a:ext cx="3648075" cy="1432814"/>
        </p:xfrm>
        <a:graphic>
          <a:graphicData uri="http://schemas.openxmlformats.org/drawingml/2006/table">
            <a:tbl>
              <a:tblPr rtl="1" firstRow="1" firstCol="1" bandRow="1"/>
              <a:tblGrid>
                <a:gridCol w="1216025">
                  <a:extLst>
                    <a:ext uri="{9D8B030D-6E8A-4147-A177-3AD203B41FA5}">
                      <a16:colId xmlns:a16="http://schemas.microsoft.com/office/drawing/2014/main" val="255427099"/>
                    </a:ext>
                  </a:extLst>
                </a:gridCol>
                <a:gridCol w="1216025">
                  <a:extLst>
                    <a:ext uri="{9D8B030D-6E8A-4147-A177-3AD203B41FA5}">
                      <a16:colId xmlns:a16="http://schemas.microsoft.com/office/drawing/2014/main" val="1556913453"/>
                    </a:ext>
                  </a:extLst>
                </a:gridCol>
                <a:gridCol w="1216025">
                  <a:extLst>
                    <a:ext uri="{9D8B030D-6E8A-4147-A177-3AD203B41FA5}">
                      <a16:colId xmlns:a16="http://schemas.microsoft.com/office/drawing/2014/main" val="4077597691"/>
                    </a:ext>
                  </a:extLst>
                </a:gridCol>
              </a:tblGrid>
              <a:tr h="0">
                <a:tc gridSpan="3">
                  <a:txBody>
                    <a:bodyPr/>
                    <a:lstStyle/>
                    <a:p>
                      <a:pPr algn="ctr" rtl="1">
                        <a:lnSpc>
                          <a:spcPct val="115000"/>
                        </a:lnSpc>
                        <a:spcAft>
                          <a:spcPts val="1000"/>
                        </a:spcAft>
                        <a:tabLst>
                          <a:tab pos="5505450" algn="l"/>
                        </a:tabLst>
                      </a:pPr>
                      <a:r>
                        <a:rPr lang="ar-SA" sz="1100">
                          <a:solidFill>
                            <a:srgbClr val="000000"/>
                          </a:solidFill>
                          <a:effectLst/>
                          <a:latin typeface="Cambria" panose="02040503050406030204" pitchFamily="18" charset="0"/>
                          <a:ea typeface="Times New Roman" panose="02020603050405020304" pitchFamily="18" charset="0"/>
                          <a:cs typeface="B Lotus" panose="00000400000000000000" pitchFamily="2" charset="-78"/>
                        </a:rPr>
                        <a:t>جدول 4-1:  بررسی وضعیت سمت در مشارکت کنندگان (خبرگان)</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a:noFill/>
                    </a:lnL>
                    <a:lnT>
                      <a:noFill/>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46672197"/>
                  </a:ext>
                </a:extLst>
              </a:tr>
              <a:tr h="0">
                <a:tc>
                  <a:txBody>
                    <a:bodyPr/>
                    <a:lstStyle/>
                    <a:p>
                      <a:pPr algn="ctr" rtl="1">
                        <a:lnSpc>
                          <a:spcPct val="115000"/>
                        </a:lnSpc>
                        <a:spcAft>
                          <a:spcPts val="1000"/>
                        </a:spcAft>
                        <a:tabLst>
                          <a:tab pos="5505450" algn="l"/>
                        </a:tabLst>
                      </a:pPr>
                      <a:r>
                        <a:rPr lang="fa-IR" sz="1100" b="1">
                          <a:solidFill>
                            <a:srgbClr val="000000"/>
                          </a:solidFill>
                          <a:effectLst/>
                          <a:highlight>
                            <a:srgbClr val="B2A1C7"/>
                          </a:highlight>
                          <a:latin typeface="B Lotus" panose="00000400000000000000" pitchFamily="2" charset="-78"/>
                          <a:ea typeface="Calibri" panose="020F0502020204030204" pitchFamily="34" charset="0"/>
                          <a:cs typeface="B Lotus" panose="00000400000000000000" pitchFamily="2" charset="-78"/>
                        </a:rPr>
                        <a:t>سمت</a:t>
                      </a:r>
                      <a:endParaRPr lang="en-US" sz="1100">
                        <a:effectLst/>
                        <a:highlight>
                          <a:srgbClr val="B2A1C7"/>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gn="ctr" rtl="1">
                        <a:lnSpc>
                          <a:spcPct val="115000"/>
                        </a:lnSpc>
                        <a:spcAft>
                          <a:spcPts val="1000"/>
                        </a:spcAft>
                        <a:tabLst>
                          <a:tab pos="5505450" algn="l"/>
                        </a:tabLst>
                      </a:pPr>
                      <a:r>
                        <a:rPr lang="fa-IR" sz="1100" b="1">
                          <a:solidFill>
                            <a:srgbClr val="000000"/>
                          </a:solidFill>
                          <a:effectLst/>
                          <a:highlight>
                            <a:srgbClr val="B2A1C7"/>
                          </a:highlight>
                          <a:latin typeface="B Lotus" panose="00000400000000000000" pitchFamily="2" charset="-78"/>
                          <a:ea typeface="Calibri" panose="020F0502020204030204" pitchFamily="34" charset="0"/>
                          <a:cs typeface="B Lotus" panose="00000400000000000000" pitchFamily="2" charset="-78"/>
                        </a:rPr>
                        <a:t>فراوانی</a:t>
                      </a:r>
                      <a:endParaRPr lang="en-US" sz="1100">
                        <a:effectLst/>
                        <a:highlight>
                          <a:srgbClr val="B2A1C7"/>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gn="ctr" rtl="1">
                        <a:lnSpc>
                          <a:spcPct val="115000"/>
                        </a:lnSpc>
                        <a:spcAft>
                          <a:spcPts val="1000"/>
                        </a:spcAft>
                        <a:tabLst>
                          <a:tab pos="5505450" algn="l"/>
                        </a:tabLst>
                      </a:pPr>
                      <a:r>
                        <a:rPr lang="fa-IR" sz="1100" b="1">
                          <a:solidFill>
                            <a:srgbClr val="000000"/>
                          </a:solidFill>
                          <a:effectLst/>
                          <a:highlight>
                            <a:srgbClr val="B2A1C7"/>
                          </a:highlight>
                          <a:latin typeface="B Lotus" panose="00000400000000000000" pitchFamily="2" charset="-78"/>
                          <a:ea typeface="Calibri" panose="020F0502020204030204" pitchFamily="34" charset="0"/>
                          <a:cs typeface="B Lotus" panose="00000400000000000000" pitchFamily="2" charset="-78"/>
                        </a:rPr>
                        <a:t>درصد فراوانی</a:t>
                      </a:r>
                      <a:endParaRPr lang="en-US" sz="1100">
                        <a:effectLst/>
                        <a:highlight>
                          <a:srgbClr val="B2A1C7"/>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extLst>
                  <a:ext uri="{0D108BD9-81ED-4DB2-BD59-A6C34878D82A}">
                    <a16:rowId xmlns:a16="http://schemas.microsoft.com/office/drawing/2014/main" val="1621048639"/>
                  </a:ext>
                </a:extLst>
              </a:tr>
              <a:tr h="325120">
                <a:tc>
                  <a:txBody>
                    <a:bodyPr/>
                    <a:lstStyle/>
                    <a:p>
                      <a:pPr algn="ctr" rtl="1">
                        <a:lnSpc>
                          <a:spcPct val="115000"/>
                        </a:lnSpc>
                        <a:spcAft>
                          <a:spcPts val="1000"/>
                        </a:spcAft>
                        <a:tabLst>
                          <a:tab pos="5505450" algn="l"/>
                        </a:tabLst>
                      </a:pPr>
                      <a:r>
                        <a:rPr lang="fa-IR" sz="1100" b="1">
                          <a:solidFill>
                            <a:srgbClr val="000000"/>
                          </a:solidFill>
                          <a:effectLst/>
                          <a:highlight>
                            <a:srgbClr val="FABF8F"/>
                          </a:highlight>
                          <a:latin typeface="B Lotus" panose="00000400000000000000" pitchFamily="2" charset="-78"/>
                          <a:ea typeface="Calibri" panose="020F0502020204030204" pitchFamily="34" charset="0"/>
                          <a:cs typeface="B Lotus" panose="00000400000000000000" pitchFamily="2" charset="-78"/>
                        </a:rPr>
                        <a:t>معاون</a:t>
                      </a:r>
                      <a:endParaRPr lang="en-US" sz="1100">
                        <a:effectLst/>
                        <a:highlight>
                          <a:srgbClr val="FABF8F"/>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6</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50</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08988975"/>
                  </a:ext>
                </a:extLst>
              </a:tr>
              <a:tr h="336550">
                <a:tc>
                  <a:txBody>
                    <a:bodyPr/>
                    <a:lstStyle/>
                    <a:p>
                      <a:pPr algn="ctr" rtl="1">
                        <a:lnSpc>
                          <a:spcPct val="115000"/>
                        </a:lnSpc>
                        <a:spcAft>
                          <a:spcPts val="1000"/>
                        </a:spcAft>
                        <a:tabLst>
                          <a:tab pos="5505450" algn="l"/>
                        </a:tabLst>
                      </a:pPr>
                      <a:r>
                        <a:rPr lang="fa-IR" sz="1100" b="1">
                          <a:solidFill>
                            <a:srgbClr val="000000"/>
                          </a:solidFill>
                          <a:effectLst/>
                          <a:highlight>
                            <a:srgbClr val="FABF8F"/>
                          </a:highlight>
                          <a:latin typeface="B Lotus" panose="00000400000000000000" pitchFamily="2" charset="-78"/>
                          <a:ea typeface="Calibri" panose="020F0502020204030204" pitchFamily="34" charset="0"/>
                          <a:cs typeface="B Lotus" panose="00000400000000000000" pitchFamily="2" charset="-78"/>
                        </a:rPr>
                        <a:t>کارشناس</a:t>
                      </a:r>
                      <a:endParaRPr lang="en-US" sz="1100">
                        <a:effectLst/>
                        <a:highlight>
                          <a:srgbClr val="FABF8F"/>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2</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17</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90428777"/>
                  </a:ext>
                </a:extLst>
              </a:tr>
              <a:tr h="0">
                <a:tc>
                  <a:txBody>
                    <a:bodyPr/>
                    <a:lstStyle/>
                    <a:p>
                      <a:pPr algn="ctr" rtl="1">
                        <a:lnSpc>
                          <a:spcPct val="115000"/>
                        </a:lnSpc>
                        <a:spcAft>
                          <a:spcPts val="1000"/>
                        </a:spcAft>
                        <a:tabLst>
                          <a:tab pos="5505450" algn="l"/>
                        </a:tabLst>
                      </a:pPr>
                      <a:r>
                        <a:rPr lang="fa-IR" sz="1100" b="1">
                          <a:solidFill>
                            <a:srgbClr val="000000"/>
                          </a:solidFill>
                          <a:effectLst/>
                          <a:highlight>
                            <a:srgbClr val="FABF8F"/>
                          </a:highlight>
                          <a:latin typeface="B Lotus" panose="00000400000000000000" pitchFamily="2" charset="-78"/>
                          <a:ea typeface="Calibri" panose="020F0502020204030204" pitchFamily="34" charset="0"/>
                          <a:cs typeface="B Lotus" panose="00000400000000000000" pitchFamily="2" charset="-78"/>
                        </a:rPr>
                        <a:t>مدیر</a:t>
                      </a:r>
                      <a:endParaRPr lang="en-US" sz="1100">
                        <a:effectLst/>
                        <a:highlight>
                          <a:srgbClr val="FABF8F"/>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4</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33</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82297831"/>
                  </a:ext>
                </a:extLst>
              </a:tr>
              <a:tr h="0">
                <a:tc>
                  <a:txBody>
                    <a:bodyPr/>
                    <a:lstStyle/>
                    <a:p>
                      <a:pPr algn="ctr" rtl="1">
                        <a:lnSpc>
                          <a:spcPct val="115000"/>
                        </a:lnSpc>
                        <a:spcAft>
                          <a:spcPts val="1000"/>
                        </a:spcAft>
                        <a:tabLst>
                          <a:tab pos="5505450" algn="l"/>
                        </a:tabLst>
                      </a:pPr>
                      <a:r>
                        <a:rPr lang="fa-IR" sz="1100" b="1">
                          <a:solidFill>
                            <a:srgbClr val="000000"/>
                          </a:solidFill>
                          <a:effectLst/>
                          <a:highlight>
                            <a:srgbClr val="FABF8F"/>
                          </a:highlight>
                          <a:latin typeface="B Lotus" panose="00000400000000000000" pitchFamily="2" charset="-78"/>
                          <a:ea typeface="Calibri" panose="020F0502020204030204" pitchFamily="34" charset="0"/>
                          <a:cs typeface="B Lotus" panose="00000400000000000000" pitchFamily="2" charset="-78"/>
                        </a:rPr>
                        <a:t>کل</a:t>
                      </a:r>
                      <a:endParaRPr lang="en-US" sz="1100">
                        <a:effectLst/>
                        <a:highlight>
                          <a:srgbClr val="FABF8F"/>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12</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100" b="1" dirty="0">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100</a:t>
                      </a:r>
                      <a:endParaRPr lang="en-US" sz="11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13816734"/>
                  </a:ext>
                </a:extLst>
              </a:tr>
            </a:tbl>
          </a:graphicData>
        </a:graphic>
      </p:graphicFrame>
      <p:pic>
        <p:nvPicPr>
          <p:cNvPr id="8" name="Picture 7">
            <a:extLst>
              <a:ext uri="{FF2B5EF4-FFF2-40B4-BE49-F238E27FC236}">
                <a16:creationId xmlns:a16="http://schemas.microsoft.com/office/drawing/2014/main" id="{08471927-94CF-DFC1-B5E1-1EC64D7B36EA}"/>
              </a:ext>
            </a:extLst>
          </p:cNvPr>
          <p:cNvPicPr>
            <a:picLocks noChangeAspect="1"/>
          </p:cNvPicPr>
          <p:nvPr/>
        </p:nvPicPr>
        <p:blipFill>
          <a:blip r:embed="rId3"/>
          <a:stretch>
            <a:fillRect/>
          </a:stretch>
        </p:blipFill>
        <p:spPr>
          <a:xfrm>
            <a:off x="28281" y="33871"/>
            <a:ext cx="12132210" cy="6816846"/>
          </a:xfrm>
          <a:prstGeom prst="rect">
            <a:avLst/>
          </a:prstGeom>
        </p:spPr>
      </p:pic>
      <p:pic>
        <p:nvPicPr>
          <p:cNvPr id="42" name="Picture 41">
            <a:extLst>
              <a:ext uri="{FF2B5EF4-FFF2-40B4-BE49-F238E27FC236}">
                <a16:creationId xmlns:a16="http://schemas.microsoft.com/office/drawing/2014/main" id="{FB4C8090-F601-2829-F0CF-42EA79540D2D}"/>
              </a:ext>
            </a:extLst>
          </p:cNvPr>
          <p:cNvPicPr>
            <a:picLocks noChangeAspect="1"/>
          </p:cNvPicPr>
          <p:nvPr/>
        </p:nvPicPr>
        <p:blipFill>
          <a:blip r:embed="rId4"/>
          <a:stretch>
            <a:fillRect/>
          </a:stretch>
        </p:blipFill>
        <p:spPr>
          <a:xfrm>
            <a:off x="11568134" y="89214"/>
            <a:ext cx="498965" cy="795764"/>
          </a:xfrm>
          <a:prstGeom prst="rect">
            <a:avLst/>
          </a:prstGeom>
        </p:spPr>
      </p:pic>
      <p:grpSp>
        <p:nvGrpSpPr>
          <p:cNvPr id="45" name="Group 44">
            <a:extLst>
              <a:ext uri="{FF2B5EF4-FFF2-40B4-BE49-F238E27FC236}">
                <a16:creationId xmlns:a16="http://schemas.microsoft.com/office/drawing/2014/main" id="{11557F15-BE56-DF1D-C308-BBB11A7831D4}"/>
              </a:ext>
            </a:extLst>
          </p:cNvPr>
          <p:cNvGrpSpPr/>
          <p:nvPr/>
        </p:nvGrpSpPr>
        <p:grpSpPr>
          <a:xfrm>
            <a:off x="-27981" y="4984146"/>
            <a:ext cx="2500375" cy="1861361"/>
            <a:chOff x="-27981" y="4984146"/>
            <a:chExt cx="2500375" cy="1861361"/>
          </a:xfrm>
        </p:grpSpPr>
        <p:grpSp>
          <p:nvGrpSpPr>
            <p:cNvPr id="46" name="Google Shape;372;p26"/>
            <p:cNvGrpSpPr/>
            <p:nvPr/>
          </p:nvGrpSpPr>
          <p:grpSpPr>
            <a:xfrm>
              <a:off x="-27981" y="4984146"/>
              <a:ext cx="2500375" cy="1861361"/>
              <a:chOff x="2729825" y="2787050"/>
              <a:chExt cx="3419550" cy="2545625"/>
            </a:xfrm>
          </p:grpSpPr>
          <p:sp>
            <p:nvSpPr>
              <p:cNvPr id="48" name="Google Shape;373;p26"/>
              <p:cNvSpPr/>
              <p:nvPr/>
            </p:nvSpPr>
            <p:spPr>
              <a:xfrm>
                <a:off x="4430425" y="4552400"/>
                <a:ext cx="1709725" cy="772725"/>
              </a:xfrm>
              <a:custGeom>
                <a:avLst/>
                <a:gdLst/>
                <a:ahLst/>
                <a:cxnLst/>
                <a:rect l="l" t="t" r="r" b="b"/>
                <a:pathLst>
                  <a:path w="68389" h="30909" extrusionOk="0">
                    <a:moveTo>
                      <a:pt x="68388" y="1"/>
                    </a:moveTo>
                    <a:lnTo>
                      <a:pt x="988" y="25476"/>
                    </a:lnTo>
                    <a:lnTo>
                      <a:pt x="0" y="30908"/>
                    </a:lnTo>
                    <a:lnTo>
                      <a:pt x="67894" y="5435"/>
                    </a:lnTo>
                    <a:lnTo>
                      <a:pt x="68388" y="1"/>
                    </a:lnTo>
                    <a:close/>
                  </a:path>
                </a:pathLst>
              </a:custGeom>
              <a:solidFill>
                <a:srgbClr val="C6FF0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Google Shape;374;p26"/>
              <p:cNvSpPr/>
              <p:nvPr/>
            </p:nvSpPr>
            <p:spPr>
              <a:xfrm>
                <a:off x="4422150" y="4544825"/>
                <a:ext cx="1725925" cy="787850"/>
              </a:xfrm>
              <a:custGeom>
                <a:avLst/>
                <a:gdLst/>
                <a:ahLst/>
                <a:cxnLst/>
                <a:rect l="l" t="t" r="r" b="b"/>
                <a:pathLst>
                  <a:path w="69037" h="31514" extrusionOk="0">
                    <a:moveTo>
                      <a:pt x="68374" y="757"/>
                    </a:moveTo>
                    <a:lnTo>
                      <a:pt x="67941" y="5521"/>
                    </a:lnTo>
                    <a:lnTo>
                      <a:pt x="724" y="30742"/>
                    </a:lnTo>
                    <a:lnTo>
                      <a:pt x="724" y="30742"/>
                    </a:lnTo>
                    <a:lnTo>
                      <a:pt x="1585" y="26001"/>
                    </a:lnTo>
                    <a:lnTo>
                      <a:pt x="68374" y="757"/>
                    </a:lnTo>
                    <a:close/>
                    <a:moveTo>
                      <a:pt x="68720" y="1"/>
                    </a:moveTo>
                    <a:cubicBezTo>
                      <a:pt x="68685" y="1"/>
                      <a:pt x="68648" y="7"/>
                      <a:pt x="68612" y="21"/>
                    </a:cubicBezTo>
                    <a:lnTo>
                      <a:pt x="1212" y="25496"/>
                    </a:lnTo>
                    <a:cubicBezTo>
                      <a:pt x="1112" y="25532"/>
                      <a:pt x="1041" y="25620"/>
                      <a:pt x="1021" y="25725"/>
                    </a:cubicBezTo>
                    <a:lnTo>
                      <a:pt x="35" y="31158"/>
                    </a:lnTo>
                    <a:cubicBezTo>
                      <a:pt x="0" y="31343"/>
                      <a:pt x="143" y="31514"/>
                      <a:pt x="331" y="31514"/>
                    </a:cubicBezTo>
                    <a:cubicBezTo>
                      <a:pt x="367" y="31514"/>
                      <a:pt x="403" y="31507"/>
                      <a:pt x="437" y="31495"/>
                    </a:cubicBezTo>
                    <a:lnTo>
                      <a:pt x="68330" y="6019"/>
                    </a:lnTo>
                    <a:cubicBezTo>
                      <a:pt x="68440" y="5979"/>
                      <a:pt x="68514" y="5880"/>
                      <a:pt x="68526" y="5764"/>
                    </a:cubicBezTo>
                    <a:lnTo>
                      <a:pt x="69019" y="331"/>
                    </a:lnTo>
                    <a:cubicBezTo>
                      <a:pt x="69036" y="147"/>
                      <a:pt x="68890" y="1"/>
                      <a:pt x="68720"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Google Shape;375;p26"/>
              <p:cNvSpPr/>
              <p:nvPr/>
            </p:nvSpPr>
            <p:spPr>
              <a:xfrm>
                <a:off x="4471675" y="4721000"/>
                <a:ext cx="1414175" cy="525075"/>
              </a:xfrm>
              <a:custGeom>
                <a:avLst/>
                <a:gdLst/>
                <a:ahLst/>
                <a:cxnLst/>
                <a:rect l="l" t="t" r="r" b="b"/>
                <a:pathLst>
                  <a:path w="56567" h="21003" extrusionOk="0">
                    <a:moveTo>
                      <a:pt x="56396" y="0"/>
                    </a:moveTo>
                    <a:cubicBezTo>
                      <a:pt x="56379" y="0"/>
                      <a:pt x="56361" y="3"/>
                      <a:pt x="56343" y="10"/>
                    </a:cubicBezTo>
                    <a:lnTo>
                      <a:pt x="159" y="20710"/>
                    </a:lnTo>
                    <a:cubicBezTo>
                      <a:pt x="1" y="20768"/>
                      <a:pt x="43" y="21002"/>
                      <a:pt x="211" y="21003"/>
                    </a:cubicBezTo>
                    <a:cubicBezTo>
                      <a:pt x="230" y="21003"/>
                      <a:pt x="247" y="20999"/>
                      <a:pt x="264" y="20992"/>
                    </a:cubicBezTo>
                    <a:lnTo>
                      <a:pt x="56448" y="293"/>
                    </a:lnTo>
                    <a:cubicBezTo>
                      <a:pt x="56526" y="264"/>
                      <a:pt x="56566" y="178"/>
                      <a:pt x="56538" y="99"/>
                    </a:cubicBezTo>
                    <a:cubicBezTo>
                      <a:pt x="56515" y="38"/>
                      <a:pt x="56457" y="0"/>
                      <a:pt x="5639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Google Shape;376;p26"/>
              <p:cNvSpPr/>
              <p:nvPr/>
            </p:nvSpPr>
            <p:spPr>
              <a:xfrm>
                <a:off x="4434700" y="4948950"/>
                <a:ext cx="908950" cy="340225"/>
              </a:xfrm>
              <a:custGeom>
                <a:avLst/>
                <a:gdLst/>
                <a:ahLst/>
                <a:cxnLst/>
                <a:rect l="l" t="t" r="r" b="b"/>
                <a:pathLst>
                  <a:path w="36358" h="13609" extrusionOk="0">
                    <a:moveTo>
                      <a:pt x="36187" y="0"/>
                    </a:moveTo>
                    <a:cubicBezTo>
                      <a:pt x="36171" y="0"/>
                      <a:pt x="36154" y="3"/>
                      <a:pt x="36137" y="9"/>
                    </a:cubicBezTo>
                    <a:lnTo>
                      <a:pt x="159" y="13315"/>
                    </a:lnTo>
                    <a:cubicBezTo>
                      <a:pt x="1" y="13374"/>
                      <a:pt x="42" y="13609"/>
                      <a:pt x="211" y="13609"/>
                    </a:cubicBezTo>
                    <a:cubicBezTo>
                      <a:pt x="230" y="13609"/>
                      <a:pt x="247" y="13605"/>
                      <a:pt x="264" y="13599"/>
                    </a:cubicBezTo>
                    <a:lnTo>
                      <a:pt x="36242" y="293"/>
                    </a:lnTo>
                    <a:cubicBezTo>
                      <a:pt x="36319" y="263"/>
                      <a:pt x="36358" y="177"/>
                      <a:pt x="36329" y="100"/>
                    </a:cubicBezTo>
                    <a:cubicBezTo>
                      <a:pt x="36306" y="38"/>
                      <a:pt x="36249" y="0"/>
                      <a:pt x="3618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Google Shape;377;p26"/>
              <p:cNvSpPr/>
              <p:nvPr/>
            </p:nvSpPr>
            <p:spPr>
              <a:xfrm>
                <a:off x="2731550" y="3426875"/>
                <a:ext cx="1731425" cy="1905800"/>
              </a:xfrm>
              <a:custGeom>
                <a:avLst/>
                <a:gdLst/>
                <a:ahLst/>
                <a:cxnLst/>
                <a:rect l="l" t="t" r="r" b="b"/>
                <a:pathLst>
                  <a:path w="69257" h="76232" extrusionOk="0">
                    <a:moveTo>
                      <a:pt x="605" y="1044"/>
                    </a:moveTo>
                    <a:lnTo>
                      <a:pt x="68618" y="70595"/>
                    </a:lnTo>
                    <a:lnTo>
                      <a:pt x="67762" y="75301"/>
                    </a:lnTo>
                    <a:lnTo>
                      <a:pt x="604" y="6602"/>
                    </a:lnTo>
                    <a:lnTo>
                      <a:pt x="605" y="1044"/>
                    </a:lnTo>
                    <a:close/>
                    <a:moveTo>
                      <a:pt x="305" y="0"/>
                    </a:moveTo>
                    <a:cubicBezTo>
                      <a:pt x="150" y="0"/>
                      <a:pt x="0" y="121"/>
                      <a:pt x="0" y="303"/>
                    </a:cubicBezTo>
                    <a:lnTo>
                      <a:pt x="0" y="6725"/>
                    </a:lnTo>
                    <a:cubicBezTo>
                      <a:pt x="0" y="6803"/>
                      <a:pt x="31" y="6879"/>
                      <a:pt x="86" y="6935"/>
                    </a:cubicBezTo>
                    <a:lnTo>
                      <a:pt x="67739" y="76141"/>
                    </a:lnTo>
                    <a:cubicBezTo>
                      <a:pt x="67797" y="76199"/>
                      <a:pt x="67873" y="76231"/>
                      <a:pt x="67955" y="76232"/>
                    </a:cubicBezTo>
                    <a:lnTo>
                      <a:pt x="67955" y="76232"/>
                    </a:lnTo>
                    <a:cubicBezTo>
                      <a:pt x="68101" y="76231"/>
                      <a:pt x="68225" y="76127"/>
                      <a:pt x="68251" y="75983"/>
                    </a:cubicBezTo>
                    <a:lnTo>
                      <a:pt x="69239" y="70549"/>
                    </a:lnTo>
                    <a:cubicBezTo>
                      <a:pt x="69256" y="70453"/>
                      <a:pt x="69226" y="70354"/>
                      <a:pt x="69158" y="70284"/>
                    </a:cubicBezTo>
                    <a:lnTo>
                      <a:pt x="518" y="92"/>
                    </a:lnTo>
                    <a:cubicBezTo>
                      <a:pt x="456" y="29"/>
                      <a:pt x="380" y="0"/>
                      <a:pt x="305" y="0"/>
                    </a:cubicBezTo>
                    <a:close/>
                    <a:moveTo>
                      <a:pt x="67955" y="76232"/>
                    </a:moveTo>
                    <a:cubicBezTo>
                      <a:pt x="67955" y="76232"/>
                      <a:pt x="67954" y="76232"/>
                      <a:pt x="67954" y="76232"/>
                    </a:cubicBezTo>
                    <a:lnTo>
                      <a:pt x="67955" y="76232"/>
                    </a:lnTo>
                    <a:cubicBezTo>
                      <a:pt x="67955" y="76232"/>
                      <a:pt x="67955" y="76232"/>
                      <a:pt x="67955" y="76232"/>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Google Shape;378;p26"/>
              <p:cNvSpPr/>
              <p:nvPr/>
            </p:nvSpPr>
            <p:spPr>
              <a:xfrm>
                <a:off x="2760150" y="3556625"/>
                <a:ext cx="1013400" cy="1011775"/>
              </a:xfrm>
              <a:custGeom>
                <a:avLst/>
                <a:gdLst/>
                <a:ahLst/>
                <a:cxnLst/>
                <a:rect l="l" t="t" r="r" b="b"/>
                <a:pathLst>
                  <a:path w="40536" h="40471" extrusionOk="0">
                    <a:moveTo>
                      <a:pt x="165" y="1"/>
                    </a:moveTo>
                    <a:cubicBezTo>
                      <a:pt x="127" y="1"/>
                      <a:pt x="88" y="16"/>
                      <a:pt x="59" y="45"/>
                    </a:cubicBezTo>
                    <a:cubicBezTo>
                      <a:pt x="0" y="104"/>
                      <a:pt x="0" y="200"/>
                      <a:pt x="59" y="259"/>
                    </a:cubicBezTo>
                    <a:lnTo>
                      <a:pt x="40226" y="40426"/>
                    </a:lnTo>
                    <a:cubicBezTo>
                      <a:pt x="40255" y="40454"/>
                      <a:pt x="40294" y="40470"/>
                      <a:pt x="40333" y="40470"/>
                    </a:cubicBezTo>
                    <a:cubicBezTo>
                      <a:pt x="40467" y="40470"/>
                      <a:pt x="40535" y="40308"/>
                      <a:pt x="40440" y="40213"/>
                    </a:cubicBezTo>
                    <a:lnTo>
                      <a:pt x="273" y="45"/>
                    </a:lnTo>
                    <a:cubicBezTo>
                      <a:pt x="243" y="16"/>
                      <a:pt x="204" y="1"/>
                      <a:pt x="165"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Google Shape;379;p26"/>
              <p:cNvSpPr/>
              <p:nvPr/>
            </p:nvSpPr>
            <p:spPr>
              <a:xfrm>
                <a:off x="3234375" y="3987775"/>
                <a:ext cx="1056625" cy="1079625"/>
              </a:xfrm>
              <a:custGeom>
                <a:avLst/>
                <a:gdLst/>
                <a:ahLst/>
                <a:cxnLst/>
                <a:rect l="l" t="t" r="r" b="b"/>
                <a:pathLst>
                  <a:path w="42265" h="43185" extrusionOk="0">
                    <a:moveTo>
                      <a:pt x="167" y="0"/>
                    </a:moveTo>
                    <a:cubicBezTo>
                      <a:pt x="129" y="0"/>
                      <a:pt x="91" y="14"/>
                      <a:pt x="61" y="44"/>
                    </a:cubicBezTo>
                    <a:cubicBezTo>
                      <a:pt x="0" y="103"/>
                      <a:pt x="2" y="202"/>
                      <a:pt x="64" y="261"/>
                    </a:cubicBezTo>
                    <a:lnTo>
                      <a:pt x="41956" y="43139"/>
                    </a:lnTo>
                    <a:cubicBezTo>
                      <a:pt x="41984" y="43169"/>
                      <a:pt x="42023" y="43185"/>
                      <a:pt x="42064" y="43185"/>
                    </a:cubicBezTo>
                    <a:cubicBezTo>
                      <a:pt x="42197" y="43185"/>
                      <a:pt x="42265" y="43024"/>
                      <a:pt x="42172" y="42928"/>
                    </a:cubicBezTo>
                    <a:lnTo>
                      <a:pt x="280" y="51"/>
                    </a:lnTo>
                    <a:cubicBezTo>
                      <a:pt x="250" y="17"/>
                      <a:pt x="208" y="0"/>
                      <a:pt x="16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Google Shape;380;p26"/>
              <p:cNvSpPr/>
              <p:nvPr/>
            </p:nvSpPr>
            <p:spPr>
              <a:xfrm>
                <a:off x="2739100" y="2878775"/>
                <a:ext cx="3401050" cy="2310525"/>
              </a:xfrm>
              <a:custGeom>
                <a:avLst/>
                <a:gdLst/>
                <a:ahLst/>
                <a:cxnLst/>
                <a:rect l="l" t="t" r="r" b="b"/>
                <a:pathLst>
                  <a:path w="136042" h="92421" extrusionOk="0">
                    <a:moveTo>
                      <a:pt x="66188" y="0"/>
                    </a:moveTo>
                    <a:lnTo>
                      <a:pt x="1" y="22227"/>
                    </a:lnTo>
                    <a:lnTo>
                      <a:pt x="68641" y="92421"/>
                    </a:lnTo>
                    <a:lnTo>
                      <a:pt x="136041" y="66946"/>
                    </a:lnTo>
                    <a:lnTo>
                      <a:pt x="66188" y="0"/>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Google Shape;381;p26"/>
              <p:cNvSpPr/>
              <p:nvPr/>
            </p:nvSpPr>
            <p:spPr>
              <a:xfrm>
                <a:off x="2729825" y="2871200"/>
                <a:ext cx="3419550" cy="2325625"/>
              </a:xfrm>
              <a:custGeom>
                <a:avLst/>
                <a:gdLst/>
                <a:ahLst/>
                <a:cxnLst/>
                <a:rect l="l" t="t" r="r" b="b"/>
                <a:pathLst>
                  <a:path w="136782" h="93025" extrusionOk="0">
                    <a:moveTo>
                      <a:pt x="66482" y="647"/>
                    </a:moveTo>
                    <a:lnTo>
                      <a:pt x="135858" y="67136"/>
                    </a:lnTo>
                    <a:lnTo>
                      <a:pt x="69089" y="92371"/>
                    </a:lnTo>
                    <a:lnTo>
                      <a:pt x="924" y="22662"/>
                    </a:lnTo>
                    <a:lnTo>
                      <a:pt x="66482" y="647"/>
                    </a:lnTo>
                    <a:close/>
                    <a:moveTo>
                      <a:pt x="66560" y="0"/>
                    </a:moveTo>
                    <a:cubicBezTo>
                      <a:pt x="66527" y="0"/>
                      <a:pt x="66494" y="6"/>
                      <a:pt x="66463" y="17"/>
                    </a:cubicBezTo>
                    <a:lnTo>
                      <a:pt x="276" y="22244"/>
                    </a:lnTo>
                    <a:cubicBezTo>
                      <a:pt x="64" y="22315"/>
                      <a:pt x="0" y="22582"/>
                      <a:pt x="156" y="22742"/>
                    </a:cubicBezTo>
                    <a:lnTo>
                      <a:pt x="68796" y="92934"/>
                    </a:lnTo>
                    <a:cubicBezTo>
                      <a:pt x="68852" y="92993"/>
                      <a:pt x="68931" y="93025"/>
                      <a:pt x="69012" y="93025"/>
                    </a:cubicBezTo>
                    <a:cubicBezTo>
                      <a:pt x="69048" y="93025"/>
                      <a:pt x="69085" y="93018"/>
                      <a:pt x="69119" y="93005"/>
                    </a:cubicBezTo>
                    <a:lnTo>
                      <a:pt x="136519" y="67532"/>
                    </a:lnTo>
                    <a:cubicBezTo>
                      <a:pt x="136727" y="67452"/>
                      <a:pt x="136781" y="67184"/>
                      <a:pt x="136621" y="67032"/>
                    </a:cubicBezTo>
                    <a:lnTo>
                      <a:pt x="66767" y="85"/>
                    </a:lnTo>
                    <a:cubicBezTo>
                      <a:pt x="66711" y="30"/>
                      <a:pt x="66636" y="0"/>
                      <a:pt x="66560"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Google Shape;384;p26"/>
              <p:cNvSpPr/>
              <p:nvPr/>
            </p:nvSpPr>
            <p:spPr>
              <a:xfrm>
                <a:off x="2924050" y="3207600"/>
                <a:ext cx="147750" cy="239450"/>
              </a:xfrm>
              <a:custGeom>
                <a:avLst/>
                <a:gdLst/>
                <a:ahLst/>
                <a:cxnLst/>
                <a:rect l="l" t="t" r="r" b="b"/>
                <a:pathLst>
                  <a:path w="5910" h="9578" extrusionOk="0">
                    <a:moveTo>
                      <a:pt x="1141" y="1"/>
                    </a:moveTo>
                    <a:cubicBezTo>
                      <a:pt x="666" y="1"/>
                      <a:pt x="234" y="327"/>
                      <a:pt x="126" y="810"/>
                    </a:cubicBezTo>
                    <a:cubicBezTo>
                      <a:pt x="0" y="1368"/>
                      <a:pt x="352" y="1922"/>
                      <a:pt x="910" y="2048"/>
                    </a:cubicBezTo>
                    <a:cubicBezTo>
                      <a:pt x="2294" y="2358"/>
                      <a:pt x="3386" y="3619"/>
                      <a:pt x="3627" y="5186"/>
                    </a:cubicBezTo>
                    <a:cubicBezTo>
                      <a:pt x="3783" y="6185"/>
                      <a:pt x="3578" y="7174"/>
                      <a:pt x="3052" y="7971"/>
                    </a:cubicBezTo>
                    <a:cubicBezTo>
                      <a:pt x="2842" y="8289"/>
                      <a:pt x="2824" y="8697"/>
                      <a:pt x="3004" y="9033"/>
                    </a:cubicBezTo>
                    <a:cubicBezTo>
                      <a:pt x="3185" y="9369"/>
                      <a:pt x="3535" y="9578"/>
                      <a:pt x="3916" y="9578"/>
                    </a:cubicBezTo>
                    <a:cubicBezTo>
                      <a:pt x="3917" y="9578"/>
                      <a:pt x="3918" y="9578"/>
                      <a:pt x="3920" y="9578"/>
                    </a:cubicBezTo>
                    <a:cubicBezTo>
                      <a:pt x="4268" y="9578"/>
                      <a:pt x="4592" y="9402"/>
                      <a:pt x="4783" y="9112"/>
                    </a:cubicBezTo>
                    <a:cubicBezTo>
                      <a:pt x="5592" y="7885"/>
                      <a:pt x="5909" y="6379"/>
                      <a:pt x="5677" y="4870"/>
                    </a:cubicBezTo>
                    <a:cubicBezTo>
                      <a:pt x="5306" y="2467"/>
                      <a:pt x="3572" y="520"/>
                      <a:pt x="1364" y="25"/>
                    </a:cubicBezTo>
                    <a:cubicBezTo>
                      <a:pt x="1289" y="8"/>
                      <a:pt x="1214" y="1"/>
                      <a:pt x="114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Google Shape;385;p26"/>
              <p:cNvSpPr/>
              <p:nvPr/>
            </p:nvSpPr>
            <p:spPr>
              <a:xfrm>
                <a:off x="3166700" y="3118625"/>
                <a:ext cx="147750" cy="239475"/>
              </a:xfrm>
              <a:custGeom>
                <a:avLst/>
                <a:gdLst/>
                <a:ahLst/>
                <a:cxnLst/>
                <a:rect l="l" t="t" r="r" b="b"/>
                <a:pathLst>
                  <a:path w="5910" h="9579" extrusionOk="0">
                    <a:moveTo>
                      <a:pt x="1136" y="0"/>
                    </a:moveTo>
                    <a:cubicBezTo>
                      <a:pt x="662" y="0"/>
                      <a:pt x="234" y="328"/>
                      <a:pt x="126" y="810"/>
                    </a:cubicBezTo>
                    <a:cubicBezTo>
                      <a:pt x="0" y="1368"/>
                      <a:pt x="352" y="1922"/>
                      <a:pt x="910" y="2047"/>
                    </a:cubicBezTo>
                    <a:cubicBezTo>
                      <a:pt x="2293" y="2358"/>
                      <a:pt x="3386" y="3619"/>
                      <a:pt x="3627" y="5186"/>
                    </a:cubicBezTo>
                    <a:cubicBezTo>
                      <a:pt x="3782" y="6186"/>
                      <a:pt x="3577" y="7175"/>
                      <a:pt x="3052" y="7971"/>
                    </a:cubicBezTo>
                    <a:cubicBezTo>
                      <a:pt x="2842" y="8290"/>
                      <a:pt x="2824" y="8698"/>
                      <a:pt x="3004" y="9032"/>
                    </a:cubicBezTo>
                    <a:cubicBezTo>
                      <a:pt x="3185" y="9368"/>
                      <a:pt x="3535" y="9579"/>
                      <a:pt x="3916" y="9579"/>
                    </a:cubicBezTo>
                    <a:cubicBezTo>
                      <a:pt x="4265" y="9579"/>
                      <a:pt x="4590" y="9404"/>
                      <a:pt x="4782" y="9113"/>
                    </a:cubicBezTo>
                    <a:cubicBezTo>
                      <a:pt x="5592" y="7886"/>
                      <a:pt x="5909" y="6379"/>
                      <a:pt x="5677" y="4870"/>
                    </a:cubicBezTo>
                    <a:cubicBezTo>
                      <a:pt x="5305" y="2468"/>
                      <a:pt x="3573" y="521"/>
                      <a:pt x="1364" y="26"/>
                    </a:cubicBezTo>
                    <a:cubicBezTo>
                      <a:pt x="1288" y="9"/>
                      <a:pt x="1212" y="0"/>
                      <a:pt x="113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Google Shape;386;p26"/>
              <p:cNvSpPr/>
              <p:nvPr/>
            </p:nvSpPr>
            <p:spPr>
              <a:xfrm>
                <a:off x="4132125" y="2787050"/>
                <a:ext cx="147475" cy="239450"/>
              </a:xfrm>
              <a:custGeom>
                <a:avLst/>
                <a:gdLst/>
                <a:ahLst/>
                <a:cxnLst/>
                <a:rect l="l" t="t" r="r" b="b"/>
                <a:pathLst>
                  <a:path w="5899" h="9578" extrusionOk="0">
                    <a:moveTo>
                      <a:pt x="1136" y="1"/>
                    </a:moveTo>
                    <a:cubicBezTo>
                      <a:pt x="661" y="1"/>
                      <a:pt x="233" y="329"/>
                      <a:pt x="124" y="811"/>
                    </a:cubicBezTo>
                    <a:cubicBezTo>
                      <a:pt x="0" y="1366"/>
                      <a:pt x="346" y="1918"/>
                      <a:pt x="899" y="2046"/>
                    </a:cubicBezTo>
                    <a:cubicBezTo>
                      <a:pt x="2284" y="2357"/>
                      <a:pt x="3375" y="3618"/>
                      <a:pt x="3617" y="5185"/>
                    </a:cubicBezTo>
                    <a:cubicBezTo>
                      <a:pt x="3772" y="6185"/>
                      <a:pt x="3567" y="7174"/>
                      <a:pt x="3042" y="7970"/>
                    </a:cubicBezTo>
                    <a:cubicBezTo>
                      <a:pt x="2831" y="8289"/>
                      <a:pt x="2813" y="8696"/>
                      <a:pt x="2994" y="9031"/>
                    </a:cubicBezTo>
                    <a:cubicBezTo>
                      <a:pt x="3174" y="9367"/>
                      <a:pt x="3525" y="9577"/>
                      <a:pt x="3905" y="9578"/>
                    </a:cubicBezTo>
                    <a:cubicBezTo>
                      <a:pt x="4254" y="9578"/>
                      <a:pt x="4579" y="9403"/>
                      <a:pt x="4770" y="9112"/>
                    </a:cubicBezTo>
                    <a:cubicBezTo>
                      <a:pt x="5580" y="7885"/>
                      <a:pt x="5898" y="6378"/>
                      <a:pt x="5665" y="4870"/>
                    </a:cubicBezTo>
                    <a:cubicBezTo>
                      <a:pt x="5295" y="2466"/>
                      <a:pt x="3563" y="519"/>
                      <a:pt x="1354" y="24"/>
                    </a:cubicBezTo>
                    <a:cubicBezTo>
                      <a:pt x="1281" y="8"/>
                      <a:pt x="1208" y="1"/>
                      <a:pt x="113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Google Shape;387;p26"/>
              <p:cNvSpPr/>
              <p:nvPr/>
            </p:nvSpPr>
            <p:spPr>
              <a:xfrm>
                <a:off x="3886525" y="2862525"/>
                <a:ext cx="147750" cy="239475"/>
              </a:xfrm>
              <a:custGeom>
                <a:avLst/>
                <a:gdLst/>
                <a:ahLst/>
                <a:cxnLst/>
                <a:rect l="l" t="t" r="r" b="b"/>
                <a:pathLst>
                  <a:path w="5910" h="9579" extrusionOk="0">
                    <a:moveTo>
                      <a:pt x="1140" y="0"/>
                    </a:moveTo>
                    <a:cubicBezTo>
                      <a:pt x="666" y="0"/>
                      <a:pt x="235" y="326"/>
                      <a:pt x="126" y="809"/>
                    </a:cubicBezTo>
                    <a:cubicBezTo>
                      <a:pt x="1" y="1368"/>
                      <a:pt x="352" y="1922"/>
                      <a:pt x="911" y="2047"/>
                    </a:cubicBezTo>
                    <a:cubicBezTo>
                      <a:pt x="2294" y="2358"/>
                      <a:pt x="3386" y="3618"/>
                      <a:pt x="3628" y="5186"/>
                    </a:cubicBezTo>
                    <a:cubicBezTo>
                      <a:pt x="3782" y="6185"/>
                      <a:pt x="3577" y="7174"/>
                      <a:pt x="3053" y="7971"/>
                    </a:cubicBezTo>
                    <a:cubicBezTo>
                      <a:pt x="2842" y="8288"/>
                      <a:pt x="2824" y="8697"/>
                      <a:pt x="3005" y="9032"/>
                    </a:cubicBezTo>
                    <a:cubicBezTo>
                      <a:pt x="3185" y="9368"/>
                      <a:pt x="3535" y="9577"/>
                      <a:pt x="3917" y="9579"/>
                    </a:cubicBezTo>
                    <a:cubicBezTo>
                      <a:pt x="4265" y="9579"/>
                      <a:pt x="4590" y="9403"/>
                      <a:pt x="4783" y="9112"/>
                    </a:cubicBezTo>
                    <a:cubicBezTo>
                      <a:pt x="5592" y="7885"/>
                      <a:pt x="5910" y="6378"/>
                      <a:pt x="5676" y="4869"/>
                    </a:cubicBezTo>
                    <a:cubicBezTo>
                      <a:pt x="5306" y="2467"/>
                      <a:pt x="3573" y="520"/>
                      <a:pt x="1364" y="24"/>
                    </a:cubicBezTo>
                    <a:cubicBezTo>
                      <a:pt x="1289" y="8"/>
                      <a:pt x="1214" y="0"/>
                      <a:pt x="1140"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Google Shape;388;p26"/>
              <p:cNvSpPr/>
              <p:nvPr/>
            </p:nvSpPr>
            <p:spPr>
              <a:xfrm>
                <a:off x="3663050" y="2948825"/>
                <a:ext cx="147425" cy="239425"/>
              </a:xfrm>
              <a:custGeom>
                <a:avLst/>
                <a:gdLst/>
                <a:ahLst/>
                <a:cxnLst/>
                <a:rect l="l" t="t" r="r" b="b"/>
                <a:pathLst>
                  <a:path w="5897" h="9577" extrusionOk="0">
                    <a:moveTo>
                      <a:pt x="1135" y="1"/>
                    </a:moveTo>
                    <a:cubicBezTo>
                      <a:pt x="661" y="1"/>
                      <a:pt x="233" y="329"/>
                      <a:pt x="125" y="810"/>
                    </a:cubicBezTo>
                    <a:cubicBezTo>
                      <a:pt x="1" y="1364"/>
                      <a:pt x="346" y="1915"/>
                      <a:pt x="899" y="2046"/>
                    </a:cubicBezTo>
                    <a:cubicBezTo>
                      <a:pt x="2283" y="2356"/>
                      <a:pt x="3374" y="3617"/>
                      <a:pt x="3615" y="5184"/>
                    </a:cubicBezTo>
                    <a:cubicBezTo>
                      <a:pt x="3771" y="6184"/>
                      <a:pt x="3566" y="7173"/>
                      <a:pt x="3040" y="7970"/>
                    </a:cubicBezTo>
                    <a:cubicBezTo>
                      <a:pt x="2831" y="8287"/>
                      <a:pt x="2813" y="8696"/>
                      <a:pt x="2993" y="9031"/>
                    </a:cubicBezTo>
                    <a:cubicBezTo>
                      <a:pt x="3174" y="9367"/>
                      <a:pt x="3523" y="9577"/>
                      <a:pt x="3905" y="9577"/>
                    </a:cubicBezTo>
                    <a:cubicBezTo>
                      <a:pt x="3906" y="9577"/>
                      <a:pt x="3907" y="9577"/>
                      <a:pt x="3909" y="9577"/>
                    </a:cubicBezTo>
                    <a:cubicBezTo>
                      <a:pt x="4256" y="9577"/>
                      <a:pt x="4580" y="9401"/>
                      <a:pt x="4771" y="9111"/>
                    </a:cubicBezTo>
                    <a:cubicBezTo>
                      <a:pt x="5580" y="7884"/>
                      <a:pt x="5897" y="6377"/>
                      <a:pt x="5665" y="4867"/>
                    </a:cubicBezTo>
                    <a:cubicBezTo>
                      <a:pt x="5294" y="2465"/>
                      <a:pt x="3561" y="518"/>
                      <a:pt x="1352" y="24"/>
                    </a:cubicBezTo>
                    <a:cubicBezTo>
                      <a:pt x="1279" y="8"/>
                      <a:pt x="1207" y="1"/>
                      <a:pt x="1135"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Google Shape;389;p26"/>
              <p:cNvSpPr/>
              <p:nvPr/>
            </p:nvSpPr>
            <p:spPr>
              <a:xfrm>
                <a:off x="3417425" y="3018875"/>
                <a:ext cx="147750" cy="239475"/>
              </a:xfrm>
              <a:custGeom>
                <a:avLst/>
                <a:gdLst/>
                <a:ahLst/>
                <a:cxnLst/>
                <a:rect l="l" t="t" r="r" b="b"/>
                <a:pathLst>
                  <a:path w="5910" h="9579" extrusionOk="0">
                    <a:moveTo>
                      <a:pt x="1141" y="1"/>
                    </a:moveTo>
                    <a:cubicBezTo>
                      <a:pt x="666" y="1"/>
                      <a:pt x="234" y="327"/>
                      <a:pt x="126" y="810"/>
                    </a:cubicBezTo>
                    <a:cubicBezTo>
                      <a:pt x="0" y="1368"/>
                      <a:pt x="352" y="1923"/>
                      <a:pt x="910" y="2048"/>
                    </a:cubicBezTo>
                    <a:cubicBezTo>
                      <a:pt x="2294" y="2359"/>
                      <a:pt x="3386" y="3619"/>
                      <a:pt x="3628" y="5186"/>
                    </a:cubicBezTo>
                    <a:cubicBezTo>
                      <a:pt x="3782" y="6186"/>
                      <a:pt x="3578" y="7175"/>
                      <a:pt x="3053" y="7972"/>
                    </a:cubicBezTo>
                    <a:cubicBezTo>
                      <a:pt x="2842" y="8289"/>
                      <a:pt x="2824" y="8697"/>
                      <a:pt x="3004" y="9033"/>
                    </a:cubicBezTo>
                    <a:cubicBezTo>
                      <a:pt x="3185" y="9369"/>
                      <a:pt x="3536" y="9578"/>
                      <a:pt x="3916" y="9578"/>
                    </a:cubicBezTo>
                    <a:cubicBezTo>
                      <a:pt x="3917" y="9578"/>
                      <a:pt x="3918" y="9578"/>
                      <a:pt x="3920" y="9578"/>
                    </a:cubicBezTo>
                    <a:cubicBezTo>
                      <a:pt x="4267" y="9578"/>
                      <a:pt x="4591" y="9403"/>
                      <a:pt x="4782" y="9113"/>
                    </a:cubicBezTo>
                    <a:cubicBezTo>
                      <a:pt x="5592" y="7885"/>
                      <a:pt x="5909" y="6379"/>
                      <a:pt x="5677" y="4869"/>
                    </a:cubicBezTo>
                    <a:cubicBezTo>
                      <a:pt x="5305" y="2468"/>
                      <a:pt x="3572" y="521"/>
                      <a:pt x="1364" y="25"/>
                    </a:cubicBezTo>
                    <a:cubicBezTo>
                      <a:pt x="1289" y="9"/>
                      <a:pt x="1214" y="1"/>
                      <a:pt x="114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Google Shape;390;p26"/>
              <p:cNvSpPr/>
              <p:nvPr/>
            </p:nvSpPr>
            <p:spPr>
              <a:xfrm>
                <a:off x="5810475" y="4484050"/>
                <a:ext cx="74925" cy="31725"/>
              </a:xfrm>
              <a:custGeom>
                <a:avLst/>
                <a:gdLst/>
                <a:ahLst/>
                <a:cxnLst/>
                <a:rect l="l" t="t" r="r" b="b"/>
                <a:pathLst>
                  <a:path w="2997" h="1269" extrusionOk="0">
                    <a:moveTo>
                      <a:pt x="2825" y="0"/>
                    </a:moveTo>
                    <a:cubicBezTo>
                      <a:pt x="2808" y="0"/>
                      <a:pt x="2790" y="3"/>
                      <a:pt x="2773" y="9"/>
                    </a:cubicBezTo>
                    <a:lnTo>
                      <a:pt x="159" y="975"/>
                    </a:lnTo>
                    <a:cubicBezTo>
                      <a:pt x="0" y="1034"/>
                      <a:pt x="43" y="1269"/>
                      <a:pt x="212" y="1269"/>
                    </a:cubicBezTo>
                    <a:cubicBezTo>
                      <a:pt x="229" y="1267"/>
                      <a:pt x="246" y="1265"/>
                      <a:pt x="264" y="1258"/>
                    </a:cubicBezTo>
                    <a:lnTo>
                      <a:pt x="2879" y="292"/>
                    </a:lnTo>
                    <a:cubicBezTo>
                      <a:pt x="2957" y="264"/>
                      <a:pt x="2996" y="177"/>
                      <a:pt x="2967" y="99"/>
                    </a:cubicBezTo>
                    <a:cubicBezTo>
                      <a:pt x="2945" y="38"/>
                      <a:pt x="2887" y="0"/>
                      <a:pt x="2825"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Google Shape;391;p26"/>
              <p:cNvSpPr/>
              <p:nvPr/>
            </p:nvSpPr>
            <p:spPr>
              <a:xfrm>
                <a:off x="4519200" y="4530150"/>
                <a:ext cx="1241350" cy="462500"/>
              </a:xfrm>
              <a:custGeom>
                <a:avLst/>
                <a:gdLst/>
                <a:ahLst/>
                <a:cxnLst/>
                <a:rect l="l" t="t" r="r" b="b"/>
                <a:pathLst>
                  <a:path w="49654" h="18500" extrusionOk="0">
                    <a:moveTo>
                      <a:pt x="49483" y="0"/>
                    </a:moveTo>
                    <a:cubicBezTo>
                      <a:pt x="49467" y="0"/>
                      <a:pt x="49450" y="3"/>
                      <a:pt x="49433" y="9"/>
                    </a:cubicBezTo>
                    <a:lnTo>
                      <a:pt x="159" y="18206"/>
                    </a:lnTo>
                    <a:cubicBezTo>
                      <a:pt x="1" y="18265"/>
                      <a:pt x="43" y="18500"/>
                      <a:pt x="212" y="18500"/>
                    </a:cubicBezTo>
                    <a:cubicBezTo>
                      <a:pt x="229" y="18500"/>
                      <a:pt x="247" y="18496"/>
                      <a:pt x="264" y="18490"/>
                    </a:cubicBezTo>
                    <a:lnTo>
                      <a:pt x="49538" y="293"/>
                    </a:lnTo>
                    <a:cubicBezTo>
                      <a:pt x="49615" y="263"/>
                      <a:pt x="49654" y="177"/>
                      <a:pt x="49625" y="100"/>
                    </a:cubicBezTo>
                    <a:cubicBezTo>
                      <a:pt x="49602" y="38"/>
                      <a:pt x="49545" y="0"/>
                      <a:pt x="49483"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Google Shape;392;p26"/>
              <p:cNvSpPr/>
              <p:nvPr/>
            </p:nvSpPr>
            <p:spPr>
              <a:xfrm>
                <a:off x="4553750" y="4345300"/>
                <a:ext cx="1185175" cy="441750"/>
              </a:xfrm>
              <a:custGeom>
                <a:avLst/>
                <a:gdLst/>
                <a:ahLst/>
                <a:cxnLst/>
                <a:rect l="l" t="t" r="r" b="b"/>
                <a:pathLst>
                  <a:path w="47407" h="17670" extrusionOk="0">
                    <a:moveTo>
                      <a:pt x="47237" y="1"/>
                    </a:moveTo>
                    <a:cubicBezTo>
                      <a:pt x="47220" y="1"/>
                      <a:pt x="47201" y="4"/>
                      <a:pt x="47184" y="11"/>
                    </a:cubicBezTo>
                    <a:lnTo>
                      <a:pt x="160" y="17377"/>
                    </a:lnTo>
                    <a:cubicBezTo>
                      <a:pt x="1" y="17435"/>
                      <a:pt x="42" y="17670"/>
                      <a:pt x="211" y="17670"/>
                    </a:cubicBezTo>
                    <a:cubicBezTo>
                      <a:pt x="230" y="17670"/>
                      <a:pt x="247" y="17667"/>
                      <a:pt x="264" y="17661"/>
                    </a:cubicBezTo>
                    <a:lnTo>
                      <a:pt x="47289" y="294"/>
                    </a:lnTo>
                    <a:cubicBezTo>
                      <a:pt x="47367" y="265"/>
                      <a:pt x="47407" y="177"/>
                      <a:pt x="47378" y="99"/>
                    </a:cubicBezTo>
                    <a:cubicBezTo>
                      <a:pt x="47356" y="39"/>
                      <a:pt x="47298" y="1"/>
                      <a:pt x="47237"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Google Shape;393;p26"/>
              <p:cNvSpPr/>
              <p:nvPr/>
            </p:nvSpPr>
            <p:spPr>
              <a:xfrm>
                <a:off x="4372750" y="4808350"/>
                <a:ext cx="112400" cy="45550"/>
              </a:xfrm>
              <a:custGeom>
                <a:avLst/>
                <a:gdLst/>
                <a:ahLst/>
                <a:cxnLst/>
                <a:rect l="l" t="t" r="r" b="b"/>
                <a:pathLst>
                  <a:path w="4496" h="1822" extrusionOk="0">
                    <a:moveTo>
                      <a:pt x="4326" y="1"/>
                    </a:moveTo>
                    <a:cubicBezTo>
                      <a:pt x="4308" y="1"/>
                      <a:pt x="4290" y="4"/>
                      <a:pt x="4273" y="10"/>
                    </a:cubicBezTo>
                    <a:lnTo>
                      <a:pt x="159" y="1528"/>
                    </a:lnTo>
                    <a:cubicBezTo>
                      <a:pt x="1" y="1587"/>
                      <a:pt x="43" y="1822"/>
                      <a:pt x="211" y="1822"/>
                    </a:cubicBezTo>
                    <a:cubicBezTo>
                      <a:pt x="229" y="1822"/>
                      <a:pt x="247" y="1818"/>
                      <a:pt x="264" y="1813"/>
                    </a:cubicBezTo>
                    <a:lnTo>
                      <a:pt x="4379" y="293"/>
                    </a:lnTo>
                    <a:cubicBezTo>
                      <a:pt x="4457" y="265"/>
                      <a:pt x="4496" y="177"/>
                      <a:pt x="4467" y="99"/>
                    </a:cubicBezTo>
                    <a:cubicBezTo>
                      <a:pt x="4445" y="38"/>
                      <a:pt x="4387" y="1"/>
                      <a:pt x="432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Google Shape;394;p26"/>
              <p:cNvSpPr/>
              <p:nvPr/>
            </p:nvSpPr>
            <p:spPr>
              <a:xfrm>
                <a:off x="4226300" y="4206525"/>
                <a:ext cx="1366300" cy="508625"/>
              </a:xfrm>
              <a:custGeom>
                <a:avLst/>
                <a:gdLst/>
                <a:ahLst/>
                <a:cxnLst/>
                <a:rect l="l" t="t" r="r" b="b"/>
                <a:pathLst>
                  <a:path w="54652" h="20345" extrusionOk="0">
                    <a:moveTo>
                      <a:pt x="54481" y="1"/>
                    </a:moveTo>
                    <a:cubicBezTo>
                      <a:pt x="54462" y="1"/>
                      <a:pt x="54443" y="4"/>
                      <a:pt x="54425" y="12"/>
                    </a:cubicBezTo>
                    <a:lnTo>
                      <a:pt x="159" y="20053"/>
                    </a:lnTo>
                    <a:cubicBezTo>
                      <a:pt x="0" y="20111"/>
                      <a:pt x="43" y="20345"/>
                      <a:pt x="212" y="20345"/>
                    </a:cubicBezTo>
                    <a:cubicBezTo>
                      <a:pt x="229" y="20345"/>
                      <a:pt x="248" y="20343"/>
                      <a:pt x="264" y="20336"/>
                    </a:cubicBezTo>
                    <a:lnTo>
                      <a:pt x="54530" y="295"/>
                    </a:lnTo>
                    <a:cubicBezTo>
                      <a:pt x="54610" y="267"/>
                      <a:pt x="54652" y="179"/>
                      <a:pt x="54622" y="99"/>
                    </a:cubicBezTo>
                    <a:cubicBezTo>
                      <a:pt x="54600" y="38"/>
                      <a:pt x="54542" y="1"/>
                      <a:pt x="5448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8" name="Google Shape;395;p26"/>
              <p:cNvSpPr/>
              <p:nvPr/>
            </p:nvSpPr>
            <p:spPr>
              <a:xfrm>
                <a:off x="4079850" y="4067825"/>
                <a:ext cx="1366175" cy="508575"/>
              </a:xfrm>
              <a:custGeom>
                <a:avLst/>
                <a:gdLst/>
                <a:ahLst/>
                <a:cxnLst/>
                <a:rect l="l" t="t" r="r" b="b"/>
                <a:pathLst>
                  <a:path w="54647" h="20343" extrusionOk="0">
                    <a:moveTo>
                      <a:pt x="54477" y="0"/>
                    </a:moveTo>
                    <a:cubicBezTo>
                      <a:pt x="54459" y="0"/>
                      <a:pt x="54441" y="3"/>
                      <a:pt x="54424" y="10"/>
                    </a:cubicBezTo>
                    <a:lnTo>
                      <a:pt x="159" y="20051"/>
                    </a:lnTo>
                    <a:cubicBezTo>
                      <a:pt x="0" y="20110"/>
                      <a:pt x="43" y="20343"/>
                      <a:pt x="211" y="20343"/>
                    </a:cubicBezTo>
                    <a:cubicBezTo>
                      <a:pt x="229" y="20343"/>
                      <a:pt x="248" y="20341"/>
                      <a:pt x="265" y="20334"/>
                    </a:cubicBezTo>
                    <a:lnTo>
                      <a:pt x="54528" y="293"/>
                    </a:lnTo>
                    <a:cubicBezTo>
                      <a:pt x="54607" y="264"/>
                      <a:pt x="54647" y="177"/>
                      <a:pt x="54618" y="98"/>
                    </a:cubicBezTo>
                    <a:cubicBezTo>
                      <a:pt x="54596" y="38"/>
                      <a:pt x="54538" y="0"/>
                      <a:pt x="5447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9" name="Google Shape;396;p26"/>
              <p:cNvSpPr/>
              <p:nvPr/>
            </p:nvSpPr>
            <p:spPr>
              <a:xfrm>
                <a:off x="5233050" y="3929075"/>
                <a:ext cx="66525" cy="28600"/>
              </a:xfrm>
              <a:custGeom>
                <a:avLst/>
                <a:gdLst/>
                <a:ahLst/>
                <a:cxnLst/>
                <a:rect l="l" t="t" r="r" b="b"/>
                <a:pathLst>
                  <a:path w="2661" h="1144" extrusionOk="0">
                    <a:moveTo>
                      <a:pt x="2491" y="0"/>
                    </a:moveTo>
                    <a:cubicBezTo>
                      <a:pt x="2473" y="0"/>
                      <a:pt x="2455" y="3"/>
                      <a:pt x="2438" y="10"/>
                    </a:cubicBezTo>
                    <a:lnTo>
                      <a:pt x="158" y="851"/>
                    </a:lnTo>
                    <a:cubicBezTo>
                      <a:pt x="1" y="909"/>
                      <a:pt x="42" y="1144"/>
                      <a:pt x="211" y="1144"/>
                    </a:cubicBezTo>
                    <a:cubicBezTo>
                      <a:pt x="229" y="1144"/>
                      <a:pt x="247" y="1140"/>
                      <a:pt x="264" y="1135"/>
                    </a:cubicBezTo>
                    <a:lnTo>
                      <a:pt x="2542" y="293"/>
                    </a:lnTo>
                    <a:cubicBezTo>
                      <a:pt x="2621" y="264"/>
                      <a:pt x="2661" y="177"/>
                      <a:pt x="2632" y="99"/>
                    </a:cubicBezTo>
                    <a:cubicBezTo>
                      <a:pt x="2610" y="38"/>
                      <a:pt x="2552" y="0"/>
                      <a:pt x="2491"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0" name="Google Shape;397;p26"/>
              <p:cNvSpPr/>
              <p:nvPr/>
            </p:nvSpPr>
            <p:spPr>
              <a:xfrm>
                <a:off x="3933400" y="3980150"/>
                <a:ext cx="1227900" cy="457525"/>
              </a:xfrm>
              <a:custGeom>
                <a:avLst/>
                <a:gdLst/>
                <a:ahLst/>
                <a:cxnLst/>
                <a:rect l="l" t="t" r="r" b="b"/>
                <a:pathLst>
                  <a:path w="49116" h="18301" extrusionOk="0">
                    <a:moveTo>
                      <a:pt x="48946" y="1"/>
                    </a:moveTo>
                    <a:cubicBezTo>
                      <a:pt x="48928" y="1"/>
                      <a:pt x="48910" y="4"/>
                      <a:pt x="48892" y="11"/>
                    </a:cubicBezTo>
                    <a:lnTo>
                      <a:pt x="159" y="18008"/>
                    </a:lnTo>
                    <a:cubicBezTo>
                      <a:pt x="0" y="18065"/>
                      <a:pt x="43" y="18300"/>
                      <a:pt x="212" y="18300"/>
                    </a:cubicBezTo>
                    <a:cubicBezTo>
                      <a:pt x="229" y="18300"/>
                      <a:pt x="248" y="18297"/>
                      <a:pt x="264" y="18291"/>
                    </a:cubicBezTo>
                    <a:lnTo>
                      <a:pt x="48997" y="293"/>
                    </a:lnTo>
                    <a:cubicBezTo>
                      <a:pt x="49075" y="265"/>
                      <a:pt x="49115" y="177"/>
                      <a:pt x="49087" y="99"/>
                    </a:cubicBezTo>
                    <a:cubicBezTo>
                      <a:pt x="49064" y="38"/>
                      <a:pt x="49007" y="1"/>
                      <a:pt x="4894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1" name="Google Shape;398;p26"/>
              <p:cNvSpPr/>
              <p:nvPr/>
            </p:nvSpPr>
            <p:spPr>
              <a:xfrm>
                <a:off x="3786950" y="3790300"/>
                <a:ext cx="1366175" cy="508625"/>
              </a:xfrm>
              <a:custGeom>
                <a:avLst/>
                <a:gdLst/>
                <a:ahLst/>
                <a:cxnLst/>
                <a:rect l="l" t="t" r="r" b="b"/>
                <a:pathLst>
                  <a:path w="54647" h="20345" extrusionOk="0">
                    <a:moveTo>
                      <a:pt x="54477" y="1"/>
                    </a:moveTo>
                    <a:cubicBezTo>
                      <a:pt x="54459" y="1"/>
                      <a:pt x="54442" y="4"/>
                      <a:pt x="54425" y="10"/>
                    </a:cubicBezTo>
                    <a:lnTo>
                      <a:pt x="159" y="20052"/>
                    </a:lnTo>
                    <a:cubicBezTo>
                      <a:pt x="0" y="20110"/>
                      <a:pt x="43" y="20344"/>
                      <a:pt x="211" y="20344"/>
                    </a:cubicBezTo>
                    <a:cubicBezTo>
                      <a:pt x="229" y="20344"/>
                      <a:pt x="246" y="20342"/>
                      <a:pt x="264" y="20336"/>
                    </a:cubicBezTo>
                    <a:lnTo>
                      <a:pt x="54529" y="294"/>
                    </a:lnTo>
                    <a:cubicBezTo>
                      <a:pt x="54608" y="265"/>
                      <a:pt x="54647" y="178"/>
                      <a:pt x="54618" y="100"/>
                    </a:cubicBezTo>
                    <a:cubicBezTo>
                      <a:pt x="54596" y="39"/>
                      <a:pt x="54538" y="1"/>
                      <a:pt x="54477"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Google Shape;400;p26"/>
              <p:cNvSpPr/>
              <p:nvPr/>
            </p:nvSpPr>
            <p:spPr>
              <a:xfrm>
                <a:off x="3494050" y="3512825"/>
                <a:ext cx="1366175" cy="508625"/>
              </a:xfrm>
              <a:custGeom>
                <a:avLst/>
                <a:gdLst/>
                <a:ahLst/>
                <a:cxnLst/>
                <a:rect l="l" t="t" r="r" b="b"/>
                <a:pathLst>
                  <a:path w="54647" h="20345" extrusionOk="0">
                    <a:moveTo>
                      <a:pt x="54476" y="1"/>
                    </a:moveTo>
                    <a:cubicBezTo>
                      <a:pt x="54459" y="1"/>
                      <a:pt x="54441" y="4"/>
                      <a:pt x="54424" y="10"/>
                    </a:cubicBezTo>
                    <a:lnTo>
                      <a:pt x="159" y="20051"/>
                    </a:lnTo>
                    <a:cubicBezTo>
                      <a:pt x="0" y="20110"/>
                      <a:pt x="43" y="20343"/>
                      <a:pt x="211" y="20345"/>
                    </a:cubicBezTo>
                    <a:cubicBezTo>
                      <a:pt x="229" y="20345"/>
                      <a:pt x="246" y="20341"/>
                      <a:pt x="264" y="20335"/>
                    </a:cubicBezTo>
                    <a:lnTo>
                      <a:pt x="54528" y="293"/>
                    </a:lnTo>
                    <a:cubicBezTo>
                      <a:pt x="54606" y="265"/>
                      <a:pt x="54647" y="177"/>
                      <a:pt x="54618" y="99"/>
                    </a:cubicBezTo>
                    <a:cubicBezTo>
                      <a:pt x="54596" y="38"/>
                      <a:pt x="54538" y="1"/>
                      <a:pt x="5447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 name="Google Shape;401;p26"/>
              <p:cNvSpPr/>
              <p:nvPr/>
            </p:nvSpPr>
            <p:spPr>
              <a:xfrm>
                <a:off x="3347600" y="3374125"/>
                <a:ext cx="1366050" cy="508575"/>
              </a:xfrm>
              <a:custGeom>
                <a:avLst/>
                <a:gdLst/>
                <a:ahLst/>
                <a:cxnLst/>
                <a:rect l="l" t="t" r="r" b="b"/>
                <a:pathLst>
                  <a:path w="54642" h="20343" extrusionOk="0">
                    <a:moveTo>
                      <a:pt x="54472" y="0"/>
                    </a:moveTo>
                    <a:cubicBezTo>
                      <a:pt x="54456" y="0"/>
                      <a:pt x="54440" y="3"/>
                      <a:pt x="54423" y="8"/>
                    </a:cubicBezTo>
                    <a:lnTo>
                      <a:pt x="159" y="20049"/>
                    </a:lnTo>
                    <a:cubicBezTo>
                      <a:pt x="0" y="20108"/>
                      <a:pt x="42" y="20342"/>
                      <a:pt x="211" y="20343"/>
                    </a:cubicBezTo>
                    <a:cubicBezTo>
                      <a:pt x="228" y="20342"/>
                      <a:pt x="246" y="20339"/>
                      <a:pt x="262" y="20332"/>
                    </a:cubicBezTo>
                    <a:lnTo>
                      <a:pt x="54528" y="291"/>
                    </a:lnTo>
                    <a:cubicBezTo>
                      <a:pt x="54604" y="261"/>
                      <a:pt x="54642" y="175"/>
                      <a:pt x="54613" y="98"/>
                    </a:cubicBezTo>
                    <a:cubicBezTo>
                      <a:pt x="54591" y="38"/>
                      <a:pt x="54534" y="0"/>
                      <a:pt x="54472"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 name="Google Shape;402;p26"/>
              <p:cNvSpPr/>
              <p:nvPr/>
            </p:nvSpPr>
            <p:spPr>
              <a:xfrm>
                <a:off x="4509750" y="3235325"/>
                <a:ext cx="57575" cy="25325"/>
              </a:xfrm>
              <a:custGeom>
                <a:avLst/>
                <a:gdLst/>
                <a:ahLst/>
                <a:cxnLst/>
                <a:rect l="l" t="t" r="r" b="b"/>
                <a:pathLst>
                  <a:path w="2303" h="1013" extrusionOk="0">
                    <a:moveTo>
                      <a:pt x="2133" y="1"/>
                    </a:moveTo>
                    <a:cubicBezTo>
                      <a:pt x="2115" y="1"/>
                      <a:pt x="2097" y="4"/>
                      <a:pt x="2079" y="11"/>
                    </a:cubicBezTo>
                    <a:lnTo>
                      <a:pt x="158" y="719"/>
                    </a:lnTo>
                    <a:cubicBezTo>
                      <a:pt x="0" y="778"/>
                      <a:pt x="43" y="1012"/>
                      <a:pt x="211" y="1012"/>
                    </a:cubicBezTo>
                    <a:cubicBezTo>
                      <a:pt x="229" y="1012"/>
                      <a:pt x="246" y="1009"/>
                      <a:pt x="264" y="1003"/>
                    </a:cubicBezTo>
                    <a:lnTo>
                      <a:pt x="2184" y="294"/>
                    </a:lnTo>
                    <a:cubicBezTo>
                      <a:pt x="2262" y="265"/>
                      <a:pt x="2303" y="177"/>
                      <a:pt x="2273" y="99"/>
                    </a:cubicBezTo>
                    <a:cubicBezTo>
                      <a:pt x="2250" y="39"/>
                      <a:pt x="2193" y="1"/>
                      <a:pt x="2133"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Google Shape;403;p26"/>
              <p:cNvSpPr/>
              <p:nvPr/>
            </p:nvSpPr>
            <p:spPr>
              <a:xfrm>
                <a:off x="3201150" y="3268500"/>
                <a:ext cx="1276300" cy="475450"/>
              </a:xfrm>
              <a:custGeom>
                <a:avLst/>
                <a:gdLst/>
                <a:ahLst/>
                <a:cxnLst/>
                <a:rect l="l" t="t" r="r" b="b"/>
                <a:pathLst>
                  <a:path w="51052" h="19018" extrusionOk="0">
                    <a:moveTo>
                      <a:pt x="50881" y="1"/>
                    </a:moveTo>
                    <a:cubicBezTo>
                      <a:pt x="50865" y="1"/>
                      <a:pt x="50848" y="4"/>
                      <a:pt x="50831" y="10"/>
                    </a:cubicBezTo>
                    <a:lnTo>
                      <a:pt x="159" y="18725"/>
                    </a:lnTo>
                    <a:cubicBezTo>
                      <a:pt x="0" y="18782"/>
                      <a:pt x="41" y="19018"/>
                      <a:pt x="210" y="19018"/>
                    </a:cubicBezTo>
                    <a:cubicBezTo>
                      <a:pt x="229" y="19017"/>
                      <a:pt x="246" y="19014"/>
                      <a:pt x="263" y="19007"/>
                    </a:cubicBezTo>
                    <a:lnTo>
                      <a:pt x="50936" y="294"/>
                    </a:lnTo>
                    <a:cubicBezTo>
                      <a:pt x="51013" y="264"/>
                      <a:pt x="51052" y="177"/>
                      <a:pt x="51023" y="100"/>
                    </a:cubicBezTo>
                    <a:cubicBezTo>
                      <a:pt x="51000" y="39"/>
                      <a:pt x="50943" y="1"/>
                      <a:pt x="5088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Google Shape;404;p26"/>
              <p:cNvSpPr/>
              <p:nvPr/>
            </p:nvSpPr>
            <p:spPr>
              <a:xfrm>
                <a:off x="3459675" y="3096575"/>
                <a:ext cx="961150" cy="359050"/>
              </a:xfrm>
              <a:custGeom>
                <a:avLst/>
                <a:gdLst/>
                <a:ahLst/>
                <a:cxnLst/>
                <a:rect l="l" t="t" r="r" b="b"/>
                <a:pathLst>
                  <a:path w="38446" h="14362" extrusionOk="0">
                    <a:moveTo>
                      <a:pt x="38274" y="1"/>
                    </a:moveTo>
                    <a:cubicBezTo>
                      <a:pt x="38258" y="1"/>
                      <a:pt x="38241" y="4"/>
                      <a:pt x="38224" y="10"/>
                    </a:cubicBezTo>
                    <a:lnTo>
                      <a:pt x="160" y="14068"/>
                    </a:lnTo>
                    <a:cubicBezTo>
                      <a:pt x="1" y="14127"/>
                      <a:pt x="43" y="14360"/>
                      <a:pt x="211" y="14362"/>
                    </a:cubicBezTo>
                    <a:cubicBezTo>
                      <a:pt x="230" y="14362"/>
                      <a:pt x="247" y="14358"/>
                      <a:pt x="264" y="14351"/>
                    </a:cubicBezTo>
                    <a:lnTo>
                      <a:pt x="38329" y="292"/>
                    </a:lnTo>
                    <a:cubicBezTo>
                      <a:pt x="38406" y="263"/>
                      <a:pt x="38445" y="177"/>
                      <a:pt x="38416" y="99"/>
                    </a:cubicBezTo>
                    <a:cubicBezTo>
                      <a:pt x="38394" y="39"/>
                      <a:pt x="38336" y="1"/>
                      <a:pt x="38274"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Google Shape;405;p26"/>
              <p:cNvSpPr/>
              <p:nvPr/>
            </p:nvSpPr>
            <p:spPr>
              <a:xfrm>
                <a:off x="3054675" y="3500825"/>
                <a:ext cx="271700" cy="104350"/>
              </a:xfrm>
              <a:custGeom>
                <a:avLst/>
                <a:gdLst/>
                <a:ahLst/>
                <a:cxnLst/>
                <a:rect l="l" t="t" r="r" b="b"/>
                <a:pathLst>
                  <a:path w="10868" h="4174" extrusionOk="0">
                    <a:moveTo>
                      <a:pt x="10696" y="0"/>
                    </a:moveTo>
                    <a:cubicBezTo>
                      <a:pt x="10677" y="0"/>
                      <a:pt x="10659" y="4"/>
                      <a:pt x="10641" y="11"/>
                    </a:cubicBezTo>
                    <a:lnTo>
                      <a:pt x="160" y="3882"/>
                    </a:lnTo>
                    <a:cubicBezTo>
                      <a:pt x="1" y="3940"/>
                      <a:pt x="42" y="4174"/>
                      <a:pt x="211" y="4174"/>
                    </a:cubicBezTo>
                    <a:cubicBezTo>
                      <a:pt x="229" y="4174"/>
                      <a:pt x="247" y="4172"/>
                      <a:pt x="263" y="4165"/>
                    </a:cubicBezTo>
                    <a:lnTo>
                      <a:pt x="10745" y="294"/>
                    </a:lnTo>
                    <a:cubicBezTo>
                      <a:pt x="10825" y="267"/>
                      <a:pt x="10867" y="179"/>
                      <a:pt x="10837" y="99"/>
                    </a:cubicBezTo>
                    <a:cubicBezTo>
                      <a:pt x="10815" y="38"/>
                      <a:pt x="10757" y="0"/>
                      <a:pt x="1069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7" name="TextBox 46"/>
            <p:cNvSpPr txBox="1"/>
            <p:nvPr/>
          </p:nvSpPr>
          <p:spPr>
            <a:xfrm>
              <a:off x="291462" y="5466383"/>
              <a:ext cx="175026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4000" b="1" i="0" u="none" strike="noStrike" kern="1200" cap="none" spc="0" normalizeH="0" baseline="0" noProof="0" dirty="0" err="1">
                  <a:ln>
                    <a:noFill/>
                  </a:ln>
                  <a:solidFill>
                    <a:srgbClr val="008000"/>
                  </a:solidFill>
                  <a:effectLst/>
                  <a:uLnTx/>
                  <a:uFillTx/>
                  <a:latin typeface="Calibri" panose="020F0502020204030204"/>
                  <a:ea typeface="+mn-ea"/>
                  <a:cs typeface="B Nazanin" panose="00000400000000000000" pitchFamily="2" charset="-78"/>
                </a:rPr>
                <a:t>یافته‌ها</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78" name="Regular Pentagon 1">
            <a:extLst>
              <a:ext uri="{FF2B5EF4-FFF2-40B4-BE49-F238E27FC236}">
                <a16:creationId xmlns:a16="http://schemas.microsoft.com/office/drawing/2014/main" id="{DE3BD0D6-DF29-832C-17FF-EA7BD95AB55B}"/>
              </a:ext>
            </a:extLst>
          </p:cNvPr>
          <p:cNvSpPr/>
          <p:nvPr/>
        </p:nvSpPr>
        <p:spPr>
          <a:xfrm>
            <a:off x="31509" y="6244425"/>
            <a:ext cx="769815" cy="589033"/>
          </a:xfrm>
          <a:prstGeom prst="pentagon">
            <a:avLst/>
          </a:prstGeom>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19</a:t>
            </a:r>
          </a:p>
        </p:txBody>
      </p:sp>
      <p:sp>
        <p:nvSpPr>
          <p:cNvPr id="2" name="TextBox 1">
            <a:extLst>
              <a:ext uri="{FF2B5EF4-FFF2-40B4-BE49-F238E27FC236}">
                <a16:creationId xmlns:a16="http://schemas.microsoft.com/office/drawing/2014/main" id="{84DC7457-069B-332E-B735-26F64AD40C7A}"/>
              </a:ext>
            </a:extLst>
          </p:cNvPr>
          <p:cNvSpPr txBox="1"/>
          <p:nvPr/>
        </p:nvSpPr>
        <p:spPr>
          <a:xfrm>
            <a:off x="2465649" y="1039598"/>
            <a:ext cx="8908553" cy="40011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5) پیامدهای اجرای متاورس در آموزش علوم مدارس متوسطه دوره اول شهر تهران کدامند؟</a:t>
            </a:r>
          </a:p>
        </p:txBody>
      </p:sp>
      <p:sp>
        <p:nvSpPr>
          <p:cNvPr id="3" name="TextBox 2">
            <a:extLst>
              <a:ext uri="{FF2B5EF4-FFF2-40B4-BE49-F238E27FC236}">
                <a16:creationId xmlns:a16="http://schemas.microsoft.com/office/drawing/2014/main" id="{5DAEC44C-9379-5C4E-AE68-285B60F48251}"/>
              </a:ext>
            </a:extLst>
          </p:cNvPr>
          <p:cNvSpPr txBox="1"/>
          <p:nvPr/>
        </p:nvSpPr>
        <p:spPr>
          <a:xfrm>
            <a:off x="5530164" y="264494"/>
            <a:ext cx="6037970" cy="46166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پاسخ به سوالات مطرح شده در فصل اول پژوهش </a:t>
            </a:r>
          </a:p>
        </p:txBody>
      </p:sp>
      <p:graphicFrame>
        <p:nvGraphicFramePr>
          <p:cNvPr id="5" name="Table 4">
            <a:extLst>
              <a:ext uri="{FF2B5EF4-FFF2-40B4-BE49-F238E27FC236}">
                <a16:creationId xmlns:a16="http://schemas.microsoft.com/office/drawing/2014/main" id="{80E2D264-13C7-B2A4-9CE0-9749A059DA5C}"/>
              </a:ext>
            </a:extLst>
          </p:cNvPr>
          <p:cNvGraphicFramePr>
            <a:graphicFrameLocks noGrp="1"/>
          </p:cNvGraphicFramePr>
          <p:nvPr>
            <p:extLst>
              <p:ext uri="{D42A27DB-BD31-4B8C-83A1-F6EECF244321}">
                <p14:modId xmlns:p14="http://schemas.microsoft.com/office/powerpoint/2010/main" val="3224767740"/>
              </p:ext>
            </p:extLst>
          </p:nvPr>
        </p:nvGraphicFramePr>
        <p:xfrm>
          <a:off x="1704314" y="1591349"/>
          <a:ext cx="9669888" cy="2301240"/>
        </p:xfrm>
        <a:graphic>
          <a:graphicData uri="http://schemas.openxmlformats.org/drawingml/2006/table">
            <a:tbl>
              <a:tblPr rtl="1" firstRow="1" firstCol="1" bandRow="1"/>
              <a:tblGrid>
                <a:gridCol w="2687511">
                  <a:extLst>
                    <a:ext uri="{9D8B030D-6E8A-4147-A177-3AD203B41FA5}">
                      <a16:colId xmlns:a16="http://schemas.microsoft.com/office/drawing/2014/main" val="20000"/>
                    </a:ext>
                  </a:extLst>
                </a:gridCol>
                <a:gridCol w="6982377">
                  <a:extLst>
                    <a:ext uri="{9D8B030D-6E8A-4147-A177-3AD203B41FA5}">
                      <a16:colId xmlns:a16="http://schemas.microsoft.com/office/drawing/2014/main" val="20001"/>
                    </a:ext>
                  </a:extLst>
                </a:gridCol>
              </a:tblGrid>
              <a:tr h="259080">
                <a:tc>
                  <a:txBody>
                    <a:bodyPr/>
                    <a:lstStyle/>
                    <a:p>
                      <a:pPr algn="ctr"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مقوله اصلی</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00000"/>
                        </a:lnSpc>
                        <a:spcAft>
                          <a:spcPts val="0"/>
                        </a:spcAft>
                      </a:pPr>
                      <a:r>
                        <a:rPr lang="ar-SA" sz="2000">
                          <a:effectLst/>
                          <a:latin typeface="Times New Roman" panose="02020603050405020304" pitchFamily="18" charset="0"/>
                          <a:ea typeface="Calibri" panose="020F0502020204030204" pitchFamily="34" charset="0"/>
                          <a:cs typeface="B Nazanin" panose="00000400000000000000" pitchFamily="2" charset="-78"/>
                        </a:rPr>
                        <a:t>مقوله فرعی</a:t>
                      </a:r>
                      <a:endParaRPr lang="en-US" sz="200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18160">
                <a:tc>
                  <a:txBody>
                    <a:bodyPr/>
                    <a:lstStyle/>
                    <a:p>
                      <a:pPr algn="ctr"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نتایج عملکردی تحصیلی</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ارتقای پیشرفت تحصیلی</a:t>
                      </a:r>
                      <a:r>
                        <a:rPr lang="fa-IR" sz="2000" dirty="0">
                          <a:effectLst/>
                          <a:latin typeface="Times New Roman" panose="02020603050405020304" pitchFamily="18" charset="0"/>
                          <a:ea typeface="Calibri" panose="020F0502020204030204" pitchFamily="34" charset="0"/>
                          <a:cs typeface="B Nazanin" panose="00000400000000000000" pitchFamily="2" charset="-78"/>
                        </a:rPr>
                        <a:t>، بهبود سطح یادگیری، افزایش سطح خلاقیت دانش آموزان، بهبود تجربه یادگیری.</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1"/>
                  </a:ext>
                </a:extLst>
              </a:tr>
              <a:tr h="518160">
                <a:tc>
                  <a:txBody>
                    <a:bodyPr/>
                    <a:lstStyle/>
                    <a:p>
                      <a:pPr algn="ctr"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نتایج انگیزشی-مشارکتی</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افزایش انگیزه دانش‌آموزان</a:t>
                      </a:r>
                      <a:r>
                        <a:rPr lang="fa-IR" sz="2000" dirty="0">
                          <a:effectLst/>
                          <a:latin typeface="Times New Roman" panose="02020603050405020304" pitchFamily="18" charset="0"/>
                          <a:ea typeface="Calibri" panose="020F0502020204030204" pitchFamily="34" charset="0"/>
                          <a:cs typeface="B Nazanin" panose="00000400000000000000" pitchFamily="2" charset="-78"/>
                        </a:rPr>
                        <a:t>، بهبود مشارکت دانش </a:t>
                      </a:r>
                      <a:r>
                        <a:rPr lang="fa-IR" sz="2000" dirty="0" err="1">
                          <a:effectLst/>
                          <a:latin typeface="Times New Roman" panose="02020603050405020304" pitchFamily="18" charset="0"/>
                          <a:ea typeface="Calibri" panose="020F0502020204030204" pitchFamily="34" charset="0"/>
                          <a:cs typeface="B Nazanin" panose="00000400000000000000" pitchFamily="2" charset="-78"/>
                        </a:rPr>
                        <a:t>اموزان</a:t>
                      </a:r>
                      <a:r>
                        <a:rPr lang="fa-IR" sz="2000" dirty="0">
                          <a:effectLst/>
                          <a:latin typeface="Times New Roman" panose="02020603050405020304" pitchFamily="18" charset="0"/>
                          <a:ea typeface="Calibri" panose="020F0502020204030204" pitchFamily="34" charset="0"/>
                          <a:cs typeface="B Nazanin" panose="00000400000000000000" pitchFamily="2" charset="-78"/>
                        </a:rPr>
                        <a:t>، شخصی سازی آموزش بر اساس نیاز دانش آموز.</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777240">
                <a:tc>
                  <a:txBody>
                    <a:bodyPr/>
                    <a:lstStyle/>
                    <a:p>
                      <a:pPr algn="ctr"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نتایج عملکردی مدارس</a:t>
                      </a:r>
                      <a:r>
                        <a:rPr lang="fa-IR" sz="2000" dirty="0">
                          <a:effectLst/>
                          <a:latin typeface="Times New Roman" panose="02020603050405020304" pitchFamily="18" charset="0"/>
                          <a:ea typeface="Calibri" panose="020F0502020204030204" pitchFamily="34" charset="0"/>
                          <a:cs typeface="B Nazanin" panose="00000400000000000000" pitchFamily="2" charset="-78"/>
                        </a:rPr>
                        <a:t> </a:t>
                      </a:r>
                      <a:r>
                        <a:rPr lang="ar-SA" sz="2000" dirty="0">
                          <a:effectLst/>
                          <a:latin typeface="Times New Roman" panose="02020603050405020304" pitchFamily="18" charset="0"/>
                          <a:ea typeface="Calibri" panose="020F0502020204030204" pitchFamily="34" charset="0"/>
                          <a:cs typeface="B Nazanin" panose="00000400000000000000" pitchFamily="2" charset="-78"/>
                        </a:rPr>
                        <a:t>(سازمانی)</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rtl="1">
                        <a:lnSpc>
                          <a:spcPct val="10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کاهش هزینه های آموزشی</a:t>
                      </a:r>
                      <a:r>
                        <a:rPr lang="fa-IR" sz="2000" dirty="0">
                          <a:effectLst/>
                          <a:latin typeface="Times New Roman" panose="02020603050405020304" pitchFamily="18" charset="0"/>
                          <a:ea typeface="Calibri" panose="020F0502020204030204" pitchFamily="34" charset="0"/>
                          <a:cs typeface="B Nazanin" panose="00000400000000000000" pitchFamily="2" charset="-78"/>
                        </a:rPr>
                        <a:t>، بهبود ارتباط معلم-دانش آموز- والدین، بهبود </a:t>
                      </a:r>
                      <a:r>
                        <a:rPr lang="fa-IR" sz="2000" dirty="0" err="1">
                          <a:effectLst/>
                          <a:latin typeface="Times New Roman" panose="02020603050405020304" pitchFamily="18" charset="0"/>
                          <a:ea typeface="Calibri" panose="020F0502020204030204" pitchFamily="34" charset="0"/>
                          <a:cs typeface="B Nazanin" panose="00000400000000000000" pitchFamily="2" charset="-78"/>
                        </a:rPr>
                        <a:t>سیستم‌های</a:t>
                      </a:r>
                      <a:r>
                        <a:rPr lang="fa-IR" sz="2000" dirty="0">
                          <a:effectLst/>
                          <a:latin typeface="Times New Roman" panose="02020603050405020304" pitchFamily="18" charset="0"/>
                          <a:ea typeface="Calibri" panose="020F0502020204030204" pitchFamily="34" charset="0"/>
                          <a:cs typeface="B Nazanin" panose="00000400000000000000" pitchFamily="2" charset="-78"/>
                        </a:rPr>
                        <a:t> ارزیابی و نظارت بر عملکرد.</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55517" marR="55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696438767"/>
      </p:ext>
    </p:extLst>
  </p:cSld>
  <p:clrMapOvr>
    <a:masterClrMapping/>
  </p:clrMapOvr>
  <p:transition spd="slow">
    <p:cover/>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CCFF66">
            <a:alpha val="41000"/>
          </a:srgbClr>
        </a:solidFill>
        <a:effectLst/>
      </p:bgPr>
    </p:bg>
    <p:spTree>
      <p:nvGrpSpPr>
        <p:cNvPr id="1" name="Shape 1232"/>
        <p:cNvGrpSpPr/>
        <p:nvPr/>
      </p:nvGrpSpPr>
      <p:grpSpPr>
        <a:xfrm>
          <a:off x="0" y="0"/>
          <a:ext cx="0" cy="0"/>
          <a:chOff x="0" y="0"/>
          <a:chExt cx="0" cy="0"/>
        </a:xfrm>
      </p:grpSpPr>
      <p:sp>
        <p:nvSpPr>
          <p:cNvPr id="44" name="Rectangle 43"/>
          <p:cNvSpPr/>
          <p:nvPr/>
        </p:nvSpPr>
        <p:spPr>
          <a:xfrm>
            <a:off x="0" y="0"/>
            <a:ext cx="12192000" cy="6858000"/>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4" name="Table 3">
            <a:extLst>
              <a:ext uri="{FF2B5EF4-FFF2-40B4-BE49-F238E27FC236}">
                <a16:creationId xmlns:a16="http://schemas.microsoft.com/office/drawing/2014/main" id="{9C5335E4-EA5A-D362-E338-5392E59C7A27}"/>
              </a:ext>
            </a:extLst>
          </p:cNvPr>
          <p:cNvGraphicFramePr>
            <a:graphicFrameLocks noGrp="1"/>
          </p:cNvGraphicFramePr>
          <p:nvPr/>
        </p:nvGraphicFramePr>
        <p:xfrm>
          <a:off x="4271963" y="3284887"/>
          <a:ext cx="3648075" cy="1432814"/>
        </p:xfrm>
        <a:graphic>
          <a:graphicData uri="http://schemas.openxmlformats.org/drawingml/2006/table">
            <a:tbl>
              <a:tblPr rtl="1" firstRow="1" firstCol="1" bandRow="1"/>
              <a:tblGrid>
                <a:gridCol w="1216025">
                  <a:extLst>
                    <a:ext uri="{9D8B030D-6E8A-4147-A177-3AD203B41FA5}">
                      <a16:colId xmlns:a16="http://schemas.microsoft.com/office/drawing/2014/main" val="255427099"/>
                    </a:ext>
                  </a:extLst>
                </a:gridCol>
                <a:gridCol w="1216025">
                  <a:extLst>
                    <a:ext uri="{9D8B030D-6E8A-4147-A177-3AD203B41FA5}">
                      <a16:colId xmlns:a16="http://schemas.microsoft.com/office/drawing/2014/main" val="1556913453"/>
                    </a:ext>
                  </a:extLst>
                </a:gridCol>
                <a:gridCol w="1216025">
                  <a:extLst>
                    <a:ext uri="{9D8B030D-6E8A-4147-A177-3AD203B41FA5}">
                      <a16:colId xmlns:a16="http://schemas.microsoft.com/office/drawing/2014/main" val="4077597691"/>
                    </a:ext>
                  </a:extLst>
                </a:gridCol>
              </a:tblGrid>
              <a:tr h="0">
                <a:tc gridSpan="3">
                  <a:txBody>
                    <a:bodyPr/>
                    <a:lstStyle/>
                    <a:p>
                      <a:pPr algn="ctr" rtl="1">
                        <a:lnSpc>
                          <a:spcPct val="115000"/>
                        </a:lnSpc>
                        <a:spcAft>
                          <a:spcPts val="1000"/>
                        </a:spcAft>
                        <a:tabLst>
                          <a:tab pos="5505450" algn="l"/>
                        </a:tabLst>
                      </a:pPr>
                      <a:r>
                        <a:rPr lang="ar-SA" sz="1100">
                          <a:solidFill>
                            <a:srgbClr val="000000"/>
                          </a:solidFill>
                          <a:effectLst/>
                          <a:latin typeface="Cambria" panose="02040503050406030204" pitchFamily="18" charset="0"/>
                          <a:ea typeface="Times New Roman" panose="02020603050405020304" pitchFamily="18" charset="0"/>
                          <a:cs typeface="B Lotus" panose="00000400000000000000" pitchFamily="2" charset="-78"/>
                        </a:rPr>
                        <a:t>جدول 4-1:  بررسی وضعیت سمت در مشارکت کنندگان (خبرگان)</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a:noFill/>
                    </a:lnL>
                    <a:lnT>
                      <a:noFill/>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46672197"/>
                  </a:ext>
                </a:extLst>
              </a:tr>
              <a:tr h="0">
                <a:tc>
                  <a:txBody>
                    <a:bodyPr/>
                    <a:lstStyle/>
                    <a:p>
                      <a:pPr algn="ctr" rtl="1">
                        <a:lnSpc>
                          <a:spcPct val="115000"/>
                        </a:lnSpc>
                        <a:spcAft>
                          <a:spcPts val="1000"/>
                        </a:spcAft>
                        <a:tabLst>
                          <a:tab pos="5505450" algn="l"/>
                        </a:tabLst>
                      </a:pPr>
                      <a:r>
                        <a:rPr lang="fa-IR" sz="1100" b="1">
                          <a:solidFill>
                            <a:srgbClr val="000000"/>
                          </a:solidFill>
                          <a:effectLst/>
                          <a:highlight>
                            <a:srgbClr val="B2A1C7"/>
                          </a:highlight>
                          <a:latin typeface="B Lotus" panose="00000400000000000000" pitchFamily="2" charset="-78"/>
                          <a:ea typeface="Calibri" panose="020F0502020204030204" pitchFamily="34" charset="0"/>
                          <a:cs typeface="B Lotus" panose="00000400000000000000" pitchFamily="2" charset="-78"/>
                        </a:rPr>
                        <a:t>سمت</a:t>
                      </a:r>
                      <a:endParaRPr lang="en-US" sz="1100">
                        <a:effectLst/>
                        <a:highlight>
                          <a:srgbClr val="B2A1C7"/>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gn="ctr" rtl="1">
                        <a:lnSpc>
                          <a:spcPct val="115000"/>
                        </a:lnSpc>
                        <a:spcAft>
                          <a:spcPts val="1000"/>
                        </a:spcAft>
                        <a:tabLst>
                          <a:tab pos="5505450" algn="l"/>
                        </a:tabLst>
                      </a:pPr>
                      <a:r>
                        <a:rPr lang="fa-IR" sz="1100" b="1">
                          <a:solidFill>
                            <a:srgbClr val="000000"/>
                          </a:solidFill>
                          <a:effectLst/>
                          <a:highlight>
                            <a:srgbClr val="B2A1C7"/>
                          </a:highlight>
                          <a:latin typeface="B Lotus" panose="00000400000000000000" pitchFamily="2" charset="-78"/>
                          <a:ea typeface="Calibri" panose="020F0502020204030204" pitchFamily="34" charset="0"/>
                          <a:cs typeface="B Lotus" panose="00000400000000000000" pitchFamily="2" charset="-78"/>
                        </a:rPr>
                        <a:t>فراوانی</a:t>
                      </a:r>
                      <a:endParaRPr lang="en-US" sz="1100">
                        <a:effectLst/>
                        <a:highlight>
                          <a:srgbClr val="B2A1C7"/>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gn="ctr" rtl="1">
                        <a:lnSpc>
                          <a:spcPct val="115000"/>
                        </a:lnSpc>
                        <a:spcAft>
                          <a:spcPts val="1000"/>
                        </a:spcAft>
                        <a:tabLst>
                          <a:tab pos="5505450" algn="l"/>
                        </a:tabLst>
                      </a:pPr>
                      <a:r>
                        <a:rPr lang="fa-IR" sz="1100" b="1">
                          <a:solidFill>
                            <a:srgbClr val="000000"/>
                          </a:solidFill>
                          <a:effectLst/>
                          <a:highlight>
                            <a:srgbClr val="B2A1C7"/>
                          </a:highlight>
                          <a:latin typeface="B Lotus" panose="00000400000000000000" pitchFamily="2" charset="-78"/>
                          <a:ea typeface="Calibri" panose="020F0502020204030204" pitchFamily="34" charset="0"/>
                          <a:cs typeface="B Lotus" panose="00000400000000000000" pitchFamily="2" charset="-78"/>
                        </a:rPr>
                        <a:t>درصد فراوانی</a:t>
                      </a:r>
                      <a:endParaRPr lang="en-US" sz="1100">
                        <a:effectLst/>
                        <a:highlight>
                          <a:srgbClr val="B2A1C7"/>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extLst>
                  <a:ext uri="{0D108BD9-81ED-4DB2-BD59-A6C34878D82A}">
                    <a16:rowId xmlns:a16="http://schemas.microsoft.com/office/drawing/2014/main" val="1621048639"/>
                  </a:ext>
                </a:extLst>
              </a:tr>
              <a:tr h="325120">
                <a:tc>
                  <a:txBody>
                    <a:bodyPr/>
                    <a:lstStyle/>
                    <a:p>
                      <a:pPr algn="ctr" rtl="1">
                        <a:lnSpc>
                          <a:spcPct val="115000"/>
                        </a:lnSpc>
                        <a:spcAft>
                          <a:spcPts val="1000"/>
                        </a:spcAft>
                        <a:tabLst>
                          <a:tab pos="5505450" algn="l"/>
                        </a:tabLst>
                      </a:pPr>
                      <a:r>
                        <a:rPr lang="fa-IR" sz="1100" b="1">
                          <a:solidFill>
                            <a:srgbClr val="000000"/>
                          </a:solidFill>
                          <a:effectLst/>
                          <a:highlight>
                            <a:srgbClr val="FABF8F"/>
                          </a:highlight>
                          <a:latin typeface="B Lotus" panose="00000400000000000000" pitchFamily="2" charset="-78"/>
                          <a:ea typeface="Calibri" panose="020F0502020204030204" pitchFamily="34" charset="0"/>
                          <a:cs typeface="B Lotus" panose="00000400000000000000" pitchFamily="2" charset="-78"/>
                        </a:rPr>
                        <a:t>معاون</a:t>
                      </a:r>
                      <a:endParaRPr lang="en-US" sz="1100">
                        <a:effectLst/>
                        <a:highlight>
                          <a:srgbClr val="FABF8F"/>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6</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50</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08988975"/>
                  </a:ext>
                </a:extLst>
              </a:tr>
              <a:tr h="336550">
                <a:tc>
                  <a:txBody>
                    <a:bodyPr/>
                    <a:lstStyle/>
                    <a:p>
                      <a:pPr algn="ctr" rtl="1">
                        <a:lnSpc>
                          <a:spcPct val="115000"/>
                        </a:lnSpc>
                        <a:spcAft>
                          <a:spcPts val="1000"/>
                        </a:spcAft>
                        <a:tabLst>
                          <a:tab pos="5505450" algn="l"/>
                        </a:tabLst>
                      </a:pPr>
                      <a:r>
                        <a:rPr lang="fa-IR" sz="1100" b="1">
                          <a:solidFill>
                            <a:srgbClr val="000000"/>
                          </a:solidFill>
                          <a:effectLst/>
                          <a:highlight>
                            <a:srgbClr val="FABF8F"/>
                          </a:highlight>
                          <a:latin typeface="B Lotus" panose="00000400000000000000" pitchFamily="2" charset="-78"/>
                          <a:ea typeface="Calibri" panose="020F0502020204030204" pitchFamily="34" charset="0"/>
                          <a:cs typeface="B Lotus" panose="00000400000000000000" pitchFamily="2" charset="-78"/>
                        </a:rPr>
                        <a:t>کارشناس</a:t>
                      </a:r>
                      <a:endParaRPr lang="en-US" sz="1100">
                        <a:effectLst/>
                        <a:highlight>
                          <a:srgbClr val="FABF8F"/>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2</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17</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90428777"/>
                  </a:ext>
                </a:extLst>
              </a:tr>
              <a:tr h="0">
                <a:tc>
                  <a:txBody>
                    <a:bodyPr/>
                    <a:lstStyle/>
                    <a:p>
                      <a:pPr algn="ctr" rtl="1">
                        <a:lnSpc>
                          <a:spcPct val="115000"/>
                        </a:lnSpc>
                        <a:spcAft>
                          <a:spcPts val="1000"/>
                        </a:spcAft>
                        <a:tabLst>
                          <a:tab pos="5505450" algn="l"/>
                        </a:tabLst>
                      </a:pPr>
                      <a:r>
                        <a:rPr lang="fa-IR" sz="1100" b="1">
                          <a:solidFill>
                            <a:srgbClr val="000000"/>
                          </a:solidFill>
                          <a:effectLst/>
                          <a:highlight>
                            <a:srgbClr val="FABF8F"/>
                          </a:highlight>
                          <a:latin typeface="B Lotus" panose="00000400000000000000" pitchFamily="2" charset="-78"/>
                          <a:ea typeface="Calibri" panose="020F0502020204030204" pitchFamily="34" charset="0"/>
                          <a:cs typeface="B Lotus" panose="00000400000000000000" pitchFamily="2" charset="-78"/>
                        </a:rPr>
                        <a:t>مدیر</a:t>
                      </a:r>
                      <a:endParaRPr lang="en-US" sz="1100">
                        <a:effectLst/>
                        <a:highlight>
                          <a:srgbClr val="FABF8F"/>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4</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33</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82297831"/>
                  </a:ext>
                </a:extLst>
              </a:tr>
              <a:tr h="0">
                <a:tc>
                  <a:txBody>
                    <a:bodyPr/>
                    <a:lstStyle/>
                    <a:p>
                      <a:pPr algn="ctr" rtl="1">
                        <a:lnSpc>
                          <a:spcPct val="115000"/>
                        </a:lnSpc>
                        <a:spcAft>
                          <a:spcPts val="1000"/>
                        </a:spcAft>
                        <a:tabLst>
                          <a:tab pos="5505450" algn="l"/>
                        </a:tabLst>
                      </a:pPr>
                      <a:r>
                        <a:rPr lang="fa-IR" sz="1100" b="1">
                          <a:solidFill>
                            <a:srgbClr val="000000"/>
                          </a:solidFill>
                          <a:effectLst/>
                          <a:highlight>
                            <a:srgbClr val="FABF8F"/>
                          </a:highlight>
                          <a:latin typeface="B Lotus" panose="00000400000000000000" pitchFamily="2" charset="-78"/>
                          <a:ea typeface="Calibri" panose="020F0502020204030204" pitchFamily="34" charset="0"/>
                          <a:cs typeface="B Lotus" panose="00000400000000000000" pitchFamily="2" charset="-78"/>
                        </a:rPr>
                        <a:t>کل</a:t>
                      </a:r>
                      <a:endParaRPr lang="en-US" sz="1100">
                        <a:effectLst/>
                        <a:highlight>
                          <a:srgbClr val="FABF8F"/>
                        </a:highligh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100" b="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12</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100" b="1" dirty="0">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100</a:t>
                      </a:r>
                      <a:endParaRPr lang="en-US" sz="11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13816734"/>
                  </a:ext>
                </a:extLst>
              </a:tr>
            </a:tbl>
          </a:graphicData>
        </a:graphic>
      </p:graphicFrame>
      <p:pic>
        <p:nvPicPr>
          <p:cNvPr id="8" name="Picture 7">
            <a:extLst>
              <a:ext uri="{FF2B5EF4-FFF2-40B4-BE49-F238E27FC236}">
                <a16:creationId xmlns:a16="http://schemas.microsoft.com/office/drawing/2014/main" id="{08471927-94CF-DFC1-B5E1-1EC64D7B36EA}"/>
              </a:ext>
            </a:extLst>
          </p:cNvPr>
          <p:cNvPicPr>
            <a:picLocks noChangeAspect="1"/>
          </p:cNvPicPr>
          <p:nvPr/>
        </p:nvPicPr>
        <p:blipFill>
          <a:blip r:embed="rId3"/>
          <a:stretch>
            <a:fillRect/>
          </a:stretch>
        </p:blipFill>
        <p:spPr>
          <a:xfrm>
            <a:off x="28281" y="33871"/>
            <a:ext cx="12132210" cy="6816846"/>
          </a:xfrm>
          <a:prstGeom prst="rect">
            <a:avLst/>
          </a:prstGeom>
        </p:spPr>
      </p:pic>
      <p:pic>
        <p:nvPicPr>
          <p:cNvPr id="42" name="Picture 41">
            <a:extLst>
              <a:ext uri="{FF2B5EF4-FFF2-40B4-BE49-F238E27FC236}">
                <a16:creationId xmlns:a16="http://schemas.microsoft.com/office/drawing/2014/main" id="{FB4C8090-F601-2829-F0CF-42EA79540D2D}"/>
              </a:ext>
            </a:extLst>
          </p:cNvPr>
          <p:cNvPicPr>
            <a:picLocks noChangeAspect="1"/>
          </p:cNvPicPr>
          <p:nvPr/>
        </p:nvPicPr>
        <p:blipFill>
          <a:blip r:embed="rId4"/>
          <a:stretch>
            <a:fillRect/>
          </a:stretch>
        </p:blipFill>
        <p:spPr>
          <a:xfrm>
            <a:off x="11568134" y="89214"/>
            <a:ext cx="498965" cy="795764"/>
          </a:xfrm>
          <a:prstGeom prst="rect">
            <a:avLst/>
          </a:prstGeom>
        </p:spPr>
      </p:pic>
      <p:grpSp>
        <p:nvGrpSpPr>
          <p:cNvPr id="45" name="Group 44">
            <a:extLst>
              <a:ext uri="{FF2B5EF4-FFF2-40B4-BE49-F238E27FC236}">
                <a16:creationId xmlns:a16="http://schemas.microsoft.com/office/drawing/2014/main" id="{11557F15-BE56-DF1D-C308-BBB11A7831D4}"/>
              </a:ext>
            </a:extLst>
          </p:cNvPr>
          <p:cNvGrpSpPr/>
          <p:nvPr/>
        </p:nvGrpSpPr>
        <p:grpSpPr>
          <a:xfrm>
            <a:off x="-27981" y="4984146"/>
            <a:ext cx="2500375" cy="1861361"/>
            <a:chOff x="-27981" y="4984146"/>
            <a:chExt cx="2500375" cy="1861361"/>
          </a:xfrm>
        </p:grpSpPr>
        <p:grpSp>
          <p:nvGrpSpPr>
            <p:cNvPr id="46" name="Google Shape;372;p26"/>
            <p:cNvGrpSpPr/>
            <p:nvPr/>
          </p:nvGrpSpPr>
          <p:grpSpPr>
            <a:xfrm>
              <a:off x="-27981" y="4984146"/>
              <a:ext cx="2500375" cy="1861361"/>
              <a:chOff x="2729825" y="2787050"/>
              <a:chExt cx="3419550" cy="2545625"/>
            </a:xfrm>
          </p:grpSpPr>
          <p:sp>
            <p:nvSpPr>
              <p:cNvPr id="48" name="Google Shape;373;p26"/>
              <p:cNvSpPr/>
              <p:nvPr/>
            </p:nvSpPr>
            <p:spPr>
              <a:xfrm>
                <a:off x="4430425" y="4552400"/>
                <a:ext cx="1709725" cy="772725"/>
              </a:xfrm>
              <a:custGeom>
                <a:avLst/>
                <a:gdLst/>
                <a:ahLst/>
                <a:cxnLst/>
                <a:rect l="l" t="t" r="r" b="b"/>
                <a:pathLst>
                  <a:path w="68389" h="30909" extrusionOk="0">
                    <a:moveTo>
                      <a:pt x="68388" y="1"/>
                    </a:moveTo>
                    <a:lnTo>
                      <a:pt x="988" y="25476"/>
                    </a:lnTo>
                    <a:lnTo>
                      <a:pt x="0" y="30908"/>
                    </a:lnTo>
                    <a:lnTo>
                      <a:pt x="67894" y="5435"/>
                    </a:lnTo>
                    <a:lnTo>
                      <a:pt x="68388" y="1"/>
                    </a:lnTo>
                    <a:close/>
                  </a:path>
                </a:pathLst>
              </a:custGeom>
              <a:solidFill>
                <a:srgbClr val="C6FF0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Google Shape;374;p26"/>
              <p:cNvSpPr/>
              <p:nvPr/>
            </p:nvSpPr>
            <p:spPr>
              <a:xfrm>
                <a:off x="4422150" y="4544825"/>
                <a:ext cx="1725925" cy="787850"/>
              </a:xfrm>
              <a:custGeom>
                <a:avLst/>
                <a:gdLst/>
                <a:ahLst/>
                <a:cxnLst/>
                <a:rect l="l" t="t" r="r" b="b"/>
                <a:pathLst>
                  <a:path w="69037" h="31514" extrusionOk="0">
                    <a:moveTo>
                      <a:pt x="68374" y="757"/>
                    </a:moveTo>
                    <a:lnTo>
                      <a:pt x="67941" y="5521"/>
                    </a:lnTo>
                    <a:lnTo>
                      <a:pt x="724" y="30742"/>
                    </a:lnTo>
                    <a:lnTo>
                      <a:pt x="724" y="30742"/>
                    </a:lnTo>
                    <a:lnTo>
                      <a:pt x="1585" y="26001"/>
                    </a:lnTo>
                    <a:lnTo>
                      <a:pt x="68374" y="757"/>
                    </a:lnTo>
                    <a:close/>
                    <a:moveTo>
                      <a:pt x="68720" y="1"/>
                    </a:moveTo>
                    <a:cubicBezTo>
                      <a:pt x="68685" y="1"/>
                      <a:pt x="68648" y="7"/>
                      <a:pt x="68612" y="21"/>
                    </a:cubicBezTo>
                    <a:lnTo>
                      <a:pt x="1212" y="25496"/>
                    </a:lnTo>
                    <a:cubicBezTo>
                      <a:pt x="1112" y="25532"/>
                      <a:pt x="1041" y="25620"/>
                      <a:pt x="1021" y="25725"/>
                    </a:cubicBezTo>
                    <a:lnTo>
                      <a:pt x="35" y="31158"/>
                    </a:lnTo>
                    <a:cubicBezTo>
                      <a:pt x="0" y="31343"/>
                      <a:pt x="143" y="31514"/>
                      <a:pt x="331" y="31514"/>
                    </a:cubicBezTo>
                    <a:cubicBezTo>
                      <a:pt x="367" y="31514"/>
                      <a:pt x="403" y="31507"/>
                      <a:pt x="437" y="31495"/>
                    </a:cubicBezTo>
                    <a:lnTo>
                      <a:pt x="68330" y="6019"/>
                    </a:lnTo>
                    <a:cubicBezTo>
                      <a:pt x="68440" y="5979"/>
                      <a:pt x="68514" y="5880"/>
                      <a:pt x="68526" y="5764"/>
                    </a:cubicBezTo>
                    <a:lnTo>
                      <a:pt x="69019" y="331"/>
                    </a:lnTo>
                    <a:cubicBezTo>
                      <a:pt x="69036" y="147"/>
                      <a:pt x="68890" y="1"/>
                      <a:pt x="68720"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Google Shape;375;p26"/>
              <p:cNvSpPr/>
              <p:nvPr/>
            </p:nvSpPr>
            <p:spPr>
              <a:xfrm>
                <a:off x="4471675" y="4721000"/>
                <a:ext cx="1414175" cy="525075"/>
              </a:xfrm>
              <a:custGeom>
                <a:avLst/>
                <a:gdLst/>
                <a:ahLst/>
                <a:cxnLst/>
                <a:rect l="l" t="t" r="r" b="b"/>
                <a:pathLst>
                  <a:path w="56567" h="21003" extrusionOk="0">
                    <a:moveTo>
                      <a:pt x="56396" y="0"/>
                    </a:moveTo>
                    <a:cubicBezTo>
                      <a:pt x="56379" y="0"/>
                      <a:pt x="56361" y="3"/>
                      <a:pt x="56343" y="10"/>
                    </a:cubicBezTo>
                    <a:lnTo>
                      <a:pt x="159" y="20710"/>
                    </a:lnTo>
                    <a:cubicBezTo>
                      <a:pt x="1" y="20768"/>
                      <a:pt x="43" y="21002"/>
                      <a:pt x="211" y="21003"/>
                    </a:cubicBezTo>
                    <a:cubicBezTo>
                      <a:pt x="230" y="21003"/>
                      <a:pt x="247" y="20999"/>
                      <a:pt x="264" y="20992"/>
                    </a:cubicBezTo>
                    <a:lnTo>
                      <a:pt x="56448" y="293"/>
                    </a:lnTo>
                    <a:cubicBezTo>
                      <a:pt x="56526" y="264"/>
                      <a:pt x="56566" y="178"/>
                      <a:pt x="56538" y="99"/>
                    </a:cubicBezTo>
                    <a:cubicBezTo>
                      <a:pt x="56515" y="38"/>
                      <a:pt x="56457" y="0"/>
                      <a:pt x="5639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Google Shape;376;p26"/>
              <p:cNvSpPr/>
              <p:nvPr/>
            </p:nvSpPr>
            <p:spPr>
              <a:xfrm>
                <a:off x="4434700" y="4948950"/>
                <a:ext cx="908950" cy="340225"/>
              </a:xfrm>
              <a:custGeom>
                <a:avLst/>
                <a:gdLst/>
                <a:ahLst/>
                <a:cxnLst/>
                <a:rect l="l" t="t" r="r" b="b"/>
                <a:pathLst>
                  <a:path w="36358" h="13609" extrusionOk="0">
                    <a:moveTo>
                      <a:pt x="36187" y="0"/>
                    </a:moveTo>
                    <a:cubicBezTo>
                      <a:pt x="36171" y="0"/>
                      <a:pt x="36154" y="3"/>
                      <a:pt x="36137" y="9"/>
                    </a:cubicBezTo>
                    <a:lnTo>
                      <a:pt x="159" y="13315"/>
                    </a:lnTo>
                    <a:cubicBezTo>
                      <a:pt x="1" y="13374"/>
                      <a:pt x="42" y="13609"/>
                      <a:pt x="211" y="13609"/>
                    </a:cubicBezTo>
                    <a:cubicBezTo>
                      <a:pt x="230" y="13609"/>
                      <a:pt x="247" y="13605"/>
                      <a:pt x="264" y="13599"/>
                    </a:cubicBezTo>
                    <a:lnTo>
                      <a:pt x="36242" y="293"/>
                    </a:lnTo>
                    <a:cubicBezTo>
                      <a:pt x="36319" y="263"/>
                      <a:pt x="36358" y="177"/>
                      <a:pt x="36329" y="100"/>
                    </a:cubicBezTo>
                    <a:cubicBezTo>
                      <a:pt x="36306" y="38"/>
                      <a:pt x="36249" y="0"/>
                      <a:pt x="3618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Google Shape;377;p26"/>
              <p:cNvSpPr/>
              <p:nvPr/>
            </p:nvSpPr>
            <p:spPr>
              <a:xfrm>
                <a:off x="2731550" y="3426875"/>
                <a:ext cx="1731425" cy="1905800"/>
              </a:xfrm>
              <a:custGeom>
                <a:avLst/>
                <a:gdLst/>
                <a:ahLst/>
                <a:cxnLst/>
                <a:rect l="l" t="t" r="r" b="b"/>
                <a:pathLst>
                  <a:path w="69257" h="76232" extrusionOk="0">
                    <a:moveTo>
                      <a:pt x="605" y="1044"/>
                    </a:moveTo>
                    <a:lnTo>
                      <a:pt x="68618" y="70595"/>
                    </a:lnTo>
                    <a:lnTo>
                      <a:pt x="67762" y="75301"/>
                    </a:lnTo>
                    <a:lnTo>
                      <a:pt x="604" y="6602"/>
                    </a:lnTo>
                    <a:lnTo>
                      <a:pt x="605" y="1044"/>
                    </a:lnTo>
                    <a:close/>
                    <a:moveTo>
                      <a:pt x="305" y="0"/>
                    </a:moveTo>
                    <a:cubicBezTo>
                      <a:pt x="150" y="0"/>
                      <a:pt x="0" y="121"/>
                      <a:pt x="0" y="303"/>
                    </a:cubicBezTo>
                    <a:lnTo>
                      <a:pt x="0" y="6725"/>
                    </a:lnTo>
                    <a:cubicBezTo>
                      <a:pt x="0" y="6803"/>
                      <a:pt x="31" y="6879"/>
                      <a:pt x="86" y="6935"/>
                    </a:cubicBezTo>
                    <a:lnTo>
                      <a:pt x="67739" y="76141"/>
                    </a:lnTo>
                    <a:cubicBezTo>
                      <a:pt x="67797" y="76199"/>
                      <a:pt x="67873" y="76231"/>
                      <a:pt x="67955" y="76232"/>
                    </a:cubicBezTo>
                    <a:lnTo>
                      <a:pt x="67955" y="76232"/>
                    </a:lnTo>
                    <a:cubicBezTo>
                      <a:pt x="68101" y="76231"/>
                      <a:pt x="68225" y="76127"/>
                      <a:pt x="68251" y="75983"/>
                    </a:cubicBezTo>
                    <a:lnTo>
                      <a:pt x="69239" y="70549"/>
                    </a:lnTo>
                    <a:cubicBezTo>
                      <a:pt x="69256" y="70453"/>
                      <a:pt x="69226" y="70354"/>
                      <a:pt x="69158" y="70284"/>
                    </a:cubicBezTo>
                    <a:lnTo>
                      <a:pt x="518" y="92"/>
                    </a:lnTo>
                    <a:cubicBezTo>
                      <a:pt x="456" y="29"/>
                      <a:pt x="380" y="0"/>
                      <a:pt x="305" y="0"/>
                    </a:cubicBezTo>
                    <a:close/>
                    <a:moveTo>
                      <a:pt x="67955" y="76232"/>
                    </a:moveTo>
                    <a:cubicBezTo>
                      <a:pt x="67955" y="76232"/>
                      <a:pt x="67954" y="76232"/>
                      <a:pt x="67954" y="76232"/>
                    </a:cubicBezTo>
                    <a:lnTo>
                      <a:pt x="67955" y="76232"/>
                    </a:lnTo>
                    <a:cubicBezTo>
                      <a:pt x="67955" y="76232"/>
                      <a:pt x="67955" y="76232"/>
                      <a:pt x="67955" y="76232"/>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Google Shape;378;p26"/>
              <p:cNvSpPr/>
              <p:nvPr/>
            </p:nvSpPr>
            <p:spPr>
              <a:xfrm>
                <a:off x="2760150" y="3556625"/>
                <a:ext cx="1013400" cy="1011775"/>
              </a:xfrm>
              <a:custGeom>
                <a:avLst/>
                <a:gdLst/>
                <a:ahLst/>
                <a:cxnLst/>
                <a:rect l="l" t="t" r="r" b="b"/>
                <a:pathLst>
                  <a:path w="40536" h="40471" extrusionOk="0">
                    <a:moveTo>
                      <a:pt x="165" y="1"/>
                    </a:moveTo>
                    <a:cubicBezTo>
                      <a:pt x="127" y="1"/>
                      <a:pt x="88" y="16"/>
                      <a:pt x="59" y="45"/>
                    </a:cubicBezTo>
                    <a:cubicBezTo>
                      <a:pt x="0" y="104"/>
                      <a:pt x="0" y="200"/>
                      <a:pt x="59" y="259"/>
                    </a:cubicBezTo>
                    <a:lnTo>
                      <a:pt x="40226" y="40426"/>
                    </a:lnTo>
                    <a:cubicBezTo>
                      <a:pt x="40255" y="40454"/>
                      <a:pt x="40294" y="40470"/>
                      <a:pt x="40333" y="40470"/>
                    </a:cubicBezTo>
                    <a:cubicBezTo>
                      <a:pt x="40467" y="40470"/>
                      <a:pt x="40535" y="40308"/>
                      <a:pt x="40440" y="40213"/>
                    </a:cubicBezTo>
                    <a:lnTo>
                      <a:pt x="273" y="45"/>
                    </a:lnTo>
                    <a:cubicBezTo>
                      <a:pt x="243" y="16"/>
                      <a:pt x="204" y="1"/>
                      <a:pt x="165"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Google Shape;379;p26"/>
              <p:cNvSpPr/>
              <p:nvPr/>
            </p:nvSpPr>
            <p:spPr>
              <a:xfrm>
                <a:off x="3234375" y="3987775"/>
                <a:ext cx="1056625" cy="1079625"/>
              </a:xfrm>
              <a:custGeom>
                <a:avLst/>
                <a:gdLst/>
                <a:ahLst/>
                <a:cxnLst/>
                <a:rect l="l" t="t" r="r" b="b"/>
                <a:pathLst>
                  <a:path w="42265" h="43185" extrusionOk="0">
                    <a:moveTo>
                      <a:pt x="167" y="0"/>
                    </a:moveTo>
                    <a:cubicBezTo>
                      <a:pt x="129" y="0"/>
                      <a:pt x="91" y="14"/>
                      <a:pt x="61" y="44"/>
                    </a:cubicBezTo>
                    <a:cubicBezTo>
                      <a:pt x="0" y="103"/>
                      <a:pt x="2" y="202"/>
                      <a:pt x="64" y="261"/>
                    </a:cubicBezTo>
                    <a:lnTo>
                      <a:pt x="41956" y="43139"/>
                    </a:lnTo>
                    <a:cubicBezTo>
                      <a:pt x="41984" y="43169"/>
                      <a:pt x="42023" y="43185"/>
                      <a:pt x="42064" y="43185"/>
                    </a:cubicBezTo>
                    <a:cubicBezTo>
                      <a:pt x="42197" y="43185"/>
                      <a:pt x="42265" y="43024"/>
                      <a:pt x="42172" y="42928"/>
                    </a:cubicBezTo>
                    <a:lnTo>
                      <a:pt x="280" y="51"/>
                    </a:lnTo>
                    <a:cubicBezTo>
                      <a:pt x="250" y="17"/>
                      <a:pt x="208" y="0"/>
                      <a:pt x="16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Google Shape;380;p26"/>
              <p:cNvSpPr/>
              <p:nvPr/>
            </p:nvSpPr>
            <p:spPr>
              <a:xfrm>
                <a:off x="2739100" y="2878775"/>
                <a:ext cx="3401050" cy="2310525"/>
              </a:xfrm>
              <a:custGeom>
                <a:avLst/>
                <a:gdLst/>
                <a:ahLst/>
                <a:cxnLst/>
                <a:rect l="l" t="t" r="r" b="b"/>
                <a:pathLst>
                  <a:path w="136042" h="92421" extrusionOk="0">
                    <a:moveTo>
                      <a:pt x="66188" y="0"/>
                    </a:moveTo>
                    <a:lnTo>
                      <a:pt x="1" y="22227"/>
                    </a:lnTo>
                    <a:lnTo>
                      <a:pt x="68641" y="92421"/>
                    </a:lnTo>
                    <a:lnTo>
                      <a:pt x="136041" y="66946"/>
                    </a:lnTo>
                    <a:lnTo>
                      <a:pt x="66188" y="0"/>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Google Shape;381;p26"/>
              <p:cNvSpPr/>
              <p:nvPr/>
            </p:nvSpPr>
            <p:spPr>
              <a:xfrm>
                <a:off x="2729825" y="2871200"/>
                <a:ext cx="3419550" cy="2325625"/>
              </a:xfrm>
              <a:custGeom>
                <a:avLst/>
                <a:gdLst/>
                <a:ahLst/>
                <a:cxnLst/>
                <a:rect l="l" t="t" r="r" b="b"/>
                <a:pathLst>
                  <a:path w="136782" h="93025" extrusionOk="0">
                    <a:moveTo>
                      <a:pt x="66482" y="647"/>
                    </a:moveTo>
                    <a:lnTo>
                      <a:pt x="135858" y="67136"/>
                    </a:lnTo>
                    <a:lnTo>
                      <a:pt x="69089" y="92371"/>
                    </a:lnTo>
                    <a:lnTo>
                      <a:pt x="924" y="22662"/>
                    </a:lnTo>
                    <a:lnTo>
                      <a:pt x="66482" y="647"/>
                    </a:lnTo>
                    <a:close/>
                    <a:moveTo>
                      <a:pt x="66560" y="0"/>
                    </a:moveTo>
                    <a:cubicBezTo>
                      <a:pt x="66527" y="0"/>
                      <a:pt x="66494" y="6"/>
                      <a:pt x="66463" y="17"/>
                    </a:cubicBezTo>
                    <a:lnTo>
                      <a:pt x="276" y="22244"/>
                    </a:lnTo>
                    <a:cubicBezTo>
                      <a:pt x="64" y="22315"/>
                      <a:pt x="0" y="22582"/>
                      <a:pt x="156" y="22742"/>
                    </a:cubicBezTo>
                    <a:lnTo>
                      <a:pt x="68796" y="92934"/>
                    </a:lnTo>
                    <a:cubicBezTo>
                      <a:pt x="68852" y="92993"/>
                      <a:pt x="68931" y="93025"/>
                      <a:pt x="69012" y="93025"/>
                    </a:cubicBezTo>
                    <a:cubicBezTo>
                      <a:pt x="69048" y="93025"/>
                      <a:pt x="69085" y="93018"/>
                      <a:pt x="69119" y="93005"/>
                    </a:cubicBezTo>
                    <a:lnTo>
                      <a:pt x="136519" y="67532"/>
                    </a:lnTo>
                    <a:cubicBezTo>
                      <a:pt x="136727" y="67452"/>
                      <a:pt x="136781" y="67184"/>
                      <a:pt x="136621" y="67032"/>
                    </a:cubicBezTo>
                    <a:lnTo>
                      <a:pt x="66767" y="85"/>
                    </a:lnTo>
                    <a:cubicBezTo>
                      <a:pt x="66711" y="30"/>
                      <a:pt x="66636" y="0"/>
                      <a:pt x="66560"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Google Shape;384;p26"/>
              <p:cNvSpPr/>
              <p:nvPr/>
            </p:nvSpPr>
            <p:spPr>
              <a:xfrm>
                <a:off x="2924050" y="3207600"/>
                <a:ext cx="147750" cy="239450"/>
              </a:xfrm>
              <a:custGeom>
                <a:avLst/>
                <a:gdLst/>
                <a:ahLst/>
                <a:cxnLst/>
                <a:rect l="l" t="t" r="r" b="b"/>
                <a:pathLst>
                  <a:path w="5910" h="9578" extrusionOk="0">
                    <a:moveTo>
                      <a:pt x="1141" y="1"/>
                    </a:moveTo>
                    <a:cubicBezTo>
                      <a:pt x="666" y="1"/>
                      <a:pt x="234" y="327"/>
                      <a:pt x="126" y="810"/>
                    </a:cubicBezTo>
                    <a:cubicBezTo>
                      <a:pt x="0" y="1368"/>
                      <a:pt x="352" y="1922"/>
                      <a:pt x="910" y="2048"/>
                    </a:cubicBezTo>
                    <a:cubicBezTo>
                      <a:pt x="2294" y="2358"/>
                      <a:pt x="3386" y="3619"/>
                      <a:pt x="3627" y="5186"/>
                    </a:cubicBezTo>
                    <a:cubicBezTo>
                      <a:pt x="3783" y="6185"/>
                      <a:pt x="3578" y="7174"/>
                      <a:pt x="3052" y="7971"/>
                    </a:cubicBezTo>
                    <a:cubicBezTo>
                      <a:pt x="2842" y="8289"/>
                      <a:pt x="2824" y="8697"/>
                      <a:pt x="3004" y="9033"/>
                    </a:cubicBezTo>
                    <a:cubicBezTo>
                      <a:pt x="3185" y="9369"/>
                      <a:pt x="3535" y="9578"/>
                      <a:pt x="3916" y="9578"/>
                    </a:cubicBezTo>
                    <a:cubicBezTo>
                      <a:pt x="3917" y="9578"/>
                      <a:pt x="3918" y="9578"/>
                      <a:pt x="3920" y="9578"/>
                    </a:cubicBezTo>
                    <a:cubicBezTo>
                      <a:pt x="4268" y="9578"/>
                      <a:pt x="4592" y="9402"/>
                      <a:pt x="4783" y="9112"/>
                    </a:cubicBezTo>
                    <a:cubicBezTo>
                      <a:pt x="5592" y="7885"/>
                      <a:pt x="5909" y="6379"/>
                      <a:pt x="5677" y="4870"/>
                    </a:cubicBezTo>
                    <a:cubicBezTo>
                      <a:pt x="5306" y="2467"/>
                      <a:pt x="3572" y="520"/>
                      <a:pt x="1364" y="25"/>
                    </a:cubicBezTo>
                    <a:cubicBezTo>
                      <a:pt x="1289" y="8"/>
                      <a:pt x="1214" y="1"/>
                      <a:pt x="114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Google Shape;385;p26"/>
              <p:cNvSpPr/>
              <p:nvPr/>
            </p:nvSpPr>
            <p:spPr>
              <a:xfrm>
                <a:off x="3166700" y="3118625"/>
                <a:ext cx="147750" cy="239475"/>
              </a:xfrm>
              <a:custGeom>
                <a:avLst/>
                <a:gdLst/>
                <a:ahLst/>
                <a:cxnLst/>
                <a:rect l="l" t="t" r="r" b="b"/>
                <a:pathLst>
                  <a:path w="5910" h="9579" extrusionOk="0">
                    <a:moveTo>
                      <a:pt x="1136" y="0"/>
                    </a:moveTo>
                    <a:cubicBezTo>
                      <a:pt x="662" y="0"/>
                      <a:pt x="234" y="328"/>
                      <a:pt x="126" y="810"/>
                    </a:cubicBezTo>
                    <a:cubicBezTo>
                      <a:pt x="0" y="1368"/>
                      <a:pt x="352" y="1922"/>
                      <a:pt x="910" y="2047"/>
                    </a:cubicBezTo>
                    <a:cubicBezTo>
                      <a:pt x="2293" y="2358"/>
                      <a:pt x="3386" y="3619"/>
                      <a:pt x="3627" y="5186"/>
                    </a:cubicBezTo>
                    <a:cubicBezTo>
                      <a:pt x="3782" y="6186"/>
                      <a:pt x="3577" y="7175"/>
                      <a:pt x="3052" y="7971"/>
                    </a:cubicBezTo>
                    <a:cubicBezTo>
                      <a:pt x="2842" y="8290"/>
                      <a:pt x="2824" y="8698"/>
                      <a:pt x="3004" y="9032"/>
                    </a:cubicBezTo>
                    <a:cubicBezTo>
                      <a:pt x="3185" y="9368"/>
                      <a:pt x="3535" y="9579"/>
                      <a:pt x="3916" y="9579"/>
                    </a:cubicBezTo>
                    <a:cubicBezTo>
                      <a:pt x="4265" y="9579"/>
                      <a:pt x="4590" y="9404"/>
                      <a:pt x="4782" y="9113"/>
                    </a:cubicBezTo>
                    <a:cubicBezTo>
                      <a:pt x="5592" y="7886"/>
                      <a:pt x="5909" y="6379"/>
                      <a:pt x="5677" y="4870"/>
                    </a:cubicBezTo>
                    <a:cubicBezTo>
                      <a:pt x="5305" y="2468"/>
                      <a:pt x="3573" y="521"/>
                      <a:pt x="1364" y="26"/>
                    </a:cubicBezTo>
                    <a:cubicBezTo>
                      <a:pt x="1288" y="9"/>
                      <a:pt x="1212" y="0"/>
                      <a:pt x="113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Google Shape;386;p26"/>
              <p:cNvSpPr/>
              <p:nvPr/>
            </p:nvSpPr>
            <p:spPr>
              <a:xfrm>
                <a:off x="4132125" y="2787050"/>
                <a:ext cx="147475" cy="239450"/>
              </a:xfrm>
              <a:custGeom>
                <a:avLst/>
                <a:gdLst/>
                <a:ahLst/>
                <a:cxnLst/>
                <a:rect l="l" t="t" r="r" b="b"/>
                <a:pathLst>
                  <a:path w="5899" h="9578" extrusionOk="0">
                    <a:moveTo>
                      <a:pt x="1136" y="1"/>
                    </a:moveTo>
                    <a:cubicBezTo>
                      <a:pt x="661" y="1"/>
                      <a:pt x="233" y="329"/>
                      <a:pt x="124" y="811"/>
                    </a:cubicBezTo>
                    <a:cubicBezTo>
                      <a:pt x="0" y="1366"/>
                      <a:pt x="346" y="1918"/>
                      <a:pt x="899" y="2046"/>
                    </a:cubicBezTo>
                    <a:cubicBezTo>
                      <a:pt x="2284" y="2357"/>
                      <a:pt x="3375" y="3618"/>
                      <a:pt x="3617" y="5185"/>
                    </a:cubicBezTo>
                    <a:cubicBezTo>
                      <a:pt x="3772" y="6185"/>
                      <a:pt x="3567" y="7174"/>
                      <a:pt x="3042" y="7970"/>
                    </a:cubicBezTo>
                    <a:cubicBezTo>
                      <a:pt x="2831" y="8289"/>
                      <a:pt x="2813" y="8696"/>
                      <a:pt x="2994" y="9031"/>
                    </a:cubicBezTo>
                    <a:cubicBezTo>
                      <a:pt x="3174" y="9367"/>
                      <a:pt x="3525" y="9577"/>
                      <a:pt x="3905" y="9578"/>
                    </a:cubicBezTo>
                    <a:cubicBezTo>
                      <a:pt x="4254" y="9578"/>
                      <a:pt x="4579" y="9403"/>
                      <a:pt x="4770" y="9112"/>
                    </a:cubicBezTo>
                    <a:cubicBezTo>
                      <a:pt x="5580" y="7885"/>
                      <a:pt x="5898" y="6378"/>
                      <a:pt x="5665" y="4870"/>
                    </a:cubicBezTo>
                    <a:cubicBezTo>
                      <a:pt x="5295" y="2466"/>
                      <a:pt x="3563" y="519"/>
                      <a:pt x="1354" y="24"/>
                    </a:cubicBezTo>
                    <a:cubicBezTo>
                      <a:pt x="1281" y="8"/>
                      <a:pt x="1208" y="1"/>
                      <a:pt x="113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Google Shape;387;p26"/>
              <p:cNvSpPr/>
              <p:nvPr/>
            </p:nvSpPr>
            <p:spPr>
              <a:xfrm>
                <a:off x="3886525" y="2862525"/>
                <a:ext cx="147750" cy="239475"/>
              </a:xfrm>
              <a:custGeom>
                <a:avLst/>
                <a:gdLst/>
                <a:ahLst/>
                <a:cxnLst/>
                <a:rect l="l" t="t" r="r" b="b"/>
                <a:pathLst>
                  <a:path w="5910" h="9579" extrusionOk="0">
                    <a:moveTo>
                      <a:pt x="1140" y="0"/>
                    </a:moveTo>
                    <a:cubicBezTo>
                      <a:pt x="666" y="0"/>
                      <a:pt x="235" y="326"/>
                      <a:pt x="126" y="809"/>
                    </a:cubicBezTo>
                    <a:cubicBezTo>
                      <a:pt x="1" y="1368"/>
                      <a:pt x="352" y="1922"/>
                      <a:pt x="911" y="2047"/>
                    </a:cubicBezTo>
                    <a:cubicBezTo>
                      <a:pt x="2294" y="2358"/>
                      <a:pt x="3386" y="3618"/>
                      <a:pt x="3628" y="5186"/>
                    </a:cubicBezTo>
                    <a:cubicBezTo>
                      <a:pt x="3782" y="6185"/>
                      <a:pt x="3577" y="7174"/>
                      <a:pt x="3053" y="7971"/>
                    </a:cubicBezTo>
                    <a:cubicBezTo>
                      <a:pt x="2842" y="8288"/>
                      <a:pt x="2824" y="8697"/>
                      <a:pt x="3005" y="9032"/>
                    </a:cubicBezTo>
                    <a:cubicBezTo>
                      <a:pt x="3185" y="9368"/>
                      <a:pt x="3535" y="9577"/>
                      <a:pt x="3917" y="9579"/>
                    </a:cubicBezTo>
                    <a:cubicBezTo>
                      <a:pt x="4265" y="9579"/>
                      <a:pt x="4590" y="9403"/>
                      <a:pt x="4783" y="9112"/>
                    </a:cubicBezTo>
                    <a:cubicBezTo>
                      <a:pt x="5592" y="7885"/>
                      <a:pt x="5910" y="6378"/>
                      <a:pt x="5676" y="4869"/>
                    </a:cubicBezTo>
                    <a:cubicBezTo>
                      <a:pt x="5306" y="2467"/>
                      <a:pt x="3573" y="520"/>
                      <a:pt x="1364" y="24"/>
                    </a:cubicBezTo>
                    <a:cubicBezTo>
                      <a:pt x="1289" y="8"/>
                      <a:pt x="1214" y="0"/>
                      <a:pt x="1140"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Google Shape;388;p26"/>
              <p:cNvSpPr/>
              <p:nvPr/>
            </p:nvSpPr>
            <p:spPr>
              <a:xfrm>
                <a:off x="3663050" y="2948825"/>
                <a:ext cx="147425" cy="239425"/>
              </a:xfrm>
              <a:custGeom>
                <a:avLst/>
                <a:gdLst/>
                <a:ahLst/>
                <a:cxnLst/>
                <a:rect l="l" t="t" r="r" b="b"/>
                <a:pathLst>
                  <a:path w="5897" h="9577" extrusionOk="0">
                    <a:moveTo>
                      <a:pt x="1135" y="1"/>
                    </a:moveTo>
                    <a:cubicBezTo>
                      <a:pt x="661" y="1"/>
                      <a:pt x="233" y="329"/>
                      <a:pt x="125" y="810"/>
                    </a:cubicBezTo>
                    <a:cubicBezTo>
                      <a:pt x="1" y="1364"/>
                      <a:pt x="346" y="1915"/>
                      <a:pt x="899" y="2046"/>
                    </a:cubicBezTo>
                    <a:cubicBezTo>
                      <a:pt x="2283" y="2356"/>
                      <a:pt x="3374" y="3617"/>
                      <a:pt x="3615" y="5184"/>
                    </a:cubicBezTo>
                    <a:cubicBezTo>
                      <a:pt x="3771" y="6184"/>
                      <a:pt x="3566" y="7173"/>
                      <a:pt x="3040" y="7970"/>
                    </a:cubicBezTo>
                    <a:cubicBezTo>
                      <a:pt x="2831" y="8287"/>
                      <a:pt x="2813" y="8696"/>
                      <a:pt x="2993" y="9031"/>
                    </a:cubicBezTo>
                    <a:cubicBezTo>
                      <a:pt x="3174" y="9367"/>
                      <a:pt x="3523" y="9577"/>
                      <a:pt x="3905" y="9577"/>
                    </a:cubicBezTo>
                    <a:cubicBezTo>
                      <a:pt x="3906" y="9577"/>
                      <a:pt x="3907" y="9577"/>
                      <a:pt x="3909" y="9577"/>
                    </a:cubicBezTo>
                    <a:cubicBezTo>
                      <a:pt x="4256" y="9577"/>
                      <a:pt x="4580" y="9401"/>
                      <a:pt x="4771" y="9111"/>
                    </a:cubicBezTo>
                    <a:cubicBezTo>
                      <a:pt x="5580" y="7884"/>
                      <a:pt x="5897" y="6377"/>
                      <a:pt x="5665" y="4867"/>
                    </a:cubicBezTo>
                    <a:cubicBezTo>
                      <a:pt x="5294" y="2465"/>
                      <a:pt x="3561" y="518"/>
                      <a:pt x="1352" y="24"/>
                    </a:cubicBezTo>
                    <a:cubicBezTo>
                      <a:pt x="1279" y="8"/>
                      <a:pt x="1207" y="1"/>
                      <a:pt x="1135"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Google Shape;389;p26"/>
              <p:cNvSpPr/>
              <p:nvPr/>
            </p:nvSpPr>
            <p:spPr>
              <a:xfrm>
                <a:off x="3417425" y="3018875"/>
                <a:ext cx="147750" cy="239475"/>
              </a:xfrm>
              <a:custGeom>
                <a:avLst/>
                <a:gdLst/>
                <a:ahLst/>
                <a:cxnLst/>
                <a:rect l="l" t="t" r="r" b="b"/>
                <a:pathLst>
                  <a:path w="5910" h="9579" extrusionOk="0">
                    <a:moveTo>
                      <a:pt x="1141" y="1"/>
                    </a:moveTo>
                    <a:cubicBezTo>
                      <a:pt x="666" y="1"/>
                      <a:pt x="234" y="327"/>
                      <a:pt x="126" y="810"/>
                    </a:cubicBezTo>
                    <a:cubicBezTo>
                      <a:pt x="0" y="1368"/>
                      <a:pt x="352" y="1923"/>
                      <a:pt x="910" y="2048"/>
                    </a:cubicBezTo>
                    <a:cubicBezTo>
                      <a:pt x="2294" y="2359"/>
                      <a:pt x="3386" y="3619"/>
                      <a:pt x="3628" y="5186"/>
                    </a:cubicBezTo>
                    <a:cubicBezTo>
                      <a:pt x="3782" y="6186"/>
                      <a:pt x="3578" y="7175"/>
                      <a:pt x="3053" y="7972"/>
                    </a:cubicBezTo>
                    <a:cubicBezTo>
                      <a:pt x="2842" y="8289"/>
                      <a:pt x="2824" y="8697"/>
                      <a:pt x="3004" y="9033"/>
                    </a:cubicBezTo>
                    <a:cubicBezTo>
                      <a:pt x="3185" y="9369"/>
                      <a:pt x="3536" y="9578"/>
                      <a:pt x="3916" y="9578"/>
                    </a:cubicBezTo>
                    <a:cubicBezTo>
                      <a:pt x="3917" y="9578"/>
                      <a:pt x="3918" y="9578"/>
                      <a:pt x="3920" y="9578"/>
                    </a:cubicBezTo>
                    <a:cubicBezTo>
                      <a:pt x="4267" y="9578"/>
                      <a:pt x="4591" y="9403"/>
                      <a:pt x="4782" y="9113"/>
                    </a:cubicBezTo>
                    <a:cubicBezTo>
                      <a:pt x="5592" y="7885"/>
                      <a:pt x="5909" y="6379"/>
                      <a:pt x="5677" y="4869"/>
                    </a:cubicBezTo>
                    <a:cubicBezTo>
                      <a:pt x="5305" y="2468"/>
                      <a:pt x="3572" y="521"/>
                      <a:pt x="1364" y="25"/>
                    </a:cubicBezTo>
                    <a:cubicBezTo>
                      <a:pt x="1289" y="9"/>
                      <a:pt x="1214" y="1"/>
                      <a:pt x="114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Google Shape;390;p26"/>
              <p:cNvSpPr/>
              <p:nvPr/>
            </p:nvSpPr>
            <p:spPr>
              <a:xfrm>
                <a:off x="5810475" y="4484050"/>
                <a:ext cx="74925" cy="31725"/>
              </a:xfrm>
              <a:custGeom>
                <a:avLst/>
                <a:gdLst/>
                <a:ahLst/>
                <a:cxnLst/>
                <a:rect l="l" t="t" r="r" b="b"/>
                <a:pathLst>
                  <a:path w="2997" h="1269" extrusionOk="0">
                    <a:moveTo>
                      <a:pt x="2825" y="0"/>
                    </a:moveTo>
                    <a:cubicBezTo>
                      <a:pt x="2808" y="0"/>
                      <a:pt x="2790" y="3"/>
                      <a:pt x="2773" y="9"/>
                    </a:cubicBezTo>
                    <a:lnTo>
                      <a:pt x="159" y="975"/>
                    </a:lnTo>
                    <a:cubicBezTo>
                      <a:pt x="0" y="1034"/>
                      <a:pt x="43" y="1269"/>
                      <a:pt x="212" y="1269"/>
                    </a:cubicBezTo>
                    <a:cubicBezTo>
                      <a:pt x="229" y="1267"/>
                      <a:pt x="246" y="1265"/>
                      <a:pt x="264" y="1258"/>
                    </a:cubicBezTo>
                    <a:lnTo>
                      <a:pt x="2879" y="292"/>
                    </a:lnTo>
                    <a:cubicBezTo>
                      <a:pt x="2957" y="264"/>
                      <a:pt x="2996" y="177"/>
                      <a:pt x="2967" y="99"/>
                    </a:cubicBezTo>
                    <a:cubicBezTo>
                      <a:pt x="2945" y="38"/>
                      <a:pt x="2887" y="0"/>
                      <a:pt x="2825"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Google Shape;391;p26"/>
              <p:cNvSpPr/>
              <p:nvPr/>
            </p:nvSpPr>
            <p:spPr>
              <a:xfrm>
                <a:off x="4519200" y="4530150"/>
                <a:ext cx="1241350" cy="462500"/>
              </a:xfrm>
              <a:custGeom>
                <a:avLst/>
                <a:gdLst/>
                <a:ahLst/>
                <a:cxnLst/>
                <a:rect l="l" t="t" r="r" b="b"/>
                <a:pathLst>
                  <a:path w="49654" h="18500" extrusionOk="0">
                    <a:moveTo>
                      <a:pt x="49483" y="0"/>
                    </a:moveTo>
                    <a:cubicBezTo>
                      <a:pt x="49467" y="0"/>
                      <a:pt x="49450" y="3"/>
                      <a:pt x="49433" y="9"/>
                    </a:cubicBezTo>
                    <a:lnTo>
                      <a:pt x="159" y="18206"/>
                    </a:lnTo>
                    <a:cubicBezTo>
                      <a:pt x="1" y="18265"/>
                      <a:pt x="43" y="18500"/>
                      <a:pt x="212" y="18500"/>
                    </a:cubicBezTo>
                    <a:cubicBezTo>
                      <a:pt x="229" y="18500"/>
                      <a:pt x="247" y="18496"/>
                      <a:pt x="264" y="18490"/>
                    </a:cubicBezTo>
                    <a:lnTo>
                      <a:pt x="49538" y="293"/>
                    </a:lnTo>
                    <a:cubicBezTo>
                      <a:pt x="49615" y="263"/>
                      <a:pt x="49654" y="177"/>
                      <a:pt x="49625" y="100"/>
                    </a:cubicBezTo>
                    <a:cubicBezTo>
                      <a:pt x="49602" y="38"/>
                      <a:pt x="49545" y="0"/>
                      <a:pt x="49483"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Google Shape;392;p26"/>
              <p:cNvSpPr/>
              <p:nvPr/>
            </p:nvSpPr>
            <p:spPr>
              <a:xfrm>
                <a:off x="4553750" y="4345300"/>
                <a:ext cx="1185175" cy="441750"/>
              </a:xfrm>
              <a:custGeom>
                <a:avLst/>
                <a:gdLst/>
                <a:ahLst/>
                <a:cxnLst/>
                <a:rect l="l" t="t" r="r" b="b"/>
                <a:pathLst>
                  <a:path w="47407" h="17670" extrusionOk="0">
                    <a:moveTo>
                      <a:pt x="47237" y="1"/>
                    </a:moveTo>
                    <a:cubicBezTo>
                      <a:pt x="47220" y="1"/>
                      <a:pt x="47201" y="4"/>
                      <a:pt x="47184" y="11"/>
                    </a:cubicBezTo>
                    <a:lnTo>
                      <a:pt x="160" y="17377"/>
                    </a:lnTo>
                    <a:cubicBezTo>
                      <a:pt x="1" y="17435"/>
                      <a:pt x="42" y="17670"/>
                      <a:pt x="211" y="17670"/>
                    </a:cubicBezTo>
                    <a:cubicBezTo>
                      <a:pt x="230" y="17670"/>
                      <a:pt x="247" y="17667"/>
                      <a:pt x="264" y="17661"/>
                    </a:cubicBezTo>
                    <a:lnTo>
                      <a:pt x="47289" y="294"/>
                    </a:lnTo>
                    <a:cubicBezTo>
                      <a:pt x="47367" y="265"/>
                      <a:pt x="47407" y="177"/>
                      <a:pt x="47378" y="99"/>
                    </a:cubicBezTo>
                    <a:cubicBezTo>
                      <a:pt x="47356" y="39"/>
                      <a:pt x="47298" y="1"/>
                      <a:pt x="47237"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Google Shape;393;p26"/>
              <p:cNvSpPr/>
              <p:nvPr/>
            </p:nvSpPr>
            <p:spPr>
              <a:xfrm>
                <a:off x="4372750" y="4808350"/>
                <a:ext cx="112400" cy="45550"/>
              </a:xfrm>
              <a:custGeom>
                <a:avLst/>
                <a:gdLst/>
                <a:ahLst/>
                <a:cxnLst/>
                <a:rect l="l" t="t" r="r" b="b"/>
                <a:pathLst>
                  <a:path w="4496" h="1822" extrusionOk="0">
                    <a:moveTo>
                      <a:pt x="4326" y="1"/>
                    </a:moveTo>
                    <a:cubicBezTo>
                      <a:pt x="4308" y="1"/>
                      <a:pt x="4290" y="4"/>
                      <a:pt x="4273" y="10"/>
                    </a:cubicBezTo>
                    <a:lnTo>
                      <a:pt x="159" y="1528"/>
                    </a:lnTo>
                    <a:cubicBezTo>
                      <a:pt x="1" y="1587"/>
                      <a:pt x="43" y="1822"/>
                      <a:pt x="211" y="1822"/>
                    </a:cubicBezTo>
                    <a:cubicBezTo>
                      <a:pt x="229" y="1822"/>
                      <a:pt x="247" y="1818"/>
                      <a:pt x="264" y="1813"/>
                    </a:cubicBezTo>
                    <a:lnTo>
                      <a:pt x="4379" y="293"/>
                    </a:lnTo>
                    <a:cubicBezTo>
                      <a:pt x="4457" y="265"/>
                      <a:pt x="4496" y="177"/>
                      <a:pt x="4467" y="99"/>
                    </a:cubicBezTo>
                    <a:cubicBezTo>
                      <a:pt x="4445" y="38"/>
                      <a:pt x="4387" y="1"/>
                      <a:pt x="432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Google Shape;394;p26"/>
              <p:cNvSpPr/>
              <p:nvPr/>
            </p:nvSpPr>
            <p:spPr>
              <a:xfrm>
                <a:off x="4226300" y="4206525"/>
                <a:ext cx="1366300" cy="508625"/>
              </a:xfrm>
              <a:custGeom>
                <a:avLst/>
                <a:gdLst/>
                <a:ahLst/>
                <a:cxnLst/>
                <a:rect l="l" t="t" r="r" b="b"/>
                <a:pathLst>
                  <a:path w="54652" h="20345" extrusionOk="0">
                    <a:moveTo>
                      <a:pt x="54481" y="1"/>
                    </a:moveTo>
                    <a:cubicBezTo>
                      <a:pt x="54462" y="1"/>
                      <a:pt x="54443" y="4"/>
                      <a:pt x="54425" y="12"/>
                    </a:cubicBezTo>
                    <a:lnTo>
                      <a:pt x="159" y="20053"/>
                    </a:lnTo>
                    <a:cubicBezTo>
                      <a:pt x="0" y="20111"/>
                      <a:pt x="43" y="20345"/>
                      <a:pt x="212" y="20345"/>
                    </a:cubicBezTo>
                    <a:cubicBezTo>
                      <a:pt x="229" y="20345"/>
                      <a:pt x="248" y="20343"/>
                      <a:pt x="264" y="20336"/>
                    </a:cubicBezTo>
                    <a:lnTo>
                      <a:pt x="54530" y="295"/>
                    </a:lnTo>
                    <a:cubicBezTo>
                      <a:pt x="54610" y="267"/>
                      <a:pt x="54652" y="179"/>
                      <a:pt x="54622" y="99"/>
                    </a:cubicBezTo>
                    <a:cubicBezTo>
                      <a:pt x="54600" y="38"/>
                      <a:pt x="54542" y="1"/>
                      <a:pt x="5448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8" name="Google Shape;395;p26"/>
              <p:cNvSpPr/>
              <p:nvPr/>
            </p:nvSpPr>
            <p:spPr>
              <a:xfrm>
                <a:off x="4079850" y="4067825"/>
                <a:ext cx="1366175" cy="508575"/>
              </a:xfrm>
              <a:custGeom>
                <a:avLst/>
                <a:gdLst/>
                <a:ahLst/>
                <a:cxnLst/>
                <a:rect l="l" t="t" r="r" b="b"/>
                <a:pathLst>
                  <a:path w="54647" h="20343" extrusionOk="0">
                    <a:moveTo>
                      <a:pt x="54477" y="0"/>
                    </a:moveTo>
                    <a:cubicBezTo>
                      <a:pt x="54459" y="0"/>
                      <a:pt x="54441" y="3"/>
                      <a:pt x="54424" y="10"/>
                    </a:cubicBezTo>
                    <a:lnTo>
                      <a:pt x="159" y="20051"/>
                    </a:lnTo>
                    <a:cubicBezTo>
                      <a:pt x="0" y="20110"/>
                      <a:pt x="43" y="20343"/>
                      <a:pt x="211" y="20343"/>
                    </a:cubicBezTo>
                    <a:cubicBezTo>
                      <a:pt x="229" y="20343"/>
                      <a:pt x="248" y="20341"/>
                      <a:pt x="265" y="20334"/>
                    </a:cubicBezTo>
                    <a:lnTo>
                      <a:pt x="54528" y="293"/>
                    </a:lnTo>
                    <a:cubicBezTo>
                      <a:pt x="54607" y="264"/>
                      <a:pt x="54647" y="177"/>
                      <a:pt x="54618" y="98"/>
                    </a:cubicBezTo>
                    <a:cubicBezTo>
                      <a:pt x="54596" y="38"/>
                      <a:pt x="54538" y="0"/>
                      <a:pt x="5447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9" name="Google Shape;396;p26"/>
              <p:cNvSpPr/>
              <p:nvPr/>
            </p:nvSpPr>
            <p:spPr>
              <a:xfrm>
                <a:off x="5233050" y="3929075"/>
                <a:ext cx="66525" cy="28600"/>
              </a:xfrm>
              <a:custGeom>
                <a:avLst/>
                <a:gdLst/>
                <a:ahLst/>
                <a:cxnLst/>
                <a:rect l="l" t="t" r="r" b="b"/>
                <a:pathLst>
                  <a:path w="2661" h="1144" extrusionOk="0">
                    <a:moveTo>
                      <a:pt x="2491" y="0"/>
                    </a:moveTo>
                    <a:cubicBezTo>
                      <a:pt x="2473" y="0"/>
                      <a:pt x="2455" y="3"/>
                      <a:pt x="2438" y="10"/>
                    </a:cubicBezTo>
                    <a:lnTo>
                      <a:pt x="158" y="851"/>
                    </a:lnTo>
                    <a:cubicBezTo>
                      <a:pt x="1" y="909"/>
                      <a:pt x="42" y="1144"/>
                      <a:pt x="211" y="1144"/>
                    </a:cubicBezTo>
                    <a:cubicBezTo>
                      <a:pt x="229" y="1144"/>
                      <a:pt x="247" y="1140"/>
                      <a:pt x="264" y="1135"/>
                    </a:cubicBezTo>
                    <a:lnTo>
                      <a:pt x="2542" y="293"/>
                    </a:lnTo>
                    <a:cubicBezTo>
                      <a:pt x="2621" y="264"/>
                      <a:pt x="2661" y="177"/>
                      <a:pt x="2632" y="99"/>
                    </a:cubicBezTo>
                    <a:cubicBezTo>
                      <a:pt x="2610" y="38"/>
                      <a:pt x="2552" y="0"/>
                      <a:pt x="2491"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0" name="Google Shape;397;p26"/>
              <p:cNvSpPr/>
              <p:nvPr/>
            </p:nvSpPr>
            <p:spPr>
              <a:xfrm>
                <a:off x="3933400" y="3980150"/>
                <a:ext cx="1227900" cy="457525"/>
              </a:xfrm>
              <a:custGeom>
                <a:avLst/>
                <a:gdLst/>
                <a:ahLst/>
                <a:cxnLst/>
                <a:rect l="l" t="t" r="r" b="b"/>
                <a:pathLst>
                  <a:path w="49116" h="18301" extrusionOk="0">
                    <a:moveTo>
                      <a:pt x="48946" y="1"/>
                    </a:moveTo>
                    <a:cubicBezTo>
                      <a:pt x="48928" y="1"/>
                      <a:pt x="48910" y="4"/>
                      <a:pt x="48892" y="11"/>
                    </a:cubicBezTo>
                    <a:lnTo>
                      <a:pt x="159" y="18008"/>
                    </a:lnTo>
                    <a:cubicBezTo>
                      <a:pt x="0" y="18065"/>
                      <a:pt x="43" y="18300"/>
                      <a:pt x="212" y="18300"/>
                    </a:cubicBezTo>
                    <a:cubicBezTo>
                      <a:pt x="229" y="18300"/>
                      <a:pt x="248" y="18297"/>
                      <a:pt x="264" y="18291"/>
                    </a:cubicBezTo>
                    <a:lnTo>
                      <a:pt x="48997" y="293"/>
                    </a:lnTo>
                    <a:cubicBezTo>
                      <a:pt x="49075" y="265"/>
                      <a:pt x="49115" y="177"/>
                      <a:pt x="49087" y="99"/>
                    </a:cubicBezTo>
                    <a:cubicBezTo>
                      <a:pt x="49064" y="38"/>
                      <a:pt x="49007" y="1"/>
                      <a:pt x="4894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1" name="Google Shape;398;p26"/>
              <p:cNvSpPr/>
              <p:nvPr/>
            </p:nvSpPr>
            <p:spPr>
              <a:xfrm>
                <a:off x="3786950" y="3790300"/>
                <a:ext cx="1366175" cy="508625"/>
              </a:xfrm>
              <a:custGeom>
                <a:avLst/>
                <a:gdLst/>
                <a:ahLst/>
                <a:cxnLst/>
                <a:rect l="l" t="t" r="r" b="b"/>
                <a:pathLst>
                  <a:path w="54647" h="20345" extrusionOk="0">
                    <a:moveTo>
                      <a:pt x="54477" y="1"/>
                    </a:moveTo>
                    <a:cubicBezTo>
                      <a:pt x="54459" y="1"/>
                      <a:pt x="54442" y="4"/>
                      <a:pt x="54425" y="10"/>
                    </a:cubicBezTo>
                    <a:lnTo>
                      <a:pt x="159" y="20052"/>
                    </a:lnTo>
                    <a:cubicBezTo>
                      <a:pt x="0" y="20110"/>
                      <a:pt x="43" y="20344"/>
                      <a:pt x="211" y="20344"/>
                    </a:cubicBezTo>
                    <a:cubicBezTo>
                      <a:pt x="229" y="20344"/>
                      <a:pt x="246" y="20342"/>
                      <a:pt x="264" y="20336"/>
                    </a:cubicBezTo>
                    <a:lnTo>
                      <a:pt x="54529" y="294"/>
                    </a:lnTo>
                    <a:cubicBezTo>
                      <a:pt x="54608" y="265"/>
                      <a:pt x="54647" y="178"/>
                      <a:pt x="54618" y="100"/>
                    </a:cubicBezTo>
                    <a:cubicBezTo>
                      <a:pt x="54596" y="39"/>
                      <a:pt x="54538" y="1"/>
                      <a:pt x="54477"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Google Shape;400;p26"/>
              <p:cNvSpPr/>
              <p:nvPr/>
            </p:nvSpPr>
            <p:spPr>
              <a:xfrm>
                <a:off x="3494050" y="3512825"/>
                <a:ext cx="1366175" cy="508625"/>
              </a:xfrm>
              <a:custGeom>
                <a:avLst/>
                <a:gdLst/>
                <a:ahLst/>
                <a:cxnLst/>
                <a:rect l="l" t="t" r="r" b="b"/>
                <a:pathLst>
                  <a:path w="54647" h="20345" extrusionOk="0">
                    <a:moveTo>
                      <a:pt x="54476" y="1"/>
                    </a:moveTo>
                    <a:cubicBezTo>
                      <a:pt x="54459" y="1"/>
                      <a:pt x="54441" y="4"/>
                      <a:pt x="54424" y="10"/>
                    </a:cubicBezTo>
                    <a:lnTo>
                      <a:pt x="159" y="20051"/>
                    </a:lnTo>
                    <a:cubicBezTo>
                      <a:pt x="0" y="20110"/>
                      <a:pt x="43" y="20343"/>
                      <a:pt x="211" y="20345"/>
                    </a:cubicBezTo>
                    <a:cubicBezTo>
                      <a:pt x="229" y="20345"/>
                      <a:pt x="246" y="20341"/>
                      <a:pt x="264" y="20335"/>
                    </a:cubicBezTo>
                    <a:lnTo>
                      <a:pt x="54528" y="293"/>
                    </a:lnTo>
                    <a:cubicBezTo>
                      <a:pt x="54606" y="265"/>
                      <a:pt x="54647" y="177"/>
                      <a:pt x="54618" y="99"/>
                    </a:cubicBezTo>
                    <a:cubicBezTo>
                      <a:pt x="54596" y="38"/>
                      <a:pt x="54538" y="1"/>
                      <a:pt x="5447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 name="Google Shape;401;p26"/>
              <p:cNvSpPr/>
              <p:nvPr/>
            </p:nvSpPr>
            <p:spPr>
              <a:xfrm>
                <a:off x="3347600" y="3374125"/>
                <a:ext cx="1366050" cy="508575"/>
              </a:xfrm>
              <a:custGeom>
                <a:avLst/>
                <a:gdLst/>
                <a:ahLst/>
                <a:cxnLst/>
                <a:rect l="l" t="t" r="r" b="b"/>
                <a:pathLst>
                  <a:path w="54642" h="20343" extrusionOk="0">
                    <a:moveTo>
                      <a:pt x="54472" y="0"/>
                    </a:moveTo>
                    <a:cubicBezTo>
                      <a:pt x="54456" y="0"/>
                      <a:pt x="54440" y="3"/>
                      <a:pt x="54423" y="8"/>
                    </a:cubicBezTo>
                    <a:lnTo>
                      <a:pt x="159" y="20049"/>
                    </a:lnTo>
                    <a:cubicBezTo>
                      <a:pt x="0" y="20108"/>
                      <a:pt x="42" y="20342"/>
                      <a:pt x="211" y="20343"/>
                    </a:cubicBezTo>
                    <a:cubicBezTo>
                      <a:pt x="228" y="20342"/>
                      <a:pt x="246" y="20339"/>
                      <a:pt x="262" y="20332"/>
                    </a:cubicBezTo>
                    <a:lnTo>
                      <a:pt x="54528" y="291"/>
                    </a:lnTo>
                    <a:cubicBezTo>
                      <a:pt x="54604" y="261"/>
                      <a:pt x="54642" y="175"/>
                      <a:pt x="54613" y="98"/>
                    </a:cubicBezTo>
                    <a:cubicBezTo>
                      <a:pt x="54591" y="38"/>
                      <a:pt x="54534" y="0"/>
                      <a:pt x="54472"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 name="Google Shape;402;p26"/>
              <p:cNvSpPr/>
              <p:nvPr/>
            </p:nvSpPr>
            <p:spPr>
              <a:xfrm>
                <a:off x="4509750" y="3235325"/>
                <a:ext cx="57575" cy="25325"/>
              </a:xfrm>
              <a:custGeom>
                <a:avLst/>
                <a:gdLst/>
                <a:ahLst/>
                <a:cxnLst/>
                <a:rect l="l" t="t" r="r" b="b"/>
                <a:pathLst>
                  <a:path w="2303" h="1013" extrusionOk="0">
                    <a:moveTo>
                      <a:pt x="2133" y="1"/>
                    </a:moveTo>
                    <a:cubicBezTo>
                      <a:pt x="2115" y="1"/>
                      <a:pt x="2097" y="4"/>
                      <a:pt x="2079" y="11"/>
                    </a:cubicBezTo>
                    <a:lnTo>
                      <a:pt x="158" y="719"/>
                    </a:lnTo>
                    <a:cubicBezTo>
                      <a:pt x="0" y="778"/>
                      <a:pt x="43" y="1012"/>
                      <a:pt x="211" y="1012"/>
                    </a:cubicBezTo>
                    <a:cubicBezTo>
                      <a:pt x="229" y="1012"/>
                      <a:pt x="246" y="1009"/>
                      <a:pt x="264" y="1003"/>
                    </a:cubicBezTo>
                    <a:lnTo>
                      <a:pt x="2184" y="294"/>
                    </a:lnTo>
                    <a:cubicBezTo>
                      <a:pt x="2262" y="265"/>
                      <a:pt x="2303" y="177"/>
                      <a:pt x="2273" y="99"/>
                    </a:cubicBezTo>
                    <a:cubicBezTo>
                      <a:pt x="2250" y="39"/>
                      <a:pt x="2193" y="1"/>
                      <a:pt x="2133"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Google Shape;403;p26"/>
              <p:cNvSpPr/>
              <p:nvPr/>
            </p:nvSpPr>
            <p:spPr>
              <a:xfrm>
                <a:off x="3201150" y="3268500"/>
                <a:ext cx="1276300" cy="475450"/>
              </a:xfrm>
              <a:custGeom>
                <a:avLst/>
                <a:gdLst/>
                <a:ahLst/>
                <a:cxnLst/>
                <a:rect l="l" t="t" r="r" b="b"/>
                <a:pathLst>
                  <a:path w="51052" h="19018" extrusionOk="0">
                    <a:moveTo>
                      <a:pt x="50881" y="1"/>
                    </a:moveTo>
                    <a:cubicBezTo>
                      <a:pt x="50865" y="1"/>
                      <a:pt x="50848" y="4"/>
                      <a:pt x="50831" y="10"/>
                    </a:cubicBezTo>
                    <a:lnTo>
                      <a:pt x="159" y="18725"/>
                    </a:lnTo>
                    <a:cubicBezTo>
                      <a:pt x="0" y="18782"/>
                      <a:pt x="41" y="19018"/>
                      <a:pt x="210" y="19018"/>
                    </a:cubicBezTo>
                    <a:cubicBezTo>
                      <a:pt x="229" y="19017"/>
                      <a:pt x="246" y="19014"/>
                      <a:pt x="263" y="19007"/>
                    </a:cubicBezTo>
                    <a:lnTo>
                      <a:pt x="50936" y="294"/>
                    </a:lnTo>
                    <a:cubicBezTo>
                      <a:pt x="51013" y="264"/>
                      <a:pt x="51052" y="177"/>
                      <a:pt x="51023" y="100"/>
                    </a:cubicBezTo>
                    <a:cubicBezTo>
                      <a:pt x="51000" y="39"/>
                      <a:pt x="50943" y="1"/>
                      <a:pt x="5088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Google Shape;404;p26"/>
              <p:cNvSpPr/>
              <p:nvPr/>
            </p:nvSpPr>
            <p:spPr>
              <a:xfrm>
                <a:off x="3459675" y="3096575"/>
                <a:ext cx="961150" cy="359050"/>
              </a:xfrm>
              <a:custGeom>
                <a:avLst/>
                <a:gdLst/>
                <a:ahLst/>
                <a:cxnLst/>
                <a:rect l="l" t="t" r="r" b="b"/>
                <a:pathLst>
                  <a:path w="38446" h="14362" extrusionOk="0">
                    <a:moveTo>
                      <a:pt x="38274" y="1"/>
                    </a:moveTo>
                    <a:cubicBezTo>
                      <a:pt x="38258" y="1"/>
                      <a:pt x="38241" y="4"/>
                      <a:pt x="38224" y="10"/>
                    </a:cubicBezTo>
                    <a:lnTo>
                      <a:pt x="160" y="14068"/>
                    </a:lnTo>
                    <a:cubicBezTo>
                      <a:pt x="1" y="14127"/>
                      <a:pt x="43" y="14360"/>
                      <a:pt x="211" y="14362"/>
                    </a:cubicBezTo>
                    <a:cubicBezTo>
                      <a:pt x="230" y="14362"/>
                      <a:pt x="247" y="14358"/>
                      <a:pt x="264" y="14351"/>
                    </a:cubicBezTo>
                    <a:lnTo>
                      <a:pt x="38329" y="292"/>
                    </a:lnTo>
                    <a:cubicBezTo>
                      <a:pt x="38406" y="263"/>
                      <a:pt x="38445" y="177"/>
                      <a:pt x="38416" y="99"/>
                    </a:cubicBezTo>
                    <a:cubicBezTo>
                      <a:pt x="38394" y="39"/>
                      <a:pt x="38336" y="1"/>
                      <a:pt x="38274"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Google Shape;405;p26"/>
              <p:cNvSpPr/>
              <p:nvPr/>
            </p:nvSpPr>
            <p:spPr>
              <a:xfrm>
                <a:off x="3054675" y="3500825"/>
                <a:ext cx="271700" cy="104350"/>
              </a:xfrm>
              <a:custGeom>
                <a:avLst/>
                <a:gdLst/>
                <a:ahLst/>
                <a:cxnLst/>
                <a:rect l="l" t="t" r="r" b="b"/>
                <a:pathLst>
                  <a:path w="10868" h="4174" extrusionOk="0">
                    <a:moveTo>
                      <a:pt x="10696" y="0"/>
                    </a:moveTo>
                    <a:cubicBezTo>
                      <a:pt x="10677" y="0"/>
                      <a:pt x="10659" y="4"/>
                      <a:pt x="10641" y="11"/>
                    </a:cubicBezTo>
                    <a:lnTo>
                      <a:pt x="160" y="3882"/>
                    </a:lnTo>
                    <a:cubicBezTo>
                      <a:pt x="1" y="3940"/>
                      <a:pt x="42" y="4174"/>
                      <a:pt x="211" y="4174"/>
                    </a:cubicBezTo>
                    <a:cubicBezTo>
                      <a:pt x="229" y="4174"/>
                      <a:pt x="247" y="4172"/>
                      <a:pt x="263" y="4165"/>
                    </a:cubicBezTo>
                    <a:lnTo>
                      <a:pt x="10745" y="294"/>
                    </a:lnTo>
                    <a:cubicBezTo>
                      <a:pt x="10825" y="267"/>
                      <a:pt x="10867" y="179"/>
                      <a:pt x="10837" y="99"/>
                    </a:cubicBezTo>
                    <a:cubicBezTo>
                      <a:pt x="10815" y="38"/>
                      <a:pt x="10757" y="0"/>
                      <a:pt x="1069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7" name="TextBox 46"/>
            <p:cNvSpPr txBox="1"/>
            <p:nvPr/>
          </p:nvSpPr>
          <p:spPr>
            <a:xfrm>
              <a:off x="291462" y="5466383"/>
              <a:ext cx="175026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4000" b="1" i="0" u="none" strike="noStrike" kern="1200" cap="none" spc="0" normalizeH="0" baseline="0" noProof="0" dirty="0" err="1">
                  <a:ln>
                    <a:noFill/>
                  </a:ln>
                  <a:solidFill>
                    <a:srgbClr val="008000"/>
                  </a:solidFill>
                  <a:effectLst/>
                  <a:uLnTx/>
                  <a:uFillTx/>
                  <a:latin typeface="Calibri" panose="020F0502020204030204"/>
                  <a:ea typeface="+mn-ea"/>
                  <a:cs typeface="B Nazanin" panose="00000400000000000000" pitchFamily="2" charset="-78"/>
                </a:rPr>
                <a:t>یافته‌ها</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78" name="Regular Pentagon 1">
            <a:extLst>
              <a:ext uri="{FF2B5EF4-FFF2-40B4-BE49-F238E27FC236}">
                <a16:creationId xmlns:a16="http://schemas.microsoft.com/office/drawing/2014/main" id="{DE3BD0D6-DF29-832C-17FF-EA7BD95AB55B}"/>
              </a:ext>
            </a:extLst>
          </p:cNvPr>
          <p:cNvSpPr/>
          <p:nvPr/>
        </p:nvSpPr>
        <p:spPr>
          <a:xfrm>
            <a:off x="31509" y="6244425"/>
            <a:ext cx="769815" cy="589033"/>
          </a:xfrm>
          <a:prstGeom prst="pentagon">
            <a:avLst/>
          </a:prstGeom>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20</a:t>
            </a:r>
          </a:p>
        </p:txBody>
      </p:sp>
      <p:pic>
        <p:nvPicPr>
          <p:cNvPr id="5" name="Picture 4">
            <a:extLst>
              <a:ext uri="{FF2B5EF4-FFF2-40B4-BE49-F238E27FC236}">
                <a16:creationId xmlns:a16="http://schemas.microsoft.com/office/drawing/2014/main" id="{221D62E6-936D-DB64-0B2E-693D582DE4BE}"/>
              </a:ext>
            </a:extLst>
          </p:cNvPr>
          <p:cNvPicPr>
            <a:picLocks noChangeAspect="1"/>
          </p:cNvPicPr>
          <p:nvPr/>
        </p:nvPicPr>
        <p:blipFill>
          <a:blip r:embed="rId5"/>
          <a:stretch>
            <a:fillRect/>
          </a:stretch>
        </p:blipFill>
        <p:spPr>
          <a:xfrm>
            <a:off x="2589276" y="1042448"/>
            <a:ext cx="8188452" cy="5917692"/>
          </a:xfrm>
          <a:prstGeom prst="rect">
            <a:avLst/>
          </a:prstGeom>
        </p:spPr>
      </p:pic>
      <p:sp>
        <p:nvSpPr>
          <p:cNvPr id="6" name="Arrow: Left 5">
            <a:extLst>
              <a:ext uri="{FF2B5EF4-FFF2-40B4-BE49-F238E27FC236}">
                <a16:creationId xmlns:a16="http://schemas.microsoft.com/office/drawing/2014/main" id="{0C51A6D1-6D8C-F016-FF81-EC2FDCC7BB7D}"/>
              </a:ext>
            </a:extLst>
          </p:cNvPr>
          <p:cNvSpPr/>
          <p:nvPr/>
        </p:nvSpPr>
        <p:spPr>
          <a:xfrm>
            <a:off x="9408504" y="5682445"/>
            <a:ext cx="1931423" cy="739393"/>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2400" b="1" dirty="0">
                <a:cs typeface="B Nazanin" panose="00000400000000000000" pitchFamily="2" charset="-78"/>
              </a:rPr>
              <a:t>مدل مفهومی </a:t>
            </a:r>
            <a:endParaRPr lang="en-US" sz="2400" b="1" dirty="0">
              <a:cs typeface="B Nazanin" panose="00000400000000000000" pitchFamily="2" charset="-78"/>
            </a:endParaRPr>
          </a:p>
        </p:txBody>
      </p:sp>
      <p:sp>
        <p:nvSpPr>
          <p:cNvPr id="7" name="TextBox 6">
            <a:extLst>
              <a:ext uri="{FF2B5EF4-FFF2-40B4-BE49-F238E27FC236}">
                <a16:creationId xmlns:a16="http://schemas.microsoft.com/office/drawing/2014/main" id="{006DDC77-8F1D-4BAE-2BB4-78D4C8D9CAA5}"/>
              </a:ext>
            </a:extLst>
          </p:cNvPr>
          <p:cNvSpPr txBox="1"/>
          <p:nvPr/>
        </p:nvSpPr>
        <p:spPr>
          <a:xfrm>
            <a:off x="5530164" y="264494"/>
            <a:ext cx="6037970" cy="46166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پاسخ به سوالات مطرح شده در فصل اول پژوهش </a:t>
            </a:r>
          </a:p>
        </p:txBody>
      </p:sp>
      <p:sp>
        <p:nvSpPr>
          <p:cNvPr id="10" name="TextBox 9">
            <a:extLst>
              <a:ext uri="{FF2B5EF4-FFF2-40B4-BE49-F238E27FC236}">
                <a16:creationId xmlns:a16="http://schemas.microsoft.com/office/drawing/2014/main" id="{F8A34596-DD88-6D12-5934-B98B595B15F7}"/>
              </a:ext>
            </a:extLst>
          </p:cNvPr>
          <p:cNvSpPr txBox="1"/>
          <p:nvPr/>
        </p:nvSpPr>
        <p:spPr>
          <a:xfrm>
            <a:off x="7010400" y="1039598"/>
            <a:ext cx="4363802" cy="1015663"/>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6) مدل اجرای جهان برتر در آموزش علوم مدارس متوسطه دوره اول شهر تهران چگونه است؟</a:t>
            </a:r>
          </a:p>
        </p:txBody>
      </p:sp>
    </p:spTree>
    <p:extLst>
      <p:ext uri="{BB962C8B-B14F-4D97-AF65-F5344CB8AC3E}">
        <p14:creationId xmlns:p14="http://schemas.microsoft.com/office/powerpoint/2010/main" val="2449068764"/>
      </p:ext>
    </p:extLst>
  </p:cSld>
  <p:clrMapOvr>
    <a:masterClrMapping/>
  </p:clrMapOvr>
  <p:transition spd="slow">
    <p:cover/>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CCFF66">
            <a:alpha val="41000"/>
          </a:srgbClr>
        </a:solidFill>
        <a:effectLst/>
      </p:bgPr>
    </p:bg>
    <p:spTree>
      <p:nvGrpSpPr>
        <p:cNvPr id="1" name="Shape 1144"/>
        <p:cNvGrpSpPr/>
        <p:nvPr/>
      </p:nvGrpSpPr>
      <p:grpSpPr>
        <a:xfrm>
          <a:off x="0" y="0"/>
          <a:ext cx="0" cy="0"/>
          <a:chOff x="0" y="0"/>
          <a:chExt cx="0" cy="0"/>
        </a:xfrm>
      </p:grpSpPr>
      <p:sp>
        <p:nvSpPr>
          <p:cNvPr id="117" name="Rectangle 116"/>
          <p:cNvSpPr/>
          <p:nvPr/>
        </p:nvSpPr>
        <p:spPr>
          <a:xfrm>
            <a:off x="0" y="0"/>
            <a:ext cx="12192000" cy="6858000"/>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D6EA1913-38E2-C773-0925-8A6D6AC37DE7}"/>
              </a:ext>
            </a:extLst>
          </p:cNvPr>
          <p:cNvPicPr>
            <a:picLocks noChangeAspect="1"/>
          </p:cNvPicPr>
          <p:nvPr/>
        </p:nvPicPr>
        <p:blipFill>
          <a:blip r:embed="rId3"/>
          <a:stretch>
            <a:fillRect/>
          </a:stretch>
        </p:blipFill>
        <p:spPr>
          <a:xfrm>
            <a:off x="11568134" y="89214"/>
            <a:ext cx="498965" cy="795764"/>
          </a:xfrm>
          <a:prstGeom prst="rect">
            <a:avLst/>
          </a:prstGeom>
        </p:spPr>
      </p:pic>
      <p:sp>
        <p:nvSpPr>
          <p:cNvPr id="3" name="Regular Pentagon 1">
            <a:extLst>
              <a:ext uri="{FF2B5EF4-FFF2-40B4-BE49-F238E27FC236}">
                <a16:creationId xmlns:a16="http://schemas.microsoft.com/office/drawing/2014/main" id="{9A181A7E-1F1D-0F2F-7A72-C3B596AC919B}"/>
              </a:ext>
            </a:extLst>
          </p:cNvPr>
          <p:cNvSpPr/>
          <p:nvPr/>
        </p:nvSpPr>
        <p:spPr>
          <a:xfrm>
            <a:off x="31509" y="6244425"/>
            <a:ext cx="769815" cy="589033"/>
          </a:xfrm>
          <a:prstGeom prst="pentagon">
            <a:avLst/>
          </a:prstGeom>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21</a:t>
            </a:r>
          </a:p>
        </p:txBody>
      </p:sp>
      <p:sp>
        <p:nvSpPr>
          <p:cNvPr id="7" name="Rectangle 6">
            <a:extLst>
              <a:ext uri="{FF2B5EF4-FFF2-40B4-BE49-F238E27FC236}">
                <a16:creationId xmlns:a16="http://schemas.microsoft.com/office/drawing/2014/main" id="{8B84071D-3CCA-9A39-4F34-88D7341CEFEA}"/>
              </a:ext>
            </a:extLst>
          </p:cNvPr>
          <p:cNvSpPr/>
          <p:nvPr/>
        </p:nvSpPr>
        <p:spPr>
          <a:xfrm>
            <a:off x="5918868" y="487096"/>
            <a:ext cx="5129549" cy="526013"/>
          </a:xfrm>
          <a:prstGeom prst="rect">
            <a:avLst/>
          </a:prstGeom>
          <a:solidFill>
            <a:schemeClr val="bg2"/>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800" b="1" dirty="0">
                <a:solidFill>
                  <a:schemeClr val="tx1"/>
                </a:solidFill>
                <a:cs typeface="B Nazanin" panose="00000400000000000000" pitchFamily="2" charset="-78"/>
              </a:rPr>
              <a:t>ب) نتایج بخش کمی</a:t>
            </a:r>
            <a:endParaRPr lang="en-US" sz="2800" b="1" dirty="0">
              <a:solidFill>
                <a:schemeClr val="tx1"/>
              </a:solidFill>
              <a:cs typeface="B Nazanin" panose="00000400000000000000" pitchFamily="2" charset="-78"/>
            </a:endParaRPr>
          </a:p>
        </p:txBody>
      </p:sp>
      <p:graphicFrame>
        <p:nvGraphicFramePr>
          <p:cNvPr id="8" name="Table 7">
            <a:extLst>
              <a:ext uri="{FF2B5EF4-FFF2-40B4-BE49-F238E27FC236}">
                <a16:creationId xmlns:a16="http://schemas.microsoft.com/office/drawing/2014/main" id="{269B3529-6A25-6E2D-BCE6-4266F5B171F7}"/>
              </a:ext>
            </a:extLst>
          </p:cNvPr>
          <p:cNvGraphicFramePr>
            <a:graphicFrameLocks noGrp="1"/>
          </p:cNvGraphicFramePr>
          <p:nvPr>
            <p:extLst>
              <p:ext uri="{D42A27DB-BD31-4B8C-83A1-F6EECF244321}">
                <p14:modId xmlns:p14="http://schemas.microsoft.com/office/powerpoint/2010/main" val="2361763176"/>
              </p:ext>
            </p:extLst>
          </p:nvPr>
        </p:nvGraphicFramePr>
        <p:xfrm>
          <a:off x="4120896" y="1785874"/>
          <a:ext cx="3648075" cy="1643126"/>
        </p:xfrm>
        <a:graphic>
          <a:graphicData uri="http://schemas.openxmlformats.org/drawingml/2006/table">
            <a:tbl>
              <a:tblPr rtl="1" firstRow="1" firstCol="1" bandRow="1"/>
              <a:tblGrid>
                <a:gridCol w="1216025">
                  <a:extLst>
                    <a:ext uri="{9D8B030D-6E8A-4147-A177-3AD203B41FA5}">
                      <a16:colId xmlns:a16="http://schemas.microsoft.com/office/drawing/2014/main" val="1578181103"/>
                    </a:ext>
                  </a:extLst>
                </a:gridCol>
                <a:gridCol w="1216025">
                  <a:extLst>
                    <a:ext uri="{9D8B030D-6E8A-4147-A177-3AD203B41FA5}">
                      <a16:colId xmlns:a16="http://schemas.microsoft.com/office/drawing/2014/main" val="4063692841"/>
                    </a:ext>
                  </a:extLst>
                </a:gridCol>
                <a:gridCol w="1216025">
                  <a:extLst>
                    <a:ext uri="{9D8B030D-6E8A-4147-A177-3AD203B41FA5}">
                      <a16:colId xmlns:a16="http://schemas.microsoft.com/office/drawing/2014/main" val="3194821336"/>
                    </a:ext>
                  </a:extLst>
                </a:gridCol>
              </a:tblGrid>
              <a:tr h="0">
                <a:tc gridSpan="3">
                  <a:txBody>
                    <a:bodyPr/>
                    <a:lstStyle/>
                    <a:p>
                      <a:pPr algn="ctr" rtl="1">
                        <a:lnSpc>
                          <a:spcPct val="115000"/>
                        </a:lnSpc>
                        <a:spcAft>
                          <a:spcPts val="1000"/>
                        </a:spcAft>
                        <a:tabLst>
                          <a:tab pos="5505450" algn="l"/>
                        </a:tabLst>
                      </a:pPr>
                      <a:r>
                        <a:rPr lang="ar-SA" sz="1400" b="1" dirty="0">
                          <a:solidFill>
                            <a:srgbClr val="000000"/>
                          </a:solidFill>
                          <a:effectLst/>
                          <a:latin typeface="Cambria" panose="02040503050406030204" pitchFamily="18" charset="0"/>
                          <a:ea typeface="Times New Roman" panose="02020603050405020304" pitchFamily="18" charset="0"/>
                          <a:cs typeface="B Nazanin" panose="00000400000000000000" pitchFamily="2" charset="-78"/>
                        </a:rPr>
                        <a:t>جدول </a:t>
                      </a:r>
                      <a:r>
                        <a:rPr lang="fa-IR" sz="1400" b="1" dirty="0">
                          <a:solidFill>
                            <a:srgbClr val="000000"/>
                          </a:solidFill>
                          <a:effectLst/>
                          <a:latin typeface="Cambria" panose="02040503050406030204" pitchFamily="18" charset="0"/>
                          <a:ea typeface="Times New Roman" panose="02020603050405020304" pitchFamily="18" charset="0"/>
                          <a:cs typeface="B Nazanin" panose="00000400000000000000" pitchFamily="2" charset="-78"/>
                        </a:rPr>
                        <a:t>7</a:t>
                      </a:r>
                      <a:r>
                        <a:rPr lang="ar-SA" sz="1400" b="1" dirty="0">
                          <a:solidFill>
                            <a:srgbClr val="000000"/>
                          </a:solidFill>
                          <a:effectLst/>
                          <a:latin typeface="Cambria" panose="02040503050406030204" pitchFamily="18" charset="0"/>
                          <a:ea typeface="Times New Roman" panose="02020603050405020304" pitchFamily="18" charset="0"/>
                          <a:cs typeface="B Nazanin" panose="00000400000000000000" pitchFamily="2" charset="-78"/>
                        </a:rPr>
                        <a:t>. بررسی وضعیت سمت در مشارکت کنندگان</a:t>
                      </a:r>
                      <a:endParaRPr lang="en-US" sz="11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79726235"/>
                  </a:ext>
                </a:extLst>
              </a:tr>
              <a:tr h="0">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سمت</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فراوانی</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درصد فراوانی</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extLst>
                  <a:ext uri="{0D108BD9-81ED-4DB2-BD59-A6C34878D82A}">
                    <a16:rowId xmlns:a16="http://schemas.microsoft.com/office/drawing/2014/main" val="76840070"/>
                  </a:ext>
                </a:extLst>
              </a:tr>
              <a:tr h="325120">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معاون</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110</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43</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1957504"/>
                  </a:ext>
                </a:extLst>
              </a:tr>
              <a:tr h="336550">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کارشناس</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75</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29</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45420309"/>
                  </a:ext>
                </a:extLst>
              </a:tr>
              <a:tr h="0">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مدیر</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71</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28</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94298790"/>
                  </a:ext>
                </a:extLst>
              </a:tr>
              <a:tr h="0">
                <a:tc>
                  <a:txBody>
                    <a:bodyPr/>
                    <a:lstStyle/>
                    <a:p>
                      <a:pPr algn="ctr" rtl="1">
                        <a:lnSpc>
                          <a:spcPct val="115000"/>
                        </a:lnSpc>
                        <a:spcAft>
                          <a:spcPts val="1000"/>
                        </a:spcAft>
                        <a:tabLst>
                          <a:tab pos="5505450" algn="l"/>
                        </a:tabLst>
                      </a:pPr>
                      <a:r>
                        <a:rPr lang="fa-IR" sz="1400" b="1" dirty="0">
                          <a:solidFill>
                            <a:srgbClr val="000000"/>
                          </a:solidFill>
                          <a:effectLst/>
                          <a:latin typeface="B Lotus" panose="00000400000000000000" pitchFamily="2" charset="-78"/>
                          <a:ea typeface="Calibri" panose="020F0502020204030204" pitchFamily="34" charset="0"/>
                          <a:cs typeface="B Nazanin" panose="00000400000000000000" pitchFamily="2" charset="-78"/>
                        </a:rPr>
                        <a:t>کل</a:t>
                      </a:r>
                      <a:endParaRPr lang="en-US" sz="11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256</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400" b="1" dirty="0">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100</a:t>
                      </a:r>
                      <a:endParaRPr lang="en-US" sz="11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2353"/>
                  </a:ext>
                </a:extLst>
              </a:tr>
            </a:tbl>
          </a:graphicData>
        </a:graphic>
      </p:graphicFrame>
      <p:graphicFrame>
        <p:nvGraphicFramePr>
          <p:cNvPr id="9" name="Table 8">
            <a:extLst>
              <a:ext uri="{FF2B5EF4-FFF2-40B4-BE49-F238E27FC236}">
                <a16:creationId xmlns:a16="http://schemas.microsoft.com/office/drawing/2014/main" id="{709B5C6B-A22B-6877-0C1C-DACE74B5E8E4}"/>
              </a:ext>
            </a:extLst>
          </p:cNvPr>
          <p:cNvGraphicFramePr>
            <a:graphicFrameLocks noGrp="1"/>
          </p:cNvGraphicFramePr>
          <p:nvPr>
            <p:extLst>
              <p:ext uri="{D42A27DB-BD31-4B8C-83A1-F6EECF244321}">
                <p14:modId xmlns:p14="http://schemas.microsoft.com/office/powerpoint/2010/main" val="3011869582"/>
              </p:ext>
            </p:extLst>
          </p:nvPr>
        </p:nvGraphicFramePr>
        <p:xfrm>
          <a:off x="7920059" y="1956816"/>
          <a:ext cx="3648075" cy="1472184"/>
        </p:xfrm>
        <a:graphic>
          <a:graphicData uri="http://schemas.openxmlformats.org/drawingml/2006/table">
            <a:tbl>
              <a:tblPr rtl="1" firstRow="1" firstCol="1" bandRow="1"/>
              <a:tblGrid>
                <a:gridCol w="1216025">
                  <a:extLst>
                    <a:ext uri="{9D8B030D-6E8A-4147-A177-3AD203B41FA5}">
                      <a16:colId xmlns:a16="http://schemas.microsoft.com/office/drawing/2014/main" val="1377624165"/>
                    </a:ext>
                  </a:extLst>
                </a:gridCol>
                <a:gridCol w="1216025">
                  <a:extLst>
                    <a:ext uri="{9D8B030D-6E8A-4147-A177-3AD203B41FA5}">
                      <a16:colId xmlns:a16="http://schemas.microsoft.com/office/drawing/2014/main" val="3946057333"/>
                    </a:ext>
                  </a:extLst>
                </a:gridCol>
                <a:gridCol w="1216025">
                  <a:extLst>
                    <a:ext uri="{9D8B030D-6E8A-4147-A177-3AD203B41FA5}">
                      <a16:colId xmlns:a16="http://schemas.microsoft.com/office/drawing/2014/main" val="1509444861"/>
                    </a:ext>
                  </a:extLst>
                </a:gridCol>
              </a:tblGrid>
              <a:tr h="0">
                <a:tc gridSpan="3">
                  <a:txBody>
                    <a:bodyPr/>
                    <a:lstStyle/>
                    <a:p>
                      <a:pPr algn="ctr" rtl="1">
                        <a:lnSpc>
                          <a:spcPct val="115000"/>
                        </a:lnSpc>
                        <a:spcAft>
                          <a:spcPts val="1000"/>
                        </a:spcAft>
                        <a:tabLst>
                          <a:tab pos="5505450" algn="l"/>
                        </a:tabLst>
                      </a:pPr>
                      <a:r>
                        <a:rPr lang="ar-SA" sz="1400" b="1" dirty="0">
                          <a:solidFill>
                            <a:srgbClr val="000000"/>
                          </a:solidFill>
                          <a:effectLst/>
                          <a:latin typeface="Cambria" panose="02040503050406030204" pitchFamily="18" charset="0"/>
                          <a:ea typeface="Times New Roman" panose="02020603050405020304" pitchFamily="18" charset="0"/>
                          <a:cs typeface="B Nazanin" panose="00000400000000000000" pitchFamily="2" charset="-78"/>
                        </a:rPr>
                        <a:t>جدول </a:t>
                      </a:r>
                      <a:r>
                        <a:rPr lang="fa-IR" sz="1400" b="1" dirty="0">
                          <a:solidFill>
                            <a:srgbClr val="000000"/>
                          </a:solidFill>
                          <a:effectLst/>
                          <a:latin typeface="Cambria" panose="02040503050406030204" pitchFamily="18" charset="0"/>
                          <a:ea typeface="Times New Roman" panose="02020603050405020304" pitchFamily="18" charset="0"/>
                          <a:cs typeface="B Nazanin" panose="00000400000000000000" pitchFamily="2" charset="-78"/>
                        </a:rPr>
                        <a:t>6</a:t>
                      </a:r>
                      <a:r>
                        <a:rPr lang="ar-SA" sz="1400" b="1" dirty="0">
                          <a:solidFill>
                            <a:srgbClr val="000000"/>
                          </a:solidFill>
                          <a:effectLst/>
                          <a:latin typeface="Cambria" panose="02040503050406030204" pitchFamily="18" charset="0"/>
                          <a:ea typeface="Times New Roman" panose="02020603050405020304" pitchFamily="18" charset="0"/>
                          <a:cs typeface="B Nazanin" panose="00000400000000000000" pitchFamily="2" charset="-78"/>
                        </a:rPr>
                        <a:t>. بررسی وضعیت سابقه کاری در مشارکت کنندگان</a:t>
                      </a:r>
                      <a:endParaRPr lang="en-US" sz="11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36301476"/>
                  </a:ext>
                </a:extLst>
              </a:tr>
              <a:tr h="0">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سابقه کاری</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فراوانی</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درصد فراوانی</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extLst>
                  <a:ext uri="{0D108BD9-81ED-4DB2-BD59-A6C34878D82A}">
                    <a16:rowId xmlns:a16="http://schemas.microsoft.com/office/drawing/2014/main" val="2612270728"/>
                  </a:ext>
                </a:extLst>
              </a:tr>
              <a:tr h="0">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5 تا 10 سال</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56</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22</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81760329"/>
                  </a:ext>
                </a:extLst>
              </a:tr>
              <a:tr h="0">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10 تا 15 سال</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65</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25</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81469092"/>
                  </a:ext>
                </a:extLst>
              </a:tr>
              <a:tr h="0">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15 سال به بالا</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135</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53</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891974"/>
                  </a:ext>
                </a:extLst>
              </a:tr>
              <a:tr h="0">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کل</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256</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400" b="1" dirty="0">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100</a:t>
                      </a:r>
                      <a:endParaRPr lang="en-US" sz="11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13032316"/>
                  </a:ext>
                </a:extLst>
              </a:tr>
            </a:tbl>
          </a:graphicData>
        </a:graphic>
      </p:graphicFrame>
      <p:graphicFrame>
        <p:nvGraphicFramePr>
          <p:cNvPr id="10" name="Table 9">
            <a:extLst>
              <a:ext uri="{FF2B5EF4-FFF2-40B4-BE49-F238E27FC236}">
                <a16:creationId xmlns:a16="http://schemas.microsoft.com/office/drawing/2014/main" id="{9C2126DB-CC42-90AF-C91C-6260AE93D022}"/>
              </a:ext>
            </a:extLst>
          </p:cNvPr>
          <p:cNvGraphicFramePr>
            <a:graphicFrameLocks noGrp="1"/>
          </p:cNvGraphicFramePr>
          <p:nvPr>
            <p:extLst>
              <p:ext uri="{D42A27DB-BD31-4B8C-83A1-F6EECF244321}">
                <p14:modId xmlns:p14="http://schemas.microsoft.com/office/powerpoint/2010/main" val="1837159316"/>
              </p:ext>
            </p:extLst>
          </p:nvPr>
        </p:nvGraphicFramePr>
        <p:xfrm>
          <a:off x="6659604" y="3757326"/>
          <a:ext cx="3648075" cy="1226820"/>
        </p:xfrm>
        <a:graphic>
          <a:graphicData uri="http://schemas.openxmlformats.org/drawingml/2006/table">
            <a:tbl>
              <a:tblPr rtl="1" firstRow="1" firstCol="1" bandRow="1"/>
              <a:tblGrid>
                <a:gridCol w="1216025">
                  <a:extLst>
                    <a:ext uri="{9D8B030D-6E8A-4147-A177-3AD203B41FA5}">
                      <a16:colId xmlns:a16="http://schemas.microsoft.com/office/drawing/2014/main" val="311164470"/>
                    </a:ext>
                  </a:extLst>
                </a:gridCol>
                <a:gridCol w="1216025">
                  <a:extLst>
                    <a:ext uri="{9D8B030D-6E8A-4147-A177-3AD203B41FA5}">
                      <a16:colId xmlns:a16="http://schemas.microsoft.com/office/drawing/2014/main" val="934962386"/>
                    </a:ext>
                  </a:extLst>
                </a:gridCol>
                <a:gridCol w="1216025">
                  <a:extLst>
                    <a:ext uri="{9D8B030D-6E8A-4147-A177-3AD203B41FA5}">
                      <a16:colId xmlns:a16="http://schemas.microsoft.com/office/drawing/2014/main" val="1882083099"/>
                    </a:ext>
                  </a:extLst>
                </a:gridCol>
              </a:tblGrid>
              <a:tr h="0">
                <a:tc gridSpan="3">
                  <a:txBody>
                    <a:bodyPr/>
                    <a:lstStyle/>
                    <a:p>
                      <a:pPr algn="ctr" rtl="1">
                        <a:lnSpc>
                          <a:spcPct val="115000"/>
                        </a:lnSpc>
                        <a:spcAft>
                          <a:spcPts val="1000"/>
                        </a:spcAft>
                        <a:tabLst>
                          <a:tab pos="5505450" algn="l"/>
                        </a:tabLst>
                      </a:pPr>
                      <a:r>
                        <a:rPr lang="ar-SA" sz="1400" b="1" dirty="0">
                          <a:solidFill>
                            <a:srgbClr val="000000"/>
                          </a:solidFill>
                          <a:effectLst/>
                          <a:latin typeface="Cambria" panose="02040503050406030204" pitchFamily="18" charset="0"/>
                          <a:ea typeface="Times New Roman" panose="02020603050405020304" pitchFamily="18" charset="0"/>
                          <a:cs typeface="B Nazanin" panose="00000400000000000000" pitchFamily="2" charset="-78"/>
                        </a:rPr>
                        <a:t>جدول </a:t>
                      </a:r>
                      <a:r>
                        <a:rPr lang="fa-IR" sz="1400" b="1" dirty="0">
                          <a:solidFill>
                            <a:srgbClr val="000000"/>
                          </a:solidFill>
                          <a:effectLst/>
                          <a:latin typeface="Cambria" panose="02040503050406030204" pitchFamily="18" charset="0"/>
                          <a:ea typeface="Times New Roman" panose="02020603050405020304" pitchFamily="18" charset="0"/>
                          <a:cs typeface="B Nazanin" panose="00000400000000000000" pitchFamily="2" charset="-78"/>
                        </a:rPr>
                        <a:t>9</a:t>
                      </a:r>
                      <a:r>
                        <a:rPr lang="ar-SA" sz="1400" b="1" dirty="0">
                          <a:solidFill>
                            <a:srgbClr val="000000"/>
                          </a:solidFill>
                          <a:effectLst/>
                          <a:latin typeface="Cambria" panose="02040503050406030204" pitchFamily="18" charset="0"/>
                          <a:ea typeface="Times New Roman" panose="02020603050405020304" pitchFamily="18" charset="0"/>
                          <a:cs typeface="B Nazanin" panose="00000400000000000000" pitchFamily="2" charset="-78"/>
                        </a:rPr>
                        <a:t>. بررسی وضعیت جنسیت در مشارکت کنندگان</a:t>
                      </a:r>
                      <a:endParaRPr lang="en-US" sz="11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61274222"/>
                  </a:ext>
                </a:extLst>
              </a:tr>
              <a:tr h="0">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سابقه کاری</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فراوانی</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درصد فراوانی</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extLst>
                  <a:ext uri="{0D108BD9-81ED-4DB2-BD59-A6C34878D82A}">
                    <a16:rowId xmlns:a16="http://schemas.microsoft.com/office/drawing/2014/main" val="2514680143"/>
                  </a:ext>
                </a:extLst>
              </a:tr>
              <a:tr h="0">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زن</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121</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48</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17459130"/>
                  </a:ext>
                </a:extLst>
              </a:tr>
              <a:tr h="0">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مرد</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135</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52</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17461161"/>
                  </a:ext>
                </a:extLst>
              </a:tr>
              <a:tr h="0">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کل</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256</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400" b="1" dirty="0">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100</a:t>
                      </a:r>
                      <a:endParaRPr lang="en-US" sz="11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01866055"/>
                  </a:ext>
                </a:extLst>
              </a:tr>
            </a:tbl>
          </a:graphicData>
        </a:graphic>
      </p:graphicFrame>
      <p:graphicFrame>
        <p:nvGraphicFramePr>
          <p:cNvPr id="11" name="Table 10">
            <a:extLst>
              <a:ext uri="{FF2B5EF4-FFF2-40B4-BE49-F238E27FC236}">
                <a16:creationId xmlns:a16="http://schemas.microsoft.com/office/drawing/2014/main" id="{CCEE1F5D-21DB-4165-837F-1F4C95B32AF3}"/>
              </a:ext>
            </a:extLst>
          </p:cNvPr>
          <p:cNvGraphicFramePr>
            <a:graphicFrameLocks noGrp="1"/>
          </p:cNvGraphicFramePr>
          <p:nvPr>
            <p:extLst>
              <p:ext uri="{D42A27DB-BD31-4B8C-83A1-F6EECF244321}">
                <p14:modId xmlns:p14="http://schemas.microsoft.com/office/powerpoint/2010/main" val="270704190"/>
              </p:ext>
            </p:extLst>
          </p:nvPr>
        </p:nvGraphicFramePr>
        <p:xfrm>
          <a:off x="311954" y="1956816"/>
          <a:ext cx="3648075" cy="1472184"/>
        </p:xfrm>
        <a:graphic>
          <a:graphicData uri="http://schemas.openxmlformats.org/drawingml/2006/table">
            <a:tbl>
              <a:tblPr rtl="1" firstRow="1" firstCol="1" bandRow="1"/>
              <a:tblGrid>
                <a:gridCol w="1216025">
                  <a:extLst>
                    <a:ext uri="{9D8B030D-6E8A-4147-A177-3AD203B41FA5}">
                      <a16:colId xmlns:a16="http://schemas.microsoft.com/office/drawing/2014/main" val="1603818728"/>
                    </a:ext>
                  </a:extLst>
                </a:gridCol>
                <a:gridCol w="1216025">
                  <a:extLst>
                    <a:ext uri="{9D8B030D-6E8A-4147-A177-3AD203B41FA5}">
                      <a16:colId xmlns:a16="http://schemas.microsoft.com/office/drawing/2014/main" val="3652385651"/>
                    </a:ext>
                  </a:extLst>
                </a:gridCol>
                <a:gridCol w="1216025">
                  <a:extLst>
                    <a:ext uri="{9D8B030D-6E8A-4147-A177-3AD203B41FA5}">
                      <a16:colId xmlns:a16="http://schemas.microsoft.com/office/drawing/2014/main" val="4288650120"/>
                    </a:ext>
                  </a:extLst>
                </a:gridCol>
              </a:tblGrid>
              <a:tr h="0">
                <a:tc gridSpan="3">
                  <a:txBody>
                    <a:bodyPr/>
                    <a:lstStyle/>
                    <a:p>
                      <a:pPr algn="ctr" rtl="1">
                        <a:lnSpc>
                          <a:spcPct val="115000"/>
                        </a:lnSpc>
                        <a:spcAft>
                          <a:spcPts val="1000"/>
                        </a:spcAft>
                        <a:tabLst>
                          <a:tab pos="5505450" algn="l"/>
                        </a:tabLst>
                      </a:pPr>
                      <a:r>
                        <a:rPr lang="ar-SA" sz="1400" b="1" dirty="0">
                          <a:solidFill>
                            <a:srgbClr val="000000"/>
                          </a:solidFill>
                          <a:effectLst/>
                          <a:latin typeface="Cambria" panose="02040503050406030204" pitchFamily="18" charset="0"/>
                          <a:ea typeface="Times New Roman" panose="02020603050405020304" pitchFamily="18" charset="0"/>
                          <a:cs typeface="B Nazanin" panose="00000400000000000000" pitchFamily="2" charset="-78"/>
                        </a:rPr>
                        <a:t>جدول </a:t>
                      </a:r>
                      <a:r>
                        <a:rPr lang="fa-IR" sz="1400" b="1" dirty="0">
                          <a:solidFill>
                            <a:srgbClr val="000000"/>
                          </a:solidFill>
                          <a:effectLst/>
                          <a:latin typeface="Cambria" panose="02040503050406030204" pitchFamily="18" charset="0"/>
                          <a:ea typeface="Times New Roman" panose="02020603050405020304" pitchFamily="18" charset="0"/>
                          <a:cs typeface="B Nazanin" panose="00000400000000000000" pitchFamily="2" charset="-78"/>
                        </a:rPr>
                        <a:t>8</a:t>
                      </a:r>
                      <a:r>
                        <a:rPr lang="ar-SA" sz="1400" b="1" dirty="0">
                          <a:solidFill>
                            <a:srgbClr val="000000"/>
                          </a:solidFill>
                          <a:effectLst/>
                          <a:latin typeface="Cambria" panose="02040503050406030204" pitchFamily="18" charset="0"/>
                          <a:ea typeface="Times New Roman" panose="02020603050405020304" pitchFamily="18" charset="0"/>
                          <a:cs typeface="B Nazanin" panose="00000400000000000000" pitchFamily="2" charset="-78"/>
                        </a:rPr>
                        <a:t>.  بررسی وضعیت سن در مشارکت کنندگان</a:t>
                      </a:r>
                      <a:endParaRPr lang="en-US" sz="11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21856841"/>
                  </a:ext>
                </a:extLst>
              </a:tr>
              <a:tr h="0">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سابقه کاری</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فراوانی</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درصد فراوانی</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extLst>
                  <a:ext uri="{0D108BD9-81ED-4DB2-BD59-A6C34878D82A}">
                    <a16:rowId xmlns:a16="http://schemas.microsoft.com/office/drawing/2014/main" val="2813032197"/>
                  </a:ext>
                </a:extLst>
              </a:tr>
              <a:tr h="0">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زیر 35 سال</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54</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21</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89166463"/>
                  </a:ext>
                </a:extLst>
              </a:tr>
              <a:tr h="0">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بین 36 االی 45</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112</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44</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93021109"/>
                  </a:ext>
                </a:extLst>
              </a:tr>
              <a:tr h="0">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بالای 46 سال</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90</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35</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76367665"/>
                  </a:ext>
                </a:extLst>
              </a:tr>
              <a:tr h="0">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کل</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256</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400" b="1" dirty="0">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100</a:t>
                      </a:r>
                      <a:endParaRPr lang="en-US" sz="11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57451211"/>
                  </a:ext>
                </a:extLst>
              </a:tr>
            </a:tbl>
          </a:graphicData>
        </a:graphic>
      </p:graphicFrame>
      <p:graphicFrame>
        <p:nvGraphicFramePr>
          <p:cNvPr id="12" name="Table 11">
            <a:extLst>
              <a:ext uri="{FF2B5EF4-FFF2-40B4-BE49-F238E27FC236}">
                <a16:creationId xmlns:a16="http://schemas.microsoft.com/office/drawing/2014/main" id="{499FA726-A3C2-FF9C-3513-BF6FA3F0A1E4}"/>
              </a:ext>
            </a:extLst>
          </p:cNvPr>
          <p:cNvGraphicFramePr>
            <a:graphicFrameLocks noGrp="1"/>
          </p:cNvGraphicFramePr>
          <p:nvPr>
            <p:extLst>
              <p:ext uri="{D42A27DB-BD31-4B8C-83A1-F6EECF244321}">
                <p14:modId xmlns:p14="http://schemas.microsoft.com/office/powerpoint/2010/main" val="1423745150"/>
              </p:ext>
            </p:extLst>
          </p:nvPr>
        </p:nvGraphicFramePr>
        <p:xfrm>
          <a:off x="1851019" y="3742690"/>
          <a:ext cx="4093914" cy="1226820"/>
        </p:xfrm>
        <a:graphic>
          <a:graphicData uri="http://schemas.openxmlformats.org/drawingml/2006/table">
            <a:tbl>
              <a:tblPr rtl="1" firstRow="1" firstCol="1" bandRow="1"/>
              <a:tblGrid>
                <a:gridCol w="1364638">
                  <a:extLst>
                    <a:ext uri="{9D8B030D-6E8A-4147-A177-3AD203B41FA5}">
                      <a16:colId xmlns:a16="http://schemas.microsoft.com/office/drawing/2014/main" val="4014381598"/>
                    </a:ext>
                  </a:extLst>
                </a:gridCol>
                <a:gridCol w="1364638">
                  <a:extLst>
                    <a:ext uri="{9D8B030D-6E8A-4147-A177-3AD203B41FA5}">
                      <a16:colId xmlns:a16="http://schemas.microsoft.com/office/drawing/2014/main" val="70971761"/>
                    </a:ext>
                  </a:extLst>
                </a:gridCol>
                <a:gridCol w="1364638">
                  <a:extLst>
                    <a:ext uri="{9D8B030D-6E8A-4147-A177-3AD203B41FA5}">
                      <a16:colId xmlns:a16="http://schemas.microsoft.com/office/drawing/2014/main" val="1452893724"/>
                    </a:ext>
                  </a:extLst>
                </a:gridCol>
              </a:tblGrid>
              <a:tr h="0">
                <a:tc gridSpan="3">
                  <a:txBody>
                    <a:bodyPr/>
                    <a:lstStyle/>
                    <a:p>
                      <a:pPr algn="ctr" rtl="1">
                        <a:lnSpc>
                          <a:spcPct val="115000"/>
                        </a:lnSpc>
                        <a:spcAft>
                          <a:spcPts val="1000"/>
                        </a:spcAft>
                        <a:tabLst>
                          <a:tab pos="5505450" algn="l"/>
                        </a:tabLst>
                      </a:pPr>
                      <a:r>
                        <a:rPr lang="ar-SA" sz="1400" b="1" dirty="0">
                          <a:solidFill>
                            <a:srgbClr val="000000"/>
                          </a:solidFill>
                          <a:effectLst/>
                          <a:latin typeface="Cambria" panose="02040503050406030204" pitchFamily="18" charset="0"/>
                          <a:ea typeface="Calibri" panose="020F0502020204030204" pitchFamily="34" charset="0"/>
                          <a:cs typeface="B Nazanin" panose="00000400000000000000" pitchFamily="2" charset="-78"/>
                        </a:rPr>
                        <a:t>جدول 10.  بررسی وضعیت مدرک تحصیلی در مشارکت کنندگان</a:t>
                      </a:r>
                      <a:endParaRPr lang="en-US" sz="11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05088023"/>
                  </a:ext>
                </a:extLst>
              </a:tr>
              <a:tr h="0">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مدرک تحصیلی</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فراوانی</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درصد فراوانی</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extLst>
                  <a:ext uri="{0D108BD9-81ED-4DB2-BD59-A6C34878D82A}">
                    <a16:rowId xmlns:a16="http://schemas.microsoft.com/office/drawing/2014/main" val="2247858603"/>
                  </a:ext>
                </a:extLst>
              </a:tr>
              <a:tr h="0">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کارشناسی ارشد</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170</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67</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45951129"/>
                  </a:ext>
                </a:extLst>
              </a:tr>
              <a:tr h="0">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دکتری</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86</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33</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05790820"/>
                  </a:ext>
                </a:extLst>
              </a:tr>
              <a:tr h="41275">
                <a:tc>
                  <a:txBody>
                    <a:bodyPr/>
                    <a:lstStyle/>
                    <a:p>
                      <a:pPr algn="ctr" rtl="1">
                        <a:lnSpc>
                          <a:spcPct val="115000"/>
                        </a:lnSpc>
                        <a:spcAft>
                          <a:spcPts val="1000"/>
                        </a:spcAft>
                        <a:tabLst>
                          <a:tab pos="5505450" algn="l"/>
                        </a:tabLst>
                      </a:pPr>
                      <a:r>
                        <a:rPr lang="fa-IR" sz="1400" b="1">
                          <a:solidFill>
                            <a:srgbClr val="000000"/>
                          </a:solidFill>
                          <a:effectLst/>
                          <a:latin typeface="B Lotus" panose="00000400000000000000" pitchFamily="2" charset="-78"/>
                          <a:ea typeface="Calibri" panose="020F0502020204030204" pitchFamily="34" charset="0"/>
                          <a:cs typeface="B Nazanin" panose="00000400000000000000" pitchFamily="2" charset="-78"/>
                        </a:rPr>
                        <a:t>کل</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rtl="1">
                        <a:lnSpc>
                          <a:spcPct val="115000"/>
                        </a:lnSpc>
                        <a:spcAft>
                          <a:spcPts val="1000"/>
                        </a:spcAft>
                        <a:tabLst>
                          <a:tab pos="5505450" algn="l"/>
                        </a:tabLst>
                      </a:pPr>
                      <a:r>
                        <a:rPr lang="fa-IR" sz="1400" b="1">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256</a:t>
                      </a:r>
                      <a:endParaRPr lang="en-US" sz="110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1">
                        <a:lnSpc>
                          <a:spcPct val="115000"/>
                        </a:lnSpc>
                        <a:spcAft>
                          <a:spcPts val="1000"/>
                        </a:spcAft>
                        <a:tabLst>
                          <a:tab pos="5505450" algn="l"/>
                        </a:tabLst>
                      </a:pPr>
                      <a:r>
                        <a:rPr lang="fa-IR" sz="1400" b="1" dirty="0">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100</a:t>
                      </a:r>
                      <a:endParaRPr lang="en-US" sz="11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21436468"/>
                  </a:ext>
                </a:extLst>
              </a:tr>
            </a:tbl>
          </a:graphicData>
        </a:graphic>
      </p:graphicFrame>
      <p:grpSp>
        <p:nvGrpSpPr>
          <p:cNvPr id="13" name="Group 12">
            <a:extLst>
              <a:ext uri="{FF2B5EF4-FFF2-40B4-BE49-F238E27FC236}">
                <a16:creationId xmlns:a16="http://schemas.microsoft.com/office/drawing/2014/main" id="{3B3AC759-6AB3-1135-075B-E9BDCC4B0EB7}"/>
              </a:ext>
            </a:extLst>
          </p:cNvPr>
          <p:cNvGrpSpPr/>
          <p:nvPr/>
        </p:nvGrpSpPr>
        <p:grpSpPr>
          <a:xfrm>
            <a:off x="-27981" y="4984146"/>
            <a:ext cx="2500375" cy="1861361"/>
            <a:chOff x="-27981" y="4984146"/>
            <a:chExt cx="2500375" cy="1861361"/>
          </a:xfrm>
        </p:grpSpPr>
        <p:grpSp>
          <p:nvGrpSpPr>
            <p:cNvPr id="14" name="Google Shape;372;p26">
              <a:extLst>
                <a:ext uri="{FF2B5EF4-FFF2-40B4-BE49-F238E27FC236}">
                  <a16:creationId xmlns:a16="http://schemas.microsoft.com/office/drawing/2014/main" id="{5EBF3518-BE78-9A11-4A30-4200825F9856}"/>
                </a:ext>
              </a:extLst>
            </p:cNvPr>
            <p:cNvGrpSpPr/>
            <p:nvPr/>
          </p:nvGrpSpPr>
          <p:grpSpPr>
            <a:xfrm>
              <a:off x="-27981" y="4984146"/>
              <a:ext cx="2500375" cy="1861361"/>
              <a:chOff x="2729825" y="2787050"/>
              <a:chExt cx="3419550" cy="2545625"/>
            </a:xfrm>
          </p:grpSpPr>
          <p:sp>
            <p:nvSpPr>
              <p:cNvPr id="16" name="Google Shape;373;p26">
                <a:extLst>
                  <a:ext uri="{FF2B5EF4-FFF2-40B4-BE49-F238E27FC236}">
                    <a16:creationId xmlns:a16="http://schemas.microsoft.com/office/drawing/2014/main" id="{79B37141-A718-B6C2-F22C-F292A39576B5}"/>
                  </a:ext>
                </a:extLst>
              </p:cNvPr>
              <p:cNvSpPr/>
              <p:nvPr/>
            </p:nvSpPr>
            <p:spPr>
              <a:xfrm>
                <a:off x="4430425" y="4552400"/>
                <a:ext cx="1709725" cy="772725"/>
              </a:xfrm>
              <a:custGeom>
                <a:avLst/>
                <a:gdLst/>
                <a:ahLst/>
                <a:cxnLst/>
                <a:rect l="l" t="t" r="r" b="b"/>
                <a:pathLst>
                  <a:path w="68389" h="30909" extrusionOk="0">
                    <a:moveTo>
                      <a:pt x="68388" y="1"/>
                    </a:moveTo>
                    <a:lnTo>
                      <a:pt x="988" y="25476"/>
                    </a:lnTo>
                    <a:lnTo>
                      <a:pt x="0" y="30908"/>
                    </a:lnTo>
                    <a:lnTo>
                      <a:pt x="67894" y="5435"/>
                    </a:lnTo>
                    <a:lnTo>
                      <a:pt x="68388" y="1"/>
                    </a:lnTo>
                    <a:close/>
                  </a:path>
                </a:pathLst>
              </a:custGeom>
              <a:solidFill>
                <a:srgbClr val="C6FF0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374;p26">
                <a:extLst>
                  <a:ext uri="{FF2B5EF4-FFF2-40B4-BE49-F238E27FC236}">
                    <a16:creationId xmlns:a16="http://schemas.microsoft.com/office/drawing/2014/main" id="{443AAEE1-8D49-852C-ADEE-FBC8169A3990}"/>
                  </a:ext>
                </a:extLst>
              </p:cNvPr>
              <p:cNvSpPr/>
              <p:nvPr/>
            </p:nvSpPr>
            <p:spPr>
              <a:xfrm>
                <a:off x="4422150" y="4544825"/>
                <a:ext cx="1725925" cy="787850"/>
              </a:xfrm>
              <a:custGeom>
                <a:avLst/>
                <a:gdLst/>
                <a:ahLst/>
                <a:cxnLst/>
                <a:rect l="l" t="t" r="r" b="b"/>
                <a:pathLst>
                  <a:path w="69037" h="31514" extrusionOk="0">
                    <a:moveTo>
                      <a:pt x="68374" y="757"/>
                    </a:moveTo>
                    <a:lnTo>
                      <a:pt x="67941" y="5521"/>
                    </a:lnTo>
                    <a:lnTo>
                      <a:pt x="724" y="30742"/>
                    </a:lnTo>
                    <a:lnTo>
                      <a:pt x="724" y="30742"/>
                    </a:lnTo>
                    <a:lnTo>
                      <a:pt x="1585" y="26001"/>
                    </a:lnTo>
                    <a:lnTo>
                      <a:pt x="68374" y="757"/>
                    </a:lnTo>
                    <a:close/>
                    <a:moveTo>
                      <a:pt x="68720" y="1"/>
                    </a:moveTo>
                    <a:cubicBezTo>
                      <a:pt x="68685" y="1"/>
                      <a:pt x="68648" y="7"/>
                      <a:pt x="68612" y="21"/>
                    </a:cubicBezTo>
                    <a:lnTo>
                      <a:pt x="1212" y="25496"/>
                    </a:lnTo>
                    <a:cubicBezTo>
                      <a:pt x="1112" y="25532"/>
                      <a:pt x="1041" y="25620"/>
                      <a:pt x="1021" y="25725"/>
                    </a:cubicBezTo>
                    <a:lnTo>
                      <a:pt x="35" y="31158"/>
                    </a:lnTo>
                    <a:cubicBezTo>
                      <a:pt x="0" y="31343"/>
                      <a:pt x="143" y="31514"/>
                      <a:pt x="331" y="31514"/>
                    </a:cubicBezTo>
                    <a:cubicBezTo>
                      <a:pt x="367" y="31514"/>
                      <a:pt x="403" y="31507"/>
                      <a:pt x="437" y="31495"/>
                    </a:cubicBezTo>
                    <a:lnTo>
                      <a:pt x="68330" y="6019"/>
                    </a:lnTo>
                    <a:cubicBezTo>
                      <a:pt x="68440" y="5979"/>
                      <a:pt x="68514" y="5880"/>
                      <a:pt x="68526" y="5764"/>
                    </a:cubicBezTo>
                    <a:lnTo>
                      <a:pt x="69019" y="331"/>
                    </a:lnTo>
                    <a:cubicBezTo>
                      <a:pt x="69036" y="147"/>
                      <a:pt x="68890" y="1"/>
                      <a:pt x="68720"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375;p26">
                <a:extLst>
                  <a:ext uri="{FF2B5EF4-FFF2-40B4-BE49-F238E27FC236}">
                    <a16:creationId xmlns:a16="http://schemas.microsoft.com/office/drawing/2014/main" id="{617EB50F-94E0-1FDF-9585-C2CABC026B09}"/>
                  </a:ext>
                </a:extLst>
              </p:cNvPr>
              <p:cNvSpPr/>
              <p:nvPr/>
            </p:nvSpPr>
            <p:spPr>
              <a:xfrm>
                <a:off x="4471675" y="4721000"/>
                <a:ext cx="1414175" cy="525075"/>
              </a:xfrm>
              <a:custGeom>
                <a:avLst/>
                <a:gdLst/>
                <a:ahLst/>
                <a:cxnLst/>
                <a:rect l="l" t="t" r="r" b="b"/>
                <a:pathLst>
                  <a:path w="56567" h="21003" extrusionOk="0">
                    <a:moveTo>
                      <a:pt x="56396" y="0"/>
                    </a:moveTo>
                    <a:cubicBezTo>
                      <a:pt x="56379" y="0"/>
                      <a:pt x="56361" y="3"/>
                      <a:pt x="56343" y="10"/>
                    </a:cubicBezTo>
                    <a:lnTo>
                      <a:pt x="159" y="20710"/>
                    </a:lnTo>
                    <a:cubicBezTo>
                      <a:pt x="1" y="20768"/>
                      <a:pt x="43" y="21002"/>
                      <a:pt x="211" y="21003"/>
                    </a:cubicBezTo>
                    <a:cubicBezTo>
                      <a:pt x="230" y="21003"/>
                      <a:pt x="247" y="20999"/>
                      <a:pt x="264" y="20992"/>
                    </a:cubicBezTo>
                    <a:lnTo>
                      <a:pt x="56448" y="293"/>
                    </a:lnTo>
                    <a:cubicBezTo>
                      <a:pt x="56526" y="264"/>
                      <a:pt x="56566" y="178"/>
                      <a:pt x="56538" y="99"/>
                    </a:cubicBezTo>
                    <a:cubicBezTo>
                      <a:pt x="56515" y="38"/>
                      <a:pt x="56457" y="0"/>
                      <a:pt x="5639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Google Shape;376;p26">
                <a:extLst>
                  <a:ext uri="{FF2B5EF4-FFF2-40B4-BE49-F238E27FC236}">
                    <a16:creationId xmlns:a16="http://schemas.microsoft.com/office/drawing/2014/main" id="{120D6149-E859-D267-DE57-E311434B0A60}"/>
                  </a:ext>
                </a:extLst>
              </p:cNvPr>
              <p:cNvSpPr/>
              <p:nvPr/>
            </p:nvSpPr>
            <p:spPr>
              <a:xfrm>
                <a:off x="4434700" y="4948950"/>
                <a:ext cx="908950" cy="340225"/>
              </a:xfrm>
              <a:custGeom>
                <a:avLst/>
                <a:gdLst/>
                <a:ahLst/>
                <a:cxnLst/>
                <a:rect l="l" t="t" r="r" b="b"/>
                <a:pathLst>
                  <a:path w="36358" h="13609" extrusionOk="0">
                    <a:moveTo>
                      <a:pt x="36187" y="0"/>
                    </a:moveTo>
                    <a:cubicBezTo>
                      <a:pt x="36171" y="0"/>
                      <a:pt x="36154" y="3"/>
                      <a:pt x="36137" y="9"/>
                    </a:cubicBezTo>
                    <a:lnTo>
                      <a:pt x="159" y="13315"/>
                    </a:lnTo>
                    <a:cubicBezTo>
                      <a:pt x="1" y="13374"/>
                      <a:pt x="42" y="13609"/>
                      <a:pt x="211" y="13609"/>
                    </a:cubicBezTo>
                    <a:cubicBezTo>
                      <a:pt x="230" y="13609"/>
                      <a:pt x="247" y="13605"/>
                      <a:pt x="264" y="13599"/>
                    </a:cubicBezTo>
                    <a:lnTo>
                      <a:pt x="36242" y="293"/>
                    </a:lnTo>
                    <a:cubicBezTo>
                      <a:pt x="36319" y="263"/>
                      <a:pt x="36358" y="177"/>
                      <a:pt x="36329" y="100"/>
                    </a:cubicBezTo>
                    <a:cubicBezTo>
                      <a:pt x="36306" y="38"/>
                      <a:pt x="36249" y="0"/>
                      <a:pt x="3618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Google Shape;377;p26">
                <a:extLst>
                  <a:ext uri="{FF2B5EF4-FFF2-40B4-BE49-F238E27FC236}">
                    <a16:creationId xmlns:a16="http://schemas.microsoft.com/office/drawing/2014/main" id="{E70D12A2-CC5A-80F5-876A-9B563B9985CB}"/>
                  </a:ext>
                </a:extLst>
              </p:cNvPr>
              <p:cNvSpPr/>
              <p:nvPr/>
            </p:nvSpPr>
            <p:spPr>
              <a:xfrm>
                <a:off x="2731550" y="3426875"/>
                <a:ext cx="1731425" cy="1905800"/>
              </a:xfrm>
              <a:custGeom>
                <a:avLst/>
                <a:gdLst/>
                <a:ahLst/>
                <a:cxnLst/>
                <a:rect l="l" t="t" r="r" b="b"/>
                <a:pathLst>
                  <a:path w="69257" h="76232" extrusionOk="0">
                    <a:moveTo>
                      <a:pt x="605" y="1044"/>
                    </a:moveTo>
                    <a:lnTo>
                      <a:pt x="68618" y="70595"/>
                    </a:lnTo>
                    <a:lnTo>
                      <a:pt x="67762" y="75301"/>
                    </a:lnTo>
                    <a:lnTo>
                      <a:pt x="604" y="6602"/>
                    </a:lnTo>
                    <a:lnTo>
                      <a:pt x="605" y="1044"/>
                    </a:lnTo>
                    <a:close/>
                    <a:moveTo>
                      <a:pt x="305" y="0"/>
                    </a:moveTo>
                    <a:cubicBezTo>
                      <a:pt x="150" y="0"/>
                      <a:pt x="0" y="121"/>
                      <a:pt x="0" y="303"/>
                    </a:cubicBezTo>
                    <a:lnTo>
                      <a:pt x="0" y="6725"/>
                    </a:lnTo>
                    <a:cubicBezTo>
                      <a:pt x="0" y="6803"/>
                      <a:pt x="31" y="6879"/>
                      <a:pt x="86" y="6935"/>
                    </a:cubicBezTo>
                    <a:lnTo>
                      <a:pt x="67739" y="76141"/>
                    </a:lnTo>
                    <a:cubicBezTo>
                      <a:pt x="67797" y="76199"/>
                      <a:pt x="67873" y="76231"/>
                      <a:pt x="67955" y="76232"/>
                    </a:cubicBezTo>
                    <a:lnTo>
                      <a:pt x="67955" y="76232"/>
                    </a:lnTo>
                    <a:cubicBezTo>
                      <a:pt x="68101" y="76231"/>
                      <a:pt x="68225" y="76127"/>
                      <a:pt x="68251" y="75983"/>
                    </a:cubicBezTo>
                    <a:lnTo>
                      <a:pt x="69239" y="70549"/>
                    </a:lnTo>
                    <a:cubicBezTo>
                      <a:pt x="69256" y="70453"/>
                      <a:pt x="69226" y="70354"/>
                      <a:pt x="69158" y="70284"/>
                    </a:cubicBezTo>
                    <a:lnTo>
                      <a:pt x="518" y="92"/>
                    </a:lnTo>
                    <a:cubicBezTo>
                      <a:pt x="456" y="29"/>
                      <a:pt x="380" y="0"/>
                      <a:pt x="305" y="0"/>
                    </a:cubicBezTo>
                    <a:close/>
                    <a:moveTo>
                      <a:pt x="67955" y="76232"/>
                    </a:moveTo>
                    <a:cubicBezTo>
                      <a:pt x="67955" y="76232"/>
                      <a:pt x="67954" y="76232"/>
                      <a:pt x="67954" y="76232"/>
                    </a:cubicBezTo>
                    <a:lnTo>
                      <a:pt x="67955" y="76232"/>
                    </a:lnTo>
                    <a:cubicBezTo>
                      <a:pt x="67955" y="76232"/>
                      <a:pt x="67955" y="76232"/>
                      <a:pt x="67955" y="76232"/>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378;p26">
                <a:extLst>
                  <a:ext uri="{FF2B5EF4-FFF2-40B4-BE49-F238E27FC236}">
                    <a16:creationId xmlns:a16="http://schemas.microsoft.com/office/drawing/2014/main" id="{9AAABB1D-BDB3-3CDB-EAF2-211E1F589568}"/>
                  </a:ext>
                </a:extLst>
              </p:cNvPr>
              <p:cNvSpPr/>
              <p:nvPr/>
            </p:nvSpPr>
            <p:spPr>
              <a:xfrm>
                <a:off x="2760150" y="3556625"/>
                <a:ext cx="1013400" cy="1011775"/>
              </a:xfrm>
              <a:custGeom>
                <a:avLst/>
                <a:gdLst/>
                <a:ahLst/>
                <a:cxnLst/>
                <a:rect l="l" t="t" r="r" b="b"/>
                <a:pathLst>
                  <a:path w="40536" h="40471" extrusionOk="0">
                    <a:moveTo>
                      <a:pt x="165" y="1"/>
                    </a:moveTo>
                    <a:cubicBezTo>
                      <a:pt x="127" y="1"/>
                      <a:pt x="88" y="16"/>
                      <a:pt x="59" y="45"/>
                    </a:cubicBezTo>
                    <a:cubicBezTo>
                      <a:pt x="0" y="104"/>
                      <a:pt x="0" y="200"/>
                      <a:pt x="59" y="259"/>
                    </a:cubicBezTo>
                    <a:lnTo>
                      <a:pt x="40226" y="40426"/>
                    </a:lnTo>
                    <a:cubicBezTo>
                      <a:pt x="40255" y="40454"/>
                      <a:pt x="40294" y="40470"/>
                      <a:pt x="40333" y="40470"/>
                    </a:cubicBezTo>
                    <a:cubicBezTo>
                      <a:pt x="40467" y="40470"/>
                      <a:pt x="40535" y="40308"/>
                      <a:pt x="40440" y="40213"/>
                    </a:cubicBezTo>
                    <a:lnTo>
                      <a:pt x="273" y="45"/>
                    </a:lnTo>
                    <a:cubicBezTo>
                      <a:pt x="243" y="16"/>
                      <a:pt x="204" y="1"/>
                      <a:pt x="165"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379;p26">
                <a:extLst>
                  <a:ext uri="{FF2B5EF4-FFF2-40B4-BE49-F238E27FC236}">
                    <a16:creationId xmlns:a16="http://schemas.microsoft.com/office/drawing/2014/main" id="{1AE7CBCD-544C-E7E4-1473-D6CEABC6D3C2}"/>
                  </a:ext>
                </a:extLst>
              </p:cNvPr>
              <p:cNvSpPr/>
              <p:nvPr/>
            </p:nvSpPr>
            <p:spPr>
              <a:xfrm>
                <a:off x="3234375" y="3987775"/>
                <a:ext cx="1056625" cy="1079625"/>
              </a:xfrm>
              <a:custGeom>
                <a:avLst/>
                <a:gdLst/>
                <a:ahLst/>
                <a:cxnLst/>
                <a:rect l="l" t="t" r="r" b="b"/>
                <a:pathLst>
                  <a:path w="42265" h="43185" extrusionOk="0">
                    <a:moveTo>
                      <a:pt x="167" y="0"/>
                    </a:moveTo>
                    <a:cubicBezTo>
                      <a:pt x="129" y="0"/>
                      <a:pt x="91" y="14"/>
                      <a:pt x="61" y="44"/>
                    </a:cubicBezTo>
                    <a:cubicBezTo>
                      <a:pt x="0" y="103"/>
                      <a:pt x="2" y="202"/>
                      <a:pt x="64" y="261"/>
                    </a:cubicBezTo>
                    <a:lnTo>
                      <a:pt x="41956" y="43139"/>
                    </a:lnTo>
                    <a:cubicBezTo>
                      <a:pt x="41984" y="43169"/>
                      <a:pt x="42023" y="43185"/>
                      <a:pt x="42064" y="43185"/>
                    </a:cubicBezTo>
                    <a:cubicBezTo>
                      <a:pt x="42197" y="43185"/>
                      <a:pt x="42265" y="43024"/>
                      <a:pt x="42172" y="42928"/>
                    </a:cubicBezTo>
                    <a:lnTo>
                      <a:pt x="280" y="51"/>
                    </a:lnTo>
                    <a:cubicBezTo>
                      <a:pt x="250" y="17"/>
                      <a:pt x="208" y="0"/>
                      <a:pt x="16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380;p26">
                <a:extLst>
                  <a:ext uri="{FF2B5EF4-FFF2-40B4-BE49-F238E27FC236}">
                    <a16:creationId xmlns:a16="http://schemas.microsoft.com/office/drawing/2014/main" id="{C07F60B0-12BF-D341-EE1D-A0E5D32FBD5B}"/>
                  </a:ext>
                </a:extLst>
              </p:cNvPr>
              <p:cNvSpPr/>
              <p:nvPr/>
            </p:nvSpPr>
            <p:spPr>
              <a:xfrm>
                <a:off x="2739100" y="2878775"/>
                <a:ext cx="3401050" cy="2310525"/>
              </a:xfrm>
              <a:custGeom>
                <a:avLst/>
                <a:gdLst/>
                <a:ahLst/>
                <a:cxnLst/>
                <a:rect l="l" t="t" r="r" b="b"/>
                <a:pathLst>
                  <a:path w="136042" h="92421" extrusionOk="0">
                    <a:moveTo>
                      <a:pt x="66188" y="0"/>
                    </a:moveTo>
                    <a:lnTo>
                      <a:pt x="1" y="22227"/>
                    </a:lnTo>
                    <a:lnTo>
                      <a:pt x="68641" y="92421"/>
                    </a:lnTo>
                    <a:lnTo>
                      <a:pt x="136041" y="66946"/>
                    </a:lnTo>
                    <a:lnTo>
                      <a:pt x="66188" y="0"/>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381;p26">
                <a:extLst>
                  <a:ext uri="{FF2B5EF4-FFF2-40B4-BE49-F238E27FC236}">
                    <a16:creationId xmlns:a16="http://schemas.microsoft.com/office/drawing/2014/main" id="{1EFB0390-FDD1-C5DF-70C3-C1729E7BEB80}"/>
                  </a:ext>
                </a:extLst>
              </p:cNvPr>
              <p:cNvSpPr/>
              <p:nvPr/>
            </p:nvSpPr>
            <p:spPr>
              <a:xfrm>
                <a:off x="2729825" y="2871200"/>
                <a:ext cx="3419550" cy="2325625"/>
              </a:xfrm>
              <a:custGeom>
                <a:avLst/>
                <a:gdLst/>
                <a:ahLst/>
                <a:cxnLst/>
                <a:rect l="l" t="t" r="r" b="b"/>
                <a:pathLst>
                  <a:path w="136782" h="93025" extrusionOk="0">
                    <a:moveTo>
                      <a:pt x="66482" y="647"/>
                    </a:moveTo>
                    <a:lnTo>
                      <a:pt x="135858" y="67136"/>
                    </a:lnTo>
                    <a:lnTo>
                      <a:pt x="69089" y="92371"/>
                    </a:lnTo>
                    <a:lnTo>
                      <a:pt x="924" y="22662"/>
                    </a:lnTo>
                    <a:lnTo>
                      <a:pt x="66482" y="647"/>
                    </a:lnTo>
                    <a:close/>
                    <a:moveTo>
                      <a:pt x="66560" y="0"/>
                    </a:moveTo>
                    <a:cubicBezTo>
                      <a:pt x="66527" y="0"/>
                      <a:pt x="66494" y="6"/>
                      <a:pt x="66463" y="17"/>
                    </a:cubicBezTo>
                    <a:lnTo>
                      <a:pt x="276" y="22244"/>
                    </a:lnTo>
                    <a:cubicBezTo>
                      <a:pt x="64" y="22315"/>
                      <a:pt x="0" y="22582"/>
                      <a:pt x="156" y="22742"/>
                    </a:cubicBezTo>
                    <a:lnTo>
                      <a:pt x="68796" y="92934"/>
                    </a:lnTo>
                    <a:cubicBezTo>
                      <a:pt x="68852" y="92993"/>
                      <a:pt x="68931" y="93025"/>
                      <a:pt x="69012" y="93025"/>
                    </a:cubicBezTo>
                    <a:cubicBezTo>
                      <a:pt x="69048" y="93025"/>
                      <a:pt x="69085" y="93018"/>
                      <a:pt x="69119" y="93005"/>
                    </a:cubicBezTo>
                    <a:lnTo>
                      <a:pt x="136519" y="67532"/>
                    </a:lnTo>
                    <a:cubicBezTo>
                      <a:pt x="136727" y="67452"/>
                      <a:pt x="136781" y="67184"/>
                      <a:pt x="136621" y="67032"/>
                    </a:cubicBezTo>
                    <a:lnTo>
                      <a:pt x="66767" y="85"/>
                    </a:lnTo>
                    <a:cubicBezTo>
                      <a:pt x="66711" y="30"/>
                      <a:pt x="66636" y="0"/>
                      <a:pt x="66560"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384;p26">
                <a:extLst>
                  <a:ext uri="{FF2B5EF4-FFF2-40B4-BE49-F238E27FC236}">
                    <a16:creationId xmlns:a16="http://schemas.microsoft.com/office/drawing/2014/main" id="{7E571109-B33D-E9DA-4BC5-36316D159FB7}"/>
                  </a:ext>
                </a:extLst>
              </p:cNvPr>
              <p:cNvSpPr/>
              <p:nvPr/>
            </p:nvSpPr>
            <p:spPr>
              <a:xfrm>
                <a:off x="2924050" y="3207600"/>
                <a:ext cx="147750" cy="239450"/>
              </a:xfrm>
              <a:custGeom>
                <a:avLst/>
                <a:gdLst/>
                <a:ahLst/>
                <a:cxnLst/>
                <a:rect l="l" t="t" r="r" b="b"/>
                <a:pathLst>
                  <a:path w="5910" h="9578" extrusionOk="0">
                    <a:moveTo>
                      <a:pt x="1141" y="1"/>
                    </a:moveTo>
                    <a:cubicBezTo>
                      <a:pt x="666" y="1"/>
                      <a:pt x="234" y="327"/>
                      <a:pt x="126" y="810"/>
                    </a:cubicBezTo>
                    <a:cubicBezTo>
                      <a:pt x="0" y="1368"/>
                      <a:pt x="352" y="1922"/>
                      <a:pt x="910" y="2048"/>
                    </a:cubicBezTo>
                    <a:cubicBezTo>
                      <a:pt x="2294" y="2358"/>
                      <a:pt x="3386" y="3619"/>
                      <a:pt x="3627" y="5186"/>
                    </a:cubicBezTo>
                    <a:cubicBezTo>
                      <a:pt x="3783" y="6185"/>
                      <a:pt x="3578" y="7174"/>
                      <a:pt x="3052" y="7971"/>
                    </a:cubicBezTo>
                    <a:cubicBezTo>
                      <a:pt x="2842" y="8289"/>
                      <a:pt x="2824" y="8697"/>
                      <a:pt x="3004" y="9033"/>
                    </a:cubicBezTo>
                    <a:cubicBezTo>
                      <a:pt x="3185" y="9369"/>
                      <a:pt x="3535" y="9578"/>
                      <a:pt x="3916" y="9578"/>
                    </a:cubicBezTo>
                    <a:cubicBezTo>
                      <a:pt x="3917" y="9578"/>
                      <a:pt x="3918" y="9578"/>
                      <a:pt x="3920" y="9578"/>
                    </a:cubicBezTo>
                    <a:cubicBezTo>
                      <a:pt x="4268" y="9578"/>
                      <a:pt x="4592" y="9402"/>
                      <a:pt x="4783" y="9112"/>
                    </a:cubicBezTo>
                    <a:cubicBezTo>
                      <a:pt x="5592" y="7885"/>
                      <a:pt x="5909" y="6379"/>
                      <a:pt x="5677" y="4870"/>
                    </a:cubicBezTo>
                    <a:cubicBezTo>
                      <a:pt x="5306" y="2467"/>
                      <a:pt x="3572" y="520"/>
                      <a:pt x="1364" y="25"/>
                    </a:cubicBezTo>
                    <a:cubicBezTo>
                      <a:pt x="1289" y="8"/>
                      <a:pt x="1214" y="1"/>
                      <a:pt x="114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Google Shape;385;p26">
                <a:extLst>
                  <a:ext uri="{FF2B5EF4-FFF2-40B4-BE49-F238E27FC236}">
                    <a16:creationId xmlns:a16="http://schemas.microsoft.com/office/drawing/2014/main" id="{CC9E96DB-9841-125F-7031-76B8687E5C05}"/>
                  </a:ext>
                </a:extLst>
              </p:cNvPr>
              <p:cNvSpPr/>
              <p:nvPr/>
            </p:nvSpPr>
            <p:spPr>
              <a:xfrm>
                <a:off x="3166700" y="3118625"/>
                <a:ext cx="147750" cy="239475"/>
              </a:xfrm>
              <a:custGeom>
                <a:avLst/>
                <a:gdLst/>
                <a:ahLst/>
                <a:cxnLst/>
                <a:rect l="l" t="t" r="r" b="b"/>
                <a:pathLst>
                  <a:path w="5910" h="9579" extrusionOk="0">
                    <a:moveTo>
                      <a:pt x="1136" y="0"/>
                    </a:moveTo>
                    <a:cubicBezTo>
                      <a:pt x="662" y="0"/>
                      <a:pt x="234" y="328"/>
                      <a:pt x="126" y="810"/>
                    </a:cubicBezTo>
                    <a:cubicBezTo>
                      <a:pt x="0" y="1368"/>
                      <a:pt x="352" y="1922"/>
                      <a:pt x="910" y="2047"/>
                    </a:cubicBezTo>
                    <a:cubicBezTo>
                      <a:pt x="2293" y="2358"/>
                      <a:pt x="3386" y="3619"/>
                      <a:pt x="3627" y="5186"/>
                    </a:cubicBezTo>
                    <a:cubicBezTo>
                      <a:pt x="3782" y="6186"/>
                      <a:pt x="3577" y="7175"/>
                      <a:pt x="3052" y="7971"/>
                    </a:cubicBezTo>
                    <a:cubicBezTo>
                      <a:pt x="2842" y="8290"/>
                      <a:pt x="2824" y="8698"/>
                      <a:pt x="3004" y="9032"/>
                    </a:cubicBezTo>
                    <a:cubicBezTo>
                      <a:pt x="3185" y="9368"/>
                      <a:pt x="3535" y="9579"/>
                      <a:pt x="3916" y="9579"/>
                    </a:cubicBezTo>
                    <a:cubicBezTo>
                      <a:pt x="4265" y="9579"/>
                      <a:pt x="4590" y="9404"/>
                      <a:pt x="4782" y="9113"/>
                    </a:cubicBezTo>
                    <a:cubicBezTo>
                      <a:pt x="5592" y="7886"/>
                      <a:pt x="5909" y="6379"/>
                      <a:pt x="5677" y="4870"/>
                    </a:cubicBezTo>
                    <a:cubicBezTo>
                      <a:pt x="5305" y="2468"/>
                      <a:pt x="3573" y="521"/>
                      <a:pt x="1364" y="26"/>
                    </a:cubicBezTo>
                    <a:cubicBezTo>
                      <a:pt x="1288" y="9"/>
                      <a:pt x="1212" y="0"/>
                      <a:pt x="113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Google Shape;386;p26">
                <a:extLst>
                  <a:ext uri="{FF2B5EF4-FFF2-40B4-BE49-F238E27FC236}">
                    <a16:creationId xmlns:a16="http://schemas.microsoft.com/office/drawing/2014/main" id="{396A6EE3-F6F5-E845-E260-7D166C0E38EE}"/>
                  </a:ext>
                </a:extLst>
              </p:cNvPr>
              <p:cNvSpPr/>
              <p:nvPr/>
            </p:nvSpPr>
            <p:spPr>
              <a:xfrm>
                <a:off x="4132125" y="2787050"/>
                <a:ext cx="147475" cy="239450"/>
              </a:xfrm>
              <a:custGeom>
                <a:avLst/>
                <a:gdLst/>
                <a:ahLst/>
                <a:cxnLst/>
                <a:rect l="l" t="t" r="r" b="b"/>
                <a:pathLst>
                  <a:path w="5899" h="9578" extrusionOk="0">
                    <a:moveTo>
                      <a:pt x="1136" y="1"/>
                    </a:moveTo>
                    <a:cubicBezTo>
                      <a:pt x="661" y="1"/>
                      <a:pt x="233" y="329"/>
                      <a:pt x="124" y="811"/>
                    </a:cubicBezTo>
                    <a:cubicBezTo>
                      <a:pt x="0" y="1366"/>
                      <a:pt x="346" y="1918"/>
                      <a:pt x="899" y="2046"/>
                    </a:cubicBezTo>
                    <a:cubicBezTo>
                      <a:pt x="2284" y="2357"/>
                      <a:pt x="3375" y="3618"/>
                      <a:pt x="3617" y="5185"/>
                    </a:cubicBezTo>
                    <a:cubicBezTo>
                      <a:pt x="3772" y="6185"/>
                      <a:pt x="3567" y="7174"/>
                      <a:pt x="3042" y="7970"/>
                    </a:cubicBezTo>
                    <a:cubicBezTo>
                      <a:pt x="2831" y="8289"/>
                      <a:pt x="2813" y="8696"/>
                      <a:pt x="2994" y="9031"/>
                    </a:cubicBezTo>
                    <a:cubicBezTo>
                      <a:pt x="3174" y="9367"/>
                      <a:pt x="3525" y="9577"/>
                      <a:pt x="3905" y="9578"/>
                    </a:cubicBezTo>
                    <a:cubicBezTo>
                      <a:pt x="4254" y="9578"/>
                      <a:pt x="4579" y="9403"/>
                      <a:pt x="4770" y="9112"/>
                    </a:cubicBezTo>
                    <a:cubicBezTo>
                      <a:pt x="5580" y="7885"/>
                      <a:pt x="5898" y="6378"/>
                      <a:pt x="5665" y="4870"/>
                    </a:cubicBezTo>
                    <a:cubicBezTo>
                      <a:pt x="5295" y="2466"/>
                      <a:pt x="3563" y="519"/>
                      <a:pt x="1354" y="24"/>
                    </a:cubicBezTo>
                    <a:cubicBezTo>
                      <a:pt x="1281" y="8"/>
                      <a:pt x="1208" y="1"/>
                      <a:pt x="113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Google Shape;387;p26">
                <a:extLst>
                  <a:ext uri="{FF2B5EF4-FFF2-40B4-BE49-F238E27FC236}">
                    <a16:creationId xmlns:a16="http://schemas.microsoft.com/office/drawing/2014/main" id="{4BFA7C78-AB52-DD23-27AC-E650664D5959}"/>
                  </a:ext>
                </a:extLst>
              </p:cNvPr>
              <p:cNvSpPr/>
              <p:nvPr/>
            </p:nvSpPr>
            <p:spPr>
              <a:xfrm>
                <a:off x="3886525" y="2862525"/>
                <a:ext cx="147750" cy="239475"/>
              </a:xfrm>
              <a:custGeom>
                <a:avLst/>
                <a:gdLst/>
                <a:ahLst/>
                <a:cxnLst/>
                <a:rect l="l" t="t" r="r" b="b"/>
                <a:pathLst>
                  <a:path w="5910" h="9579" extrusionOk="0">
                    <a:moveTo>
                      <a:pt x="1140" y="0"/>
                    </a:moveTo>
                    <a:cubicBezTo>
                      <a:pt x="666" y="0"/>
                      <a:pt x="235" y="326"/>
                      <a:pt x="126" y="809"/>
                    </a:cubicBezTo>
                    <a:cubicBezTo>
                      <a:pt x="1" y="1368"/>
                      <a:pt x="352" y="1922"/>
                      <a:pt x="911" y="2047"/>
                    </a:cubicBezTo>
                    <a:cubicBezTo>
                      <a:pt x="2294" y="2358"/>
                      <a:pt x="3386" y="3618"/>
                      <a:pt x="3628" y="5186"/>
                    </a:cubicBezTo>
                    <a:cubicBezTo>
                      <a:pt x="3782" y="6185"/>
                      <a:pt x="3577" y="7174"/>
                      <a:pt x="3053" y="7971"/>
                    </a:cubicBezTo>
                    <a:cubicBezTo>
                      <a:pt x="2842" y="8288"/>
                      <a:pt x="2824" y="8697"/>
                      <a:pt x="3005" y="9032"/>
                    </a:cubicBezTo>
                    <a:cubicBezTo>
                      <a:pt x="3185" y="9368"/>
                      <a:pt x="3535" y="9577"/>
                      <a:pt x="3917" y="9579"/>
                    </a:cubicBezTo>
                    <a:cubicBezTo>
                      <a:pt x="4265" y="9579"/>
                      <a:pt x="4590" y="9403"/>
                      <a:pt x="4783" y="9112"/>
                    </a:cubicBezTo>
                    <a:cubicBezTo>
                      <a:pt x="5592" y="7885"/>
                      <a:pt x="5910" y="6378"/>
                      <a:pt x="5676" y="4869"/>
                    </a:cubicBezTo>
                    <a:cubicBezTo>
                      <a:pt x="5306" y="2467"/>
                      <a:pt x="3573" y="520"/>
                      <a:pt x="1364" y="24"/>
                    </a:cubicBezTo>
                    <a:cubicBezTo>
                      <a:pt x="1289" y="8"/>
                      <a:pt x="1214" y="0"/>
                      <a:pt x="1140"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Google Shape;388;p26">
                <a:extLst>
                  <a:ext uri="{FF2B5EF4-FFF2-40B4-BE49-F238E27FC236}">
                    <a16:creationId xmlns:a16="http://schemas.microsoft.com/office/drawing/2014/main" id="{9341376C-4FD1-8643-6060-212D328C0A68}"/>
                  </a:ext>
                </a:extLst>
              </p:cNvPr>
              <p:cNvSpPr/>
              <p:nvPr/>
            </p:nvSpPr>
            <p:spPr>
              <a:xfrm>
                <a:off x="3663050" y="2948825"/>
                <a:ext cx="147425" cy="239425"/>
              </a:xfrm>
              <a:custGeom>
                <a:avLst/>
                <a:gdLst/>
                <a:ahLst/>
                <a:cxnLst/>
                <a:rect l="l" t="t" r="r" b="b"/>
                <a:pathLst>
                  <a:path w="5897" h="9577" extrusionOk="0">
                    <a:moveTo>
                      <a:pt x="1135" y="1"/>
                    </a:moveTo>
                    <a:cubicBezTo>
                      <a:pt x="661" y="1"/>
                      <a:pt x="233" y="329"/>
                      <a:pt x="125" y="810"/>
                    </a:cubicBezTo>
                    <a:cubicBezTo>
                      <a:pt x="1" y="1364"/>
                      <a:pt x="346" y="1915"/>
                      <a:pt x="899" y="2046"/>
                    </a:cubicBezTo>
                    <a:cubicBezTo>
                      <a:pt x="2283" y="2356"/>
                      <a:pt x="3374" y="3617"/>
                      <a:pt x="3615" y="5184"/>
                    </a:cubicBezTo>
                    <a:cubicBezTo>
                      <a:pt x="3771" y="6184"/>
                      <a:pt x="3566" y="7173"/>
                      <a:pt x="3040" y="7970"/>
                    </a:cubicBezTo>
                    <a:cubicBezTo>
                      <a:pt x="2831" y="8287"/>
                      <a:pt x="2813" y="8696"/>
                      <a:pt x="2993" y="9031"/>
                    </a:cubicBezTo>
                    <a:cubicBezTo>
                      <a:pt x="3174" y="9367"/>
                      <a:pt x="3523" y="9577"/>
                      <a:pt x="3905" y="9577"/>
                    </a:cubicBezTo>
                    <a:cubicBezTo>
                      <a:pt x="3906" y="9577"/>
                      <a:pt x="3907" y="9577"/>
                      <a:pt x="3909" y="9577"/>
                    </a:cubicBezTo>
                    <a:cubicBezTo>
                      <a:pt x="4256" y="9577"/>
                      <a:pt x="4580" y="9401"/>
                      <a:pt x="4771" y="9111"/>
                    </a:cubicBezTo>
                    <a:cubicBezTo>
                      <a:pt x="5580" y="7884"/>
                      <a:pt x="5897" y="6377"/>
                      <a:pt x="5665" y="4867"/>
                    </a:cubicBezTo>
                    <a:cubicBezTo>
                      <a:pt x="5294" y="2465"/>
                      <a:pt x="3561" y="518"/>
                      <a:pt x="1352" y="24"/>
                    </a:cubicBezTo>
                    <a:cubicBezTo>
                      <a:pt x="1279" y="8"/>
                      <a:pt x="1207" y="1"/>
                      <a:pt x="1135"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Google Shape;389;p26">
                <a:extLst>
                  <a:ext uri="{FF2B5EF4-FFF2-40B4-BE49-F238E27FC236}">
                    <a16:creationId xmlns:a16="http://schemas.microsoft.com/office/drawing/2014/main" id="{8F83518A-2D89-24C0-809F-C3583E2D495B}"/>
                  </a:ext>
                </a:extLst>
              </p:cNvPr>
              <p:cNvSpPr/>
              <p:nvPr/>
            </p:nvSpPr>
            <p:spPr>
              <a:xfrm>
                <a:off x="3417425" y="3018875"/>
                <a:ext cx="147750" cy="239475"/>
              </a:xfrm>
              <a:custGeom>
                <a:avLst/>
                <a:gdLst/>
                <a:ahLst/>
                <a:cxnLst/>
                <a:rect l="l" t="t" r="r" b="b"/>
                <a:pathLst>
                  <a:path w="5910" h="9579" extrusionOk="0">
                    <a:moveTo>
                      <a:pt x="1141" y="1"/>
                    </a:moveTo>
                    <a:cubicBezTo>
                      <a:pt x="666" y="1"/>
                      <a:pt x="234" y="327"/>
                      <a:pt x="126" y="810"/>
                    </a:cubicBezTo>
                    <a:cubicBezTo>
                      <a:pt x="0" y="1368"/>
                      <a:pt x="352" y="1923"/>
                      <a:pt x="910" y="2048"/>
                    </a:cubicBezTo>
                    <a:cubicBezTo>
                      <a:pt x="2294" y="2359"/>
                      <a:pt x="3386" y="3619"/>
                      <a:pt x="3628" y="5186"/>
                    </a:cubicBezTo>
                    <a:cubicBezTo>
                      <a:pt x="3782" y="6186"/>
                      <a:pt x="3578" y="7175"/>
                      <a:pt x="3053" y="7972"/>
                    </a:cubicBezTo>
                    <a:cubicBezTo>
                      <a:pt x="2842" y="8289"/>
                      <a:pt x="2824" y="8697"/>
                      <a:pt x="3004" y="9033"/>
                    </a:cubicBezTo>
                    <a:cubicBezTo>
                      <a:pt x="3185" y="9369"/>
                      <a:pt x="3536" y="9578"/>
                      <a:pt x="3916" y="9578"/>
                    </a:cubicBezTo>
                    <a:cubicBezTo>
                      <a:pt x="3917" y="9578"/>
                      <a:pt x="3918" y="9578"/>
                      <a:pt x="3920" y="9578"/>
                    </a:cubicBezTo>
                    <a:cubicBezTo>
                      <a:pt x="4267" y="9578"/>
                      <a:pt x="4591" y="9403"/>
                      <a:pt x="4782" y="9113"/>
                    </a:cubicBezTo>
                    <a:cubicBezTo>
                      <a:pt x="5592" y="7885"/>
                      <a:pt x="5909" y="6379"/>
                      <a:pt x="5677" y="4869"/>
                    </a:cubicBezTo>
                    <a:cubicBezTo>
                      <a:pt x="5305" y="2468"/>
                      <a:pt x="3572" y="521"/>
                      <a:pt x="1364" y="25"/>
                    </a:cubicBezTo>
                    <a:cubicBezTo>
                      <a:pt x="1289" y="9"/>
                      <a:pt x="1214" y="1"/>
                      <a:pt x="114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Google Shape;390;p26">
                <a:extLst>
                  <a:ext uri="{FF2B5EF4-FFF2-40B4-BE49-F238E27FC236}">
                    <a16:creationId xmlns:a16="http://schemas.microsoft.com/office/drawing/2014/main" id="{3A3357D7-585A-8CA9-E457-68C2C5254783}"/>
                  </a:ext>
                </a:extLst>
              </p:cNvPr>
              <p:cNvSpPr/>
              <p:nvPr/>
            </p:nvSpPr>
            <p:spPr>
              <a:xfrm>
                <a:off x="5810475" y="4484050"/>
                <a:ext cx="74925" cy="31725"/>
              </a:xfrm>
              <a:custGeom>
                <a:avLst/>
                <a:gdLst/>
                <a:ahLst/>
                <a:cxnLst/>
                <a:rect l="l" t="t" r="r" b="b"/>
                <a:pathLst>
                  <a:path w="2997" h="1269" extrusionOk="0">
                    <a:moveTo>
                      <a:pt x="2825" y="0"/>
                    </a:moveTo>
                    <a:cubicBezTo>
                      <a:pt x="2808" y="0"/>
                      <a:pt x="2790" y="3"/>
                      <a:pt x="2773" y="9"/>
                    </a:cubicBezTo>
                    <a:lnTo>
                      <a:pt x="159" y="975"/>
                    </a:lnTo>
                    <a:cubicBezTo>
                      <a:pt x="0" y="1034"/>
                      <a:pt x="43" y="1269"/>
                      <a:pt x="212" y="1269"/>
                    </a:cubicBezTo>
                    <a:cubicBezTo>
                      <a:pt x="229" y="1267"/>
                      <a:pt x="246" y="1265"/>
                      <a:pt x="264" y="1258"/>
                    </a:cubicBezTo>
                    <a:lnTo>
                      <a:pt x="2879" y="292"/>
                    </a:lnTo>
                    <a:cubicBezTo>
                      <a:pt x="2957" y="264"/>
                      <a:pt x="2996" y="177"/>
                      <a:pt x="2967" y="99"/>
                    </a:cubicBezTo>
                    <a:cubicBezTo>
                      <a:pt x="2945" y="38"/>
                      <a:pt x="2887" y="0"/>
                      <a:pt x="2825"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Google Shape;391;p26">
                <a:extLst>
                  <a:ext uri="{FF2B5EF4-FFF2-40B4-BE49-F238E27FC236}">
                    <a16:creationId xmlns:a16="http://schemas.microsoft.com/office/drawing/2014/main" id="{C719FDF4-FE20-560F-FA22-BD8DA0134CD4}"/>
                  </a:ext>
                </a:extLst>
              </p:cNvPr>
              <p:cNvSpPr/>
              <p:nvPr/>
            </p:nvSpPr>
            <p:spPr>
              <a:xfrm>
                <a:off x="4519200" y="4530150"/>
                <a:ext cx="1241350" cy="462500"/>
              </a:xfrm>
              <a:custGeom>
                <a:avLst/>
                <a:gdLst/>
                <a:ahLst/>
                <a:cxnLst/>
                <a:rect l="l" t="t" r="r" b="b"/>
                <a:pathLst>
                  <a:path w="49654" h="18500" extrusionOk="0">
                    <a:moveTo>
                      <a:pt x="49483" y="0"/>
                    </a:moveTo>
                    <a:cubicBezTo>
                      <a:pt x="49467" y="0"/>
                      <a:pt x="49450" y="3"/>
                      <a:pt x="49433" y="9"/>
                    </a:cubicBezTo>
                    <a:lnTo>
                      <a:pt x="159" y="18206"/>
                    </a:lnTo>
                    <a:cubicBezTo>
                      <a:pt x="1" y="18265"/>
                      <a:pt x="43" y="18500"/>
                      <a:pt x="212" y="18500"/>
                    </a:cubicBezTo>
                    <a:cubicBezTo>
                      <a:pt x="229" y="18500"/>
                      <a:pt x="247" y="18496"/>
                      <a:pt x="264" y="18490"/>
                    </a:cubicBezTo>
                    <a:lnTo>
                      <a:pt x="49538" y="293"/>
                    </a:lnTo>
                    <a:cubicBezTo>
                      <a:pt x="49615" y="263"/>
                      <a:pt x="49654" y="177"/>
                      <a:pt x="49625" y="100"/>
                    </a:cubicBezTo>
                    <a:cubicBezTo>
                      <a:pt x="49602" y="38"/>
                      <a:pt x="49545" y="0"/>
                      <a:pt x="49483"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Google Shape;392;p26">
                <a:extLst>
                  <a:ext uri="{FF2B5EF4-FFF2-40B4-BE49-F238E27FC236}">
                    <a16:creationId xmlns:a16="http://schemas.microsoft.com/office/drawing/2014/main" id="{FAB08D60-3EF0-AFC1-A5E9-627DB24ED6DF}"/>
                  </a:ext>
                </a:extLst>
              </p:cNvPr>
              <p:cNvSpPr/>
              <p:nvPr/>
            </p:nvSpPr>
            <p:spPr>
              <a:xfrm>
                <a:off x="4553750" y="4345300"/>
                <a:ext cx="1185175" cy="441750"/>
              </a:xfrm>
              <a:custGeom>
                <a:avLst/>
                <a:gdLst/>
                <a:ahLst/>
                <a:cxnLst/>
                <a:rect l="l" t="t" r="r" b="b"/>
                <a:pathLst>
                  <a:path w="47407" h="17670" extrusionOk="0">
                    <a:moveTo>
                      <a:pt x="47237" y="1"/>
                    </a:moveTo>
                    <a:cubicBezTo>
                      <a:pt x="47220" y="1"/>
                      <a:pt x="47201" y="4"/>
                      <a:pt x="47184" y="11"/>
                    </a:cubicBezTo>
                    <a:lnTo>
                      <a:pt x="160" y="17377"/>
                    </a:lnTo>
                    <a:cubicBezTo>
                      <a:pt x="1" y="17435"/>
                      <a:pt x="42" y="17670"/>
                      <a:pt x="211" y="17670"/>
                    </a:cubicBezTo>
                    <a:cubicBezTo>
                      <a:pt x="230" y="17670"/>
                      <a:pt x="247" y="17667"/>
                      <a:pt x="264" y="17661"/>
                    </a:cubicBezTo>
                    <a:lnTo>
                      <a:pt x="47289" y="294"/>
                    </a:lnTo>
                    <a:cubicBezTo>
                      <a:pt x="47367" y="265"/>
                      <a:pt x="47407" y="177"/>
                      <a:pt x="47378" y="99"/>
                    </a:cubicBezTo>
                    <a:cubicBezTo>
                      <a:pt x="47356" y="39"/>
                      <a:pt x="47298" y="1"/>
                      <a:pt x="47237"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Google Shape;393;p26">
                <a:extLst>
                  <a:ext uri="{FF2B5EF4-FFF2-40B4-BE49-F238E27FC236}">
                    <a16:creationId xmlns:a16="http://schemas.microsoft.com/office/drawing/2014/main" id="{7A7EBFD9-2BF2-98D8-94ED-B528F0F83319}"/>
                  </a:ext>
                </a:extLst>
              </p:cNvPr>
              <p:cNvSpPr/>
              <p:nvPr/>
            </p:nvSpPr>
            <p:spPr>
              <a:xfrm>
                <a:off x="4372750" y="4808350"/>
                <a:ext cx="112400" cy="45550"/>
              </a:xfrm>
              <a:custGeom>
                <a:avLst/>
                <a:gdLst/>
                <a:ahLst/>
                <a:cxnLst/>
                <a:rect l="l" t="t" r="r" b="b"/>
                <a:pathLst>
                  <a:path w="4496" h="1822" extrusionOk="0">
                    <a:moveTo>
                      <a:pt x="4326" y="1"/>
                    </a:moveTo>
                    <a:cubicBezTo>
                      <a:pt x="4308" y="1"/>
                      <a:pt x="4290" y="4"/>
                      <a:pt x="4273" y="10"/>
                    </a:cubicBezTo>
                    <a:lnTo>
                      <a:pt x="159" y="1528"/>
                    </a:lnTo>
                    <a:cubicBezTo>
                      <a:pt x="1" y="1587"/>
                      <a:pt x="43" y="1822"/>
                      <a:pt x="211" y="1822"/>
                    </a:cubicBezTo>
                    <a:cubicBezTo>
                      <a:pt x="229" y="1822"/>
                      <a:pt x="247" y="1818"/>
                      <a:pt x="264" y="1813"/>
                    </a:cubicBezTo>
                    <a:lnTo>
                      <a:pt x="4379" y="293"/>
                    </a:lnTo>
                    <a:cubicBezTo>
                      <a:pt x="4457" y="265"/>
                      <a:pt x="4496" y="177"/>
                      <a:pt x="4467" y="99"/>
                    </a:cubicBezTo>
                    <a:cubicBezTo>
                      <a:pt x="4445" y="38"/>
                      <a:pt x="4387" y="1"/>
                      <a:pt x="432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Google Shape;394;p26">
                <a:extLst>
                  <a:ext uri="{FF2B5EF4-FFF2-40B4-BE49-F238E27FC236}">
                    <a16:creationId xmlns:a16="http://schemas.microsoft.com/office/drawing/2014/main" id="{5BEF2895-E6BA-EA4B-9755-F0F42E90857A}"/>
                  </a:ext>
                </a:extLst>
              </p:cNvPr>
              <p:cNvSpPr/>
              <p:nvPr/>
            </p:nvSpPr>
            <p:spPr>
              <a:xfrm>
                <a:off x="4226300" y="4206525"/>
                <a:ext cx="1366300" cy="508625"/>
              </a:xfrm>
              <a:custGeom>
                <a:avLst/>
                <a:gdLst/>
                <a:ahLst/>
                <a:cxnLst/>
                <a:rect l="l" t="t" r="r" b="b"/>
                <a:pathLst>
                  <a:path w="54652" h="20345" extrusionOk="0">
                    <a:moveTo>
                      <a:pt x="54481" y="1"/>
                    </a:moveTo>
                    <a:cubicBezTo>
                      <a:pt x="54462" y="1"/>
                      <a:pt x="54443" y="4"/>
                      <a:pt x="54425" y="12"/>
                    </a:cubicBezTo>
                    <a:lnTo>
                      <a:pt x="159" y="20053"/>
                    </a:lnTo>
                    <a:cubicBezTo>
                      <a:pt x="0" y="20111"/>
                      <a:pt x="43" y="20345"/>
                      <a:pt x="212" y="20345"/>
                    </a:cubicBezTo>
                    <a:cubicBezTo>
                      <a:pt x="229" y="20345"/>
                      <a:pt x="248" y="20343"/>
                      <a:pt x="264" y="20336"/>
                    </a:cubicBezTo>
                    <a:lnTo>
                      <a:pt x="54530" y="295"/>
                    </a:lnTo>
                    <a:cubicBezTo>
                      <a:pt x="54610" y="267"/>
                      <a:pt x="54652" y="179"/>
                      <a:pt x="54622" y="99"/>
                    </a:cubicBezTo>
                    <a:cubicBezTo>
                      <a:pt x="54600" y="38"/>
                      <a:pt x="54542" y="1"/>
                      <a:pt x="5448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Google Shape;395;p26">
                <a:extLst>
                  <a:ext uri="{FF2B5EF4-FFF2-40B4-BE49-F238E27FC236}">
                    <a16:creationId xmlns:a16="http://schemas.microsoft.com/office/drawing/2014/main" id="{3994E975-E9F6-DE1D-FC55-E8BA1B06A18C}"/>
                  </a:ext>
                </a:extLst>
              </p:cNvPr>
              <p:cNvSpPr/>
              <p:nvPr/>
            </p:nvSpPr>
            <p:spPr>
              <a:xfrm>
                <a:off x="4079850" y="4067825"/>
                <a:ext cx="1366175" cy="508575"/>
              </a:xfrm>
              <a:custGeom>
                <a:avLst/>
                <a:gdLst/>
                <a:ahLst/>
                <a:cxnLst/>
                <a:rect l="l" t="t" r="r" b="b"/>
                <a:pathLst>
                  <a:path w="54647" h="20343" extrusionOk="0">
                    <a:moveTo>
                      <a:pt x="54477" y="0"/>
                    </a:moveTo>
                    <a:cubicBezTo>
                      <a:pt x="54459" y="0"/>
                      <a:pt x="54441" y="3"/>
                      <a:pt x="54424" y="10"/>
                    </a:cubicBezTo>
                    <a:lnTo>
                      <a:pt x="159" y="20051"/>
                    </a:lnTo>
                    <a:cubicBezTo>
                      <a:pt x="0" y="20110"/>
                      <a:pt x="43" y="20343"/>
                      <a:pt x="211" y="20343"/>
                    </a:cubicBezTo>
                    <a:cubicBezTo>
                      <a:pt x="229" y="20343"/>
                      <a:pt x="248" y="20341"/>
                      <a:pt x="265" y="20334"/>
                    </a:cubicBezTo>
                    <a:lnTo>
                      <a:pt x="54528" y="293"/>
                    </a:lnTo>
                    <a:cubicBezTo>
                      <a:pt x="54607" y="264"/>
                      <a:pt x="54647" y="177"/>
                      <a:pt x="54618" y="98"/>
                    </a:cubicBezTo>
                    <a:cubicBezTo>
                      <a:pt x="54596" y="38"/>
                      <a:pt x="54538" y="0"/>
                      <a:pt x="5447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Google Shape;396;p26">
                <a:extLst>
                  <a:ext uri="{FF2B5EF4-FFF2-40B4-BE49-F238E27FC236}">
                    <a16:creationId xmlns:a16="http://schemas.microsoft.com/office/drawing/2014/main" id="{F3B86812-D4BA-A74E-B5B8-6CE6BAB1A07E}"/>
                  </a:ext>
                </a:extLst>
              </p:cNvPr>
              <p:cNvSpPr/>
              <p:nvPr/>
            </p:nvSpPr>
            <p:spPr>
              <a:xfrm>
                <a:off x="5233050" y="3929075"/>
                <a:ext cx="66525" cy="28600"/>
              </a:xfrm>
              <a:custGeom>
                <a:avLst/>
                <a:gdLst/>
                <a:ahLst/>
                <a:cxnLst/>
                <a:rect l="l" t="t" r="r" b="b"/>
                <a:pathLst>
                  <a:path w="2661" h="1144" extrusionOk="0">
                    <a:moveTo>
                      <a:pt x="2491" y="0"/>
                    </a:moveTo>
                    <a:cubicBezTo>
                      <a:pt x="2473" y="0"/>
                      <a:pt x="2455" y="3"/>
                      <a:pt x="2438" y="10"/>
                    </a:cubicBezTo>
                    <a:lnTo>
                      <a:pt x="158" y="851"/>
                    </a:lnTo>
                    <a:cubicBezTo>
                      <a:pt x="1" y="909"/>
                      <a:pt x="42" y="1144"/>
                      <a:pt x="211" y="1144"/>
                    </a:cubicBezTo>
                    <a:cubicBezTo>
                      <a:pt x="229" y="1144"/>
                      <a:pt x="247" y="1140"/>
                      <a:pt x="264" y="1135"/>
                    </a:cubicBezTo>
                    <a:lnTo>
                      <a:pt x="2542" y="293"/>
                    </a:lnTo>
                    <a:cubicBezTo>
                      <a:pt x="2621" y="264"/>
                      <a:pt x="2661" y="177"/>
                      <a:pt x="2632" y="99"/>
                    </a:cubicBezTo>
                    <a:cubicBezTo>
                      <a:pt x="2610" y="38"/>
                      <a:pt x="2552" y="0"/>
                      <a:pt x="2491"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Google Shape;397;p26">
                <a:extLst>
                  <a:ext uri="{FF2B5EF4-FFF2-40B4-BE49-F238E27FC236}">
                    <a16:creationId xmlns:a16="http://schemas.microsoft.com/office/drawing/2014/main" id="{461132AF-D6CD-3145-D4DB-633C5CC2FA78}"/>
                  </a:ext>
                </a:extLst>
              </p:cNvPr>
              <p:cNvSpPr/>
              <p:nvPr/>
            </p:nvSpPr>
            <p:spPr>
              <a:xfrm>
                <a:off x="3933400" y="3980150"/>
                <a:ext cx="1227900" cy="457525"/>
              </a:xfrm>
              <a:custGeom>
                <a:avLst/>
                <a:gdLst/>
                <a:ahLst/>
                <a:cxnLst/>
                <a:rect l="l" t="t" r="r" b="b"/>
                <a:pathLst>
                  <a:path w="49116" h="18301" extrusionOk="0">
                    <a:moveTo>
                      <a:pt x="48946" y="1"/>
                    </a:moveTo>
                    <a:cubicBezTo>
                      <a:pt x="48928" y="1"/>
                      <a:pt x="48910" y="4"/>
                      <a:pt x="48892" y="11"/>
                    </a:cubicBezTo>
                    <a:lnTo>
                      <a:pt x="159" y="18008"/>
                    </a:lnTo>
                    <a:cubicBezTo>
                      <a:pt x="0" y="18065"/>
                      <a:pt x="43" y="18300"/>
                      <a:pt x="212" y="18300"/>
                    </a:cubicBezTo>
                    <a:cubicBezTo>
                      <a:pt x="229" y="18300"/>
                      <a:pt x="248" y="18297"/>
                      <a:pt x="264" y="18291"/>
                    </a:cubicBezTo>
                    <a:lnTo>
                      <a:pt x="48997" y="293"/>
                    </a:lnTo>
                    <a:cubicBezTo>
                      <a:pt x="49075" y="265"/>
                      <a:pt x="49115" y="177"/>
                      <a:pt x="49087" y="99"/>
                    </a:cubicBezTo>
                    <a:cubicBezTo>
                      <a:pt x="49064" y="38"/>
                      <a:pt x="49007" y="1"/>
                      <a:pt x="4894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Google Shape;398;p26">
                <a:extLst>
                  <a:ext uri="{FF2B5EF4-FFF2-40B4-BE49-F238E27FC236}">
                    <a16:creationId xmlns:a16="http://schemas.microsoft.com/office/drawing/2014/main" id="{AA1BAAC3-A1F5-5E76-1F76-FA1E859328D0}"/>
                  </a:ext>
                </a:extLst>
              </p:cNvPr>
              <p:cNvSpPr/>
              <p:nvPr/>
            </p:nvSpPr>
            <p:spPr>
              <a:xfrm>
                <a:off x="3786950" y="3790300"/>
                <a:ext cx="1366175" cy="508625"/>
              </a:xfrm>
              <a:custGeom>
                <a:avLst/>
                <a:gdLst/>
                <a:ahLst/>
                <a:cxnLst/>
                <a:rect l="l" t="t" r="r" b="b"/>
                <a:pathLst>
                  <a:path w="54647" h="20345" extrusionOk="0">
                    <a:moveTo>
                      <a:pt x="54477" y="1"/>
                    </a:moveTo>
                    <a:cubicBezTo>
                      <a:pt x="54459" y="1"/>
                      <a:pt x="54442" y="4"/>
                      <a:pt x="54425" y="10"/>
                    </a:cubicBezTo>
                    <a:lnTo>
                      <a:pt x="159" y="20052"/>
                    </a:lnTo>
                    <a:cubicBezTo>
                      <a:pt x="0" y="20110"/>
                      <a:pt x="43" y="20344"/>
                      <a:pt x="211" y="20344"/>
                    </a:cubicBezTo>
                    <a:cubicBezTo>
                      <a:pt x="229" y="20344"/>
                      <a:pt x="246" y="20342"/>
                      <a:pt x="264" y="20336"/>
                    </a:cubicBezTo>
                    <a:lnTo>
                      <a:pt x="54529" y="294"/>
                    </a:lnTo>
                    <a:cubicBezTo>
                      <a:pt x="54608" y="265"/>
                      <a:pt x="54647" y="178"/>
                      <a:pt x="54618" y="100"/>
                    </a:cubicBezTo>
                    <a:cubicBezTo>
                      <a:pt x="54596" y="39"/>
                      <a:pt x="54538" y="1"/>
                      <a:pt x="54477"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Google Shape;400;p26">
                <a:extLst>
                  <a:ext uri="{FF2B5EF4-FFF2-40B4-BE49-F238E27FC236}">
                    <a16:creationId xmlns:a16="http://schemas.microsoft.com/office/drawing/2014/main" id="{774D50B7-3E55-F956-4BD7-11B8CDE017C6}"/>
                  </a:ext>
                </a:extLst>
              </p:cNvPr>
              <p:cNvSpPr/>
              <p:nvPr/>
            </p:nvSpPr>
            <p:spPr>
              <a:xfrm>
                <a:off x="3494050" y="3512825"/>
                <a:ext cx="1366175" cy="508625"/>
              </a:xfrm>
              <a:custGeom>
                <a:avLst/>
                <a:gdLst/>
                <a:ahLst/>
                <a:cxnLst/>
                <a:rect l="l" t="t" r="r" b="b"/>
                <a:pathLst>
                  <a:path w="54647" h="20345" extrusionOk="0">
                    <a:moveTo>
                      <a:pt x="54476" y="1"/>
                    </a:moveTo>
                    <a:cubicBezTo>
                      <a:pt x="54459" y="1"/>
                      <a:pt x="54441" y="4"/>
                      <a:pt x="54424" y="10"/>
                    </a:cubicBezTo>
                    <a:lnTo>
                      <a:pt x="159" y="20051"/>
                    </a:lnTo>
                    <a:cubicBezTo>
                      <a:pt x="0" y="20110"/>
                      <a:pt x="43" y="20343"/>
                      <a:pt x="211" y="20345"/>
                    </a:cubicBezTo>
                    <a:cubicBezTo>
                      <a:pt x="229" y="20345"/>
                      <a:pt x="246" y="20341"/>
                      <a:pt x="264" y="20335"/>
                    </a:cubicBezTo>
                    <a:lnTo>
                      <a:pt x="54528" y="293"/>
                    </a:lnTo>
                    <a:cubicBezTo>
                      <a:pt x="54606" y="265"/>
                      <a:pt x="54647" y="177"/>
                      <a:pt x="54618" y="99"/>
                    </a:cubicBezTo>
                    <a:cubicBezTo>
                      <a:pt x="54596" y="38"/>
                      <a:pt x="54538" y="1"/>
                      <a:pt x="5447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Google Shape;401;p26">
                <a:extLst>
                  <a:ext uri="{FF2B5EF4-FFF2-40B4-BE49-F238E27FC236}">
                    <a16:creationId xmlns:a16="http://schemas.microsoft.com/office/drawing/2014/main" id="{DE377783-FB73-8148-E8CB-5B17886D058A}"/>
                  </a:ext>
                </a:extLst>
              </p:cNvPr>
              <p:cNvSpPr/>
              <p:nvPr/>
            </p:nvSpPr>
            <p:spPr>
              <a:xfrm>
                <a:off x="3347600" y="3374125"/>
                <a:ext cx="1366050" cy="508575"/>
              </a:xfrm>
              <a:custGeom>
                <a:avLst/>
                <a:gdLst/>
                <a:ahLst/>
                <a:cxnLst/>
                <a:rect l="l" t="t" r="r" b="b"/>
                <a:pathLst>
                  <a:path w="54642" h="20343" extrusionOk="0">
                    <a:moveTo>
                      <a:pt x="54472" y="0"/>
                    </a:moveTo>
                    <a:cubicBezTo>
                      <a:pt x="54456" y="0"/>
                      <a:pt x="54440" y="3"/>
                      <a:pt x="54423" y="8"/>
                    </a:cubicBezTo>
                    <a:lnTo>
                      <a:pt x="159" y="20049"/>
                    </a:lnTo>
                    <a:cubicBezTo>
                      <a:pt x="0" y="20108"/>
                      <a:pt x="42" y="20342"/>
                      <a:pt x="211" y="20343"/>
                    </a:cubicBezTo>
                    <a:cubicBezTo>
                      <a:pt x="228" y="20342"/>
                      <a:pt x="246" y="20339"/>
                      <a:pt x="262" y="20332"/>
                    </a:cubicBezTo>
                    <a:lnTo>
                      <a:pt x="54528" y="291"/>
                    </a:lnTo>
                    <a:cubicBezTo>
                      <a:pt x="54604" y="261"/>
                      <a:pt x="54642" y="175"/>
                      <a:pt x="54613" y="98"/>
                    </a:cubicBezTo>
                    <a:cubicBezTo>
                      <a:pt x="54591" y="38"/>
                      <a:pt x="54534" y="0"/>
                      <a:pt x="54472"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Google Shape;402;p26">
                <a:extLst>
                  <a:ext uri="{FF2B5EF4-FFF2-40B4-BE49-F238E27FC236}">
                    <a16:creationId xmlns:a16="http://schemas.microsoft.com/office/drawing/2014/main" id="{4E49861A-5B06-3D13-CB9A-0C728D0CC283}"/>
                  </a:ext>
                </a:extLst>
              </p:cNvPr>
              <p:cNvSpPr/>
              <p:nvPr/>
            </p:nvSpPr>
            <p:spPr>
              <a:xfrm>
                <a:off x="4509750" y="3235325"/>
                <a:ext cx="57575" cy="25325"/>
              </a:xfrm>
              <a:custGeom>
                <a:avLst/>
                <a:gdLst/>
                <a:ahLst/>
                <a:cxnLst/>
                <a:rect l="l" t="t" r="r" b="b"/>
                <a:pathLst>
                  <a:path w="2303" h="1013" extrusionOk="0">
                    <a:moveTo>
                      <a:pt x="2133" y="1"/>
                    </a:moveTo>
                    <a:cubicBezTo>
                      <a:pt x="2115" y="1"/>
                      <a:pt x="2097" y="4"/>
                      <a:pt x="2079" y="11"/>
                    </a:cubicBezTo>
                    <a:lnTo>
                      <a:pt x="158" y="719"/>
                    </a:lnTo>
                    <a:cubicBezTo>
                      <a:pt x="0" y="778"/>
                      <a:pt x="43" y="1012"/>
                      <a:pt x="211" y="1012"/>
                    </a:cubicBezTo>
                    <a:cubicBezTo>
                      <a:pt x="229" y="1012"/>
                      <a:pt x="246" y="1009"/>
                      <a:pt x="264" y="1003"/>
                    </a:cubicBezTo>
                    <a:lnTo>
                      <a:pt x="2184" y="294"/>
                    </a:lnTo>
                    <a:cubicBezTo>
                      <a:pt x="2262" y="265"/>
                      <a:pt x="2303" y="177"/>
                      <a:pt x="2273" y="99"/>
                    </a:cubicBezTo>
                    <a:cubicBezTo>
                      <a:pt x="2250" y="39"/>
                      <a:pt x="2193" y="1"/>
                      <a:pt x="2133"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Google Shape;403;p26">
                <a:extLst>
                  <a:ext uri="{FF2B5EF4-FFF2-40B4-BE49-F238E27FC236}">
                    <a16:creationId xmlns:a16="http://schemas.microsoft.com/office/drawing/2014/main" id="{71AACCA8-1065-FEC1-67F1-D0F6DA81816B}"/>
                  </a:ext>
                </a:extLst>
              </p:cNvPr>
              <p:cNvSpPr/>
              <p:nvPr/>
            </p:nvSpPr>
            <p:spPr>
              <a:xfrm>
                <a:off x="3201150" y="3268500"/>
                <a:ext cx="1276300" cy="475450"/>
              </a:xfrm>
              <a:custGeom>
                <a:avLst/>
                <a:gdLst/>
                <a:ahLst/>
                <a:cxnLst/>
                <a:rect l="l" t="t" r="r" b="b"/>
                <a:pathLst>
                  <a:path w="51052" h="19018" extrusionOk="0">
                    <a:moveTo>
                      <a:pt x="50881" y="1"/>
                    </a:moveTo>
                    <a:cubicBezTo>
                      <a:pt x="50865" y="1"/>
                      <a:pt x="50848" y="4"/>
                      <a:pt x="50831" y="10"/>
                    </a:cubicBezTo>
                    <a:lnTo>
                      <a:pt x="159" y="18725"/>
                    </a:lnTo>
                    <a:cubicBezTo>
                      <a:pt x="0" y="18782"/>
                      <a:pt x="41" y="19018"/>
                      <a:pt x="210" y="19018"/>
                    </a:cubicBezTo>
                    <a:cubicBezTo>
                      <a:pt x="229" y="19017"/>
                      <a:pt x="246" y="19014"/>
                      <a:pt x="263" y="19007"/>
                    </a:cubicBezTo>
                    <a:lnTo>
                      <a:pt x="50936" y="294"/>
                    </a:lnTo>
                    <a:cubicBezTo>
                      <a:pt x="51013" y="264"/>
                      <a:pt x="51052" y="177"/>
                      <a:pt x="51023" y="100"/>
                    </a:cubicBezTo>
                    <a:cubicBezTo>
                      <a:pt x="51000" y="39"/>
                      <a:pt x="50943" y="1"/>
                      <a:pt x="5088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Google Shape;404;p26">
                <a:extLst>
                  <a:ext uri="{FF2B5EF4-FFF2-40B4-BE49-F238E27FC236}">
                    <a16:creationId xmlns:a16="http://schemas.microsoft.com/office/drawing/2014/main" id="{06198910-7E32-70C0-EA98-92238F0E51C3}"/>
                  </a:ext>
                </a:extLst>
              </p:cNvPr>
              <p:cNvSpPr/>
              <p:nvPr/>
            </p:nvSpPr>
            <p:spPr>
              <a:xfrm>
                <a:off x="3459675" y="3096575"/>
                <a:ext cx="961150" cy="359050"/>
              </a:xfrm>
              <a:custGeom>
                <a:avLst/>
                <a:gdLst/>
                <a:ahLst/>
                <a:cxnLst/>
                <a:rect l="l" t="t" r="r" b="b"/>
                <a:pathLst>
                  <a:path w="38446" h="14362" extrusionOk="0">
                    <a:moveTo>
                      <a:pt x="38274" y="1"/>
                    </a:moveTo>
                    <a:cubicBezTo>
                      <a:pt x="38258" y="1"/>
                      <a:pt x="38241" y="4"/>
                      <a:pt x="38224" y="10"/>
                    </a:cubicBezTo>
                    <a:lnTo>
                      <a:pt x="160" y="14068"/>
                    </a:lnTo>
                    <a:cubicBezTo>
                      <a:pt x="1" y="14127"/>
                      <a:pt x="43" y="14360"/>
                      <a:pt x="211" y="14362"/>
                    </a:cubicBezTo>
                    <a:cubicBezTo>
                      <a:pt x="230" y="14362"/>
                      <a:pt x="247" y="14358"/>
                      <a:pt x="264" y="14351"/>
                    </a:cubicBezTo>
                    <a:lnTo>
                      <a:pt x="38329" y="292"/>
                    </a:lnTo>
                    <a:cubicBezTo>
                      <a:pt x="38406" y="263"/>
                      <a:pt x="38445" y="177"/>
                      <a:pt x="38416" y="99"/>
                    </a:cubicBezTo>
                    <a:cubicBezTo>
                      <a:pt x="38394" y="39"/>
                      <a:pt x="38336" y="1"/>
                      <a:pt x="38274"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Google Shape;405;p26">
                <a:extLst>
                  <a:ext uri="{FF2B5EF4-FFF2-40B4-BE49-F238E27FC236}">
                    <a16:creationId xmlns:a16="http://schemas.microsoft.com/office/drawing/2014/main" id="{B380EE25-1E20-AF63-C4D6-8FAA7A859414}"/>
                  </a:ext>
                </a:extLst>
              </p:cNvPr>
              <p:cNvSpPr/>
              <p:nvPr/>
            </p:nvSpPr>
            <p:spPr>
              <a:xfrm>
                <a:off x="3054675" y="3500825"/>
                <a:ext cx="271700" cy="104350"/>
              </a:xfrm>
              <a:custGeom>
                <a:avLst/>
                <a:gdLst/>
                <a:ahLst/>
                <a:cxnLst/>
                <a:rect l="l" t="t" r="r" b="b"/>
                <a:pathLst>
                  <a:path w="10868" h="4174" extrusionOk="0">
                    <a:moveTo>
                      <a:pt x="10696" y="0"/>
                    </a:moveTo>
                    <a:cubicBezTo>
                      <a:pt x="10677" y="0"/>
                      <a:pt x="10659" y="4"/>
                      <a:pt x="10641" y="11"/>
                    </a:cubicBezTo>
                    <a:lnTo>
                      <a:pt x="160" y="3882"/>
                    </a:lnTo>
                    <a:cubicBezTo>
                      <a:pt x="1" y="3940"/>
                      <a:pt x="42" y="4174"/>
                      <a:pt x="211" y="4174"/>
                    </a:cubicBezTo>
                    <a:cubicBezTo>
                      <a:pt x="229" y="4174"/>
                      <a:pt x="247" y="4172"/>
                      <a:pt x="263" y="4165"/>
                    </a:cubicBezTo>
                    <a:lnTo>
                      <a:pt x="10745" y="294"/>
                    </a:lnTo>
                    <a:cubicBezTo>
                      <a:pt x="10825" y="267"/>
                      <a:pt x="10867" y="179"/>
                      <a:pt x="10837" y="99"/>
                    </a:cubicBezTo>
                    <a:cubicBezTo>
                      <a:pt x="10815" y="38"/>
                      <a:pt x="10757" y="0"/>
                      <a:pt x="1069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5" name="TextBox 14">
              <a:extLst>
                <a:ext uri="{FF2B5EF4-FFF2-40B4-BE49-F238E27FC236}">
                  <a16:creationId xmlns:a16="http://schemas.microsoft.com/office/drawing/2014/main" id="{B6453C88-7B60-2D0F-EB4F-832907A1BF86}"/>
                </a:ext>
              </a:extLst>
            </p:cNvPr>
            <p:cNvSpPr txBox="1"/>
            <p:nvPr/>
          </p:nvSpPr>
          <p:spPr>
            <a:xfrm>
              <a:off x="291462" y="5466383"/>
              <a:ext cx="175026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4000" b="1" i="0" u="none" strike="noStrike" kern="1200" cap="none" spc="0" normalizeH="0" baseline="0" noProof="0" dirty="0" err="1">
                  <a:ln>
                    <a:noFill/>
                  </a:ln>
                  <a:solidFill>
                    <a:srgbClr val="008000"/>
                  </a:solidFill>
                  <a:effectLst/>
                  <a:uLnTx/>
                  <a:uFillTx/>
                  <a:latin typeface="Calibri" panose="020F0502020204030204"/>
                  <a:ea typeface="+mn-ea"/>
                  <a:cs typeface="B Nazanin" panose="00000400000000000000" pitchFamily="2" charset="-78"/>
                </a:rPr>
                <a:t>یافته‌ها</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642412490"/>
      </p:ext>
    </p:extLst>
  </p:cSld>
  <p:clrMapOvr>
    <a:masterClrMapping/>
  </p:clrMapOvr>
  <p:transition spd="slow">
    <p:cover/>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CCFF66">
            <a:alpha val="41000"/>
          </a:srgbClr>
        </a:solidFill>
        <a:effectLst/>
      </p:bgPr>
    </p:bg>
    <p:spTree>
      <p:nvGrpSpPr>
        <p:cNvPr id="1" name="Shape 1144"/>
        <p:cNvGrpSpPr/>
        <p:nvPr/>
      </p:nvGrpSpPr>
      <p:grpSpPr>
        <a:xfrm>
          <a:off x="0" y="0"/>
          <a:ext cx="0" cy="0"/>
          <a:chOff x="0" y="0"/>
          <a:chExt cx="0" cy="0"/>
        </a:xfrm>
      </p:grpSpPr>
      <p:sp>
        <p:nvSpPr>
          <p:cNvPr id="117" name="Rectangle 116"/>
          <p:cNvSpPr/>
          <p:nvPr/>
        </p:nvSpPr>
        <p:spPr>
          <a:xfrm>
            <a:off x="0" y="0"/>
            <a:ext cx="12192000" cy="6858000"/>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D6EA1913-38E2-C773-0925-8A6D6AC37DE7}"/>
              </a:ext>
            </a:extLst>
          </p:cNvPr>
          <p:cNvPicPr>
            <a:picLocks noChangeAspect="1"/>
          </p:cNvPicPr>
          <p:nvPr/>
        </p:nvPicPr>
        <p:blipFill>
          <a:blip r:embed="rId3"/>
          <a:stretch>
            <a:fillRect/>
          </a:stretch>
        </p:blipFill>
        <p:spPr>
          <a:xfrm>
            <a:off x="11568134" y="89214"/>
            <a:ext cx="498965" cy="795764"/>
          </a:xfrm>
          <a:prstGeom prst="rect">
            <a:avLst/>
          </a:prstGeom>
        </p:spPr>
      </p:pic>
      <p:sp>
        <p:nvSpPr>
          <p:cNvPr id="3" name="Regular Pentagon 1">
            <a:extLst>
              <a:ext uri="{FF2B5EF4-FFF2-40B4-BE49-F238E27FC236}">
                <a16:creationId xmlns:a16="http://schemas.microsoft.com/office/drawing/2014/main" id="{9A181A7E-1F1D-0F2F-7A72-C3B596AC919B}"/>
              </a:ext>
            </a:extLst>
          </p:cNvPr>
          <p:cNvSpPr/>
          <p:nvPr/>
        </p:nvSpPr>
        <p:spPr>
          <a:xfrm>
            <a:off x="31509" y="6244425"/>
            <a:ext cx="769815" cy="589033"/>
          </a:xfrm>
          <a:prstGeom prst="pentagon">
            <a:avLst/>
          </a:prstGeom>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22</a:t>
            </a:r>
          </a:p>
        </p:txBody>
      </p:sp>
      <p:sp>
        <p:nvSpPr>
          <p:cNvPr id="38" name="TextBox 37">
            <a:extLst>
              <a:ext uri="{FF2B5EF4-FFF2-40B4-BE49-F238E27FC236}">
                <a16:creationId xmlns:a16="http://schemas.microsoft.com/office/drawing/2014/main" id="{D1CB20B5-B2CB-93D3-3486-353BBD283C62}"/>
              </a:ext>
            </a:extLst>
          </p:cNvPr>
          <p:cNvSpPr txBox="1"/>
          <p:nvPr/>
        </p:nvSpPr>
        <p:spPr>
          <a:xfrm>
            <a:off x="3060363" y="1698788"/>
            <a:ext cx="8507771" cy="400110"/>
          </a:xfrm>
          <a:prstGeom prst="rect">
            <a:avLst/>
          </a:prstGeom>
          <a:noFill/>
        </p:spPr>
        <p:txBody>
          <a:bodyPr wrap="square" rtlCol="0">
            <a:spAutoFit/>
          </a:bodyPr>
          <a:lstStyle/>
          <a:p>
            <a:pPr algn="r" rtl="1"/>
            <a:r>
              <a:rPr lang="fa-IR" sz="2000" b="1" dirty="0">
                <a:cs typeface="B Nazanin" panose="00000400000000000000" pitchFamily="2" charset="-78"/>
              </a:rPr>
              <a:t>1) شرایط علّی اجرای متاورس در آموزش علوم مدارس متوسطه دوره اول شهر تهران کدامند؟</a:t>
            </a:r>
          </a:p>
        </p:txBody>
      </p:sp>
      <p:graphicFrame>
        <p:nvGraphicFramePr>
          <p:cNvPr id="39" name="Table 38">
            <a:extLst>
              <a:ext uri="{FF2B5EF4-FFF2-40B4-BE49-F238E27FC236}">
                <a16:creationId xmlns:a16="http://schemas.microsoft.com/office/drawing/2014/main" id="{699863D5-1884-20CB-87D1-3A61AB351A6C}"/>
              </a:ext>
            </a:extLst>
          </p:cNvPr>
          <p:cNvGraphicFramePr>
            <a:graphicFrameLocks noGrp="1"/>
          </p:cNvGraphicFramePr>
          <p:nvPr>
            <p:extLst>
              <p:ext uri="{D42A27DB-BD31-4B8C-83A1-F6EECF244321}">
                <p14:modId xmlns:p14="http://schemas.microsoft.com/office/powerpoint/2010/main" val="3717389923"/>
              </p:ext>
            </p:extLst>
          </p:nvPr>
        </p:nvGraphicFramePr>
        <p:xfrm>
          <a:off x="3328941" y="2225512"/>
          <a:ext cx="8295269" cy="2933700"/>
        </p:xfrm>
        <a:graphic>
          <a:graphicData uri="http://schemas.openxmlformats.org/drawingml/2006/table">
            <a:tbl>
              <a:tblPr rtl="1" firstRow="1" firstCol="1" bandRow="1"/>
              <a:tblGrid>
                <a:gridCol w="1635346">
                  <a:extLst>
                    <a:ext uri="{9D8B030D-6E8A-4147-A177-3AD203B41FA5}">
                      <a16:colId xmlns:a16="http://schemas.microsoft.com/office/drawing/2014/main" val="20000"/>
                    </a:ext>
                  </a:extLst>
                </a:gridCol>
                <a:gridCol w="1900737">
                  <a:extLst>
                    <a:ext uri="{9D8B030D-6E8A-4147-A177-3AD203B41FA5}">
                      <a16:colId xmlns:a16="http://schemas.microsoft.com/office/drawing/2014/main" val="20001"/>
                    </a:ext>
                  </a:extLst>
                </a:gridCol>
                <a:gridCol w="2528023">
                  <a:extLst>
                    <a:ext uri="{9D8B030D-6E8A-4147-A177-3AD203B41FA5}">
                      <a16:colId xmlns:a16="http://schemas.microsoft.com/office/drawing/2014/main" val="20002"/>
                    </a:ext>
                  </a:extLst>
                </a:gridCol>
                <a:gridCol w="2231163">
                  <a:extLst>
                    <a:ext uri="{9D8B030D-6E8A-4147-A177-3AD203B41FA5}">
                      <a16:colId xmlns:a16="http://schemas.microsoft.com/office/drawing/2014/main" val="20003"/>
                    </a:ext>
                  </a:extLst>
                </a:gridCol>
              </a:tblGrid>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dirty="0">
                          <a:effectLst/>
                          <a:latin typeface="Times New Roman" panose="02020603050405020304" pitchFamily="18" charset="0"/>
                          <a:ea typeface="Calibri" panose="020F0502020204030204" pitchFamily="34" charset="0"/>
                          <a:cs typeface="B Lotus" panose="00000400000000000000" pitchFamily="2" charset="-78"/>
                        </a:rPr>
                        <a:t>شاخص برازش</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a:effectLst/>
                          <a:latin typeface="Times New Roman" panose="02020603050405020304" pitchFamily="18" charset="0"/>
                          <a:ea typeface="Calibri" panose="020F0502020204030204" pitchFamily="34" charset="0"/>
                          <a:cs typeface="B Lotus" panose="00000400000000000000" pitchFamily="2" charset="-78"/>
                        </a:rPr>
                        <a:t>دامنه مورد قبول</a:t>
                      </a:r>
                      <a:endParaRPr lang="en-US" sz="2000">
                        <a:effectLst/>
                        <a:latin typeface="Times New Roman" panose="02020603050405020304" pitchFamily="18" charset="0"/>
                        <a:ea typeface="Calibri" panose="020F0502020204030204" pitchFamily="34" charset="0"/>
                        <a:cs typeface="B Lotus"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a:effectLst/>
                          <a:latin typeface="Times New Roman" panose="02020603050405020304" pitchFamily="18" charset="0"/>
                          <a:ea typeface="Calibri" panose="020F0502020204030204" pitchFamily="34" charset="0"/>
                          <a:cs typeface="B Lotus" panose="00000400000000000000" pitchFamily="2" charset="-78"/>
                        </a:rPr>
                        <a:t>مقدار مشاهده شده</a:t>
                      </a:r>
                      <a:endParaRPr lang="en-US" sz="2000">
                        <a:effectLst/>
                        <a:latin typeface="Times New Roman" panose="02020603050405020304" pitchFamily="18" charset="0"/>
                        <a:ea typeface="Calibri" panose="020F0502020204030204" pitchFamily="34" charset="0"/>
                        <a:cs typeface="B Lotus"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a:effectLst/>
                          <a:latin typeface="Times New Roman" panose="02020603050405020304" pitchFamily="18" charset="0"/>
                          <a:ea typeface="Calibri" panose="020F0502020204030204" pitchFamily="34" charset="0"/>
                          <a:cs typeface="B Lotus" panose="00000400000000000000" pitchFamily="2" charset="-78"/>
                        </a:rPr>
                        <a:t>ارزیابی شاخص برازش</a:t>
                      </a:r>
                      <a:endParaRPr lang="en-US" sz="2000">
                        <a:effectLst/>
                        <a:latin typeface="Times New Roman" panose="02020603050405020304" pitchFamily="18" charset="0"/>
                        <a:ea typeface="Calibri" panose="020F0502020204030204" pitchFamily="34" charset="0"/>
                        <a:cs typeface="B Lotus"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df</a:t>
                      </a:r>
                      <a:r>
                        <a:rPr lang="ar-SA" sz="2000" dirty="0">
                          <a:effectLst/>
                          <a:latin typeface="Times New Roman" panose="02020603050405020304" pitchFamily="18" charset="0"/>
                          <a:ea typeface="Calibri" panose="020F0502020204030204" pitchFamily="34" charset="0"/>
                          <a:cs typeface="Times New Roman" panose="02020603050405020304" pitchFamily="18" charset="0"/>
                        </a:rPr>
                        <a:t>/2χ</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۵≥</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2/965</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0001"/>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GFI</a:t>
                      </a: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0/09</a:t>
                      </a:r>
                      <a:r>
                        <a:rPr lang="ar-SA" sz="2000" dirty="0">
                          <a:effectLst/>
                          <a:latin typeface="Times New Roman" panose="02020603050405020304" pitchFamily="18" charset="0"/>
                          <a:ea typeface="Calibri" panose="020F0502020204030204" pitchFamily="34" charset="0"/>
                          <a:cs typeface="B Nazanin" panose="00000400000000000000" pitchFamily="2" charset="-78"/>
                        </a:rPr>
                        <a:t>&lt;</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0/903</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AGFI</a:t>
                      </a: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0/09</a:t>
                      </a:r>
                      <a:r>
                        <a:rPr lang="ar-SA" sz="2000" dirty="0">
                          <a:effectLst/>
                          <a:latin typeface="Times New Roman" panose="02020603050405020304" pitchFamily="18" charset="0"/>
                          <a:ea typeface="Calibri" panose="020F0502020204030204" pitchFamily="34" charset="0"/>
                          <a:cs typeface="B Nazanin" panose="00000400000000000000" pitchFamily="2" charset="-78"/>
                        </a:rPr>
                        <a:t>&gt;</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0/867</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0003"/>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CFI</a:t>
                      </a: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0/09&lt;</a:t>
                      </a: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0/948</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TLI</a:t>
                      </a: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baseline="0" dirty="0">
                          <a:effectLst/>
                          <a:latin typeface="Times New Roman" panose="02020603050405020304" pitchFamily="18" charset="0"/>
                          <a:ea typeface="Calibri" panose="020F0502020204030204" pitchFamily="34" charset="0"/>
                          <a:cs typeface="B Nazanin" panose="00000400000000000000" pitchFamily="2" charset="-78"/>
                        </a:rPr>
                        <a:t>0/09</a:t>
                      </a:r>
                      <a:r>
                        <a:rPr kumimoji="0" lang="fa-IR"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B Nazanin" panose="00000400000000000000" pitchFamily="2" charset="-78"/>
                        </a:rPr>
                        <a:t>&lt;</a:t>
                      </a:r>
                      <a:endParaRPr lang="en-US" sz="2000" baseline="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0/936</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0005"/>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RMSEA</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0/05&gt;</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0/072</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pic>
        <p:nvPicPr>
          <p:cNvPr id="40" name="Picture 39">
            <a:extLst>
              <a:ext uri="{FF2B5EF4-FFF2-40B4-BE49-F238E27FC236}">
                <a16:creationId xmlns:a16="http://schemas.microsoft.com/office/drawing/2014/main" id="{5D6DDCD1-DE40-526F-4263-C1B65613A510}"/>
              </a:ext>
            </a:extLst>
          </p:cNvPr>
          <p:cNvPicPr>
            <a:picLocks noChangeAspect="1"/>
          </p:cNvPicPr>
          <p:nvPr/>
        </p:nvPicPr>
        <p:blipFill>
          <a:blip r:embed="rId4"/>
          <a:stretch>
            <a:fillRect/>
          </a:stretch>
        </p:blipFill>
        <p:spPr>
          <a:xfrm>
            <a:off x="365910" y="211630"/>
            <a:ext cx="2597121" cy="5401524"/>
          </a:xfrm>
          <a:prstGeom prst="rect">
            <a:avLst/>
          </a:prstGeom>
        </p:spPr>
      </p:pic>
      <p:sp>
        <p:nvSpPr>
          <p:cNvPr id="41" name="TextBox 40">
            <a:extLst>
              <a:ext uri="{FF2B5EF4-FFF2-40B4-BE49-F238E27FC236}">
                <a16:creationId xmlns:a16="http://schemas.microsoft.com/office/drawing/2014/main" id="{DB659112-B013-59BA-F58D-973919FD5BDA}"/>
              </a:ext>
            </a:extLst>
          </p:cNvPr>
          <p:cNvSpPr txBox="1"/>
          <p:nvPr/>
        </p:nvSpPr>
        <p:spPr>
          <a:xfrm>
            <a:off x="365910" y="5626315"/>
            <a:ext cx="2597121" cy="400110"/>
          </a:xfrm>
          <a:prstGeom prst="rect">
            <a:avLst/>
          </a:prstGeom>
          <a:noFill/>
        </p:spPr>
        <p:txBody>
          <a:bodyPr wrap="square" rtlCol="0">
            <a:spAutoFit/>
          </a:bodyPr>
          <a:lstStyle/>
          <a:p>
            <a:pPr algn="ctr" rtl="1"/>
            <a:r>
              <a:rPr lang="fa-IR" sz="2000" dirty="0">
                <a:cs typeface="B Nazanin" panose="00000400000000000000" pitchFamily="2" charset="-78"/>
              </a:rPr>
              <a:t>مدل اندازه گیری شرایط علّی</a:t>
            </a:r>
          </a:p>
        </p:txBody>
      </p:sp>
      <p:sp>
        <p:nvSpPr>
          <p:cNvPr id="42" name="TextBox 41">
            <a:extLst>
              <a:ext uri="{FF2B5EF4-FFF2-40B4-BE49-F238E27FC236}">
                <a16:creationId xmlns:a16="http://schemas.microsoft.com/office/drawing/2014/main" id="{3FCB484F-B5DF-C0BB-3969-50243FEC85E4}"/>
              </a:ext>
            </a:extLst>
          </p:cNvPr>
          <p:cNvSpPr txBox="1"/>
          <p:nvPr/>
        </p:nvSpPr>
        <p:spPr>
          <a:xfrm>
            <a:off x="5405263" y="423313"/>
            <a:ext cx="6037970" cy="46166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پاسخ به سوالات مطرح شده در فصل اول پژوهش </a:t>
            </a:r>
          </a:p>
        </p:txBody>
      </p:sp>
    </p:spTree>
    <p:extLst>
      <p:ext uri="{BB962C8B-B14F-4D97-AF65-F5344CB8AC3E}">
        <p14:creationId xmlns:p14="http://schemas.microsoft.com/office/powerpoint/2010/main" val="3516668858"/>
      </p:ext>
    </p:extLst>
  </p:cSld>
  <p:clrMapOvr>
    <a:masterClrMapping/>
  </p:clrMapOvr>
  <p:transition spd="slow">
    <p:cover/>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CCFF66">
            <a:alpha val="41000"/>
          </a:srgbClr>
        </a:solidFill>
        <a:effectLst/>
      </p:bgPr>
    </p:bg>
    <p:spTree>
      <p:nvGrpSpPr>
        <p:cNvPr id="1" name="Shape 1144"/>
        <p:cNvGrpSpPr/>
        <p:nvPr/>
      </p:nvGrpSpPr>
      <p:grpSpPr>
        <a:xfrm>
          <a:off x="0" y="0"/>
          <a:ext cx="0" cy="0"/>
          <a:chOff x="0" y="0"/>
          <a:chExt cx="0" cy="0"/>
        </a:xfrm>
      </p:grpSpPr>
      <p:sp>
        <p:nvSpPr>
          <p:cNvPr id="117" name="Rectangle 116"/>
          <p:cNvSpPr/>
          <p:nvPr/>
        </p:nvSpPr>
        <p:spPr>
          <a:xfrm>
            <a:off x="0" y="0"/>
            <a:ext cx="12192000" cy="6858000"/>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D6EA1913-38E2-C773-0925-8A6D6AC37DE7}"/>
              </a:ext>
            </a:extLst>
          </p:cNvPr>
          <p:cNvPicPr>
            <a:picLocks noChangeAspect="1"/>
          </p:cNvPicPr>
          <p:nvPr/>
        </p:nvPicPr>
        <p:blipFill>
          <a:blip r:embed="rId3"/>
          <a:stretch>
            <a:fillRect/>
          </a:stretch>
        </p:blipFill>
        <p:spPr>
          <a:xfrm>
            <a:off x="11568134" y="89214"/>
            <a:ext cx="498965" cy="795764"/>
          </a:xfrm>
          <a:prstGeom prst="rect">
            <a:avLst/>
          </a:prstGeom>
        </p:spPr>
      </p:pic>
      <p:sp>
        <p:nvSpPr>
          <p:cNvPr id="3" name="Regular Pentagon 1">
            <a:extLst>
              <a:ext uri="{FF2B5EF4-FFF2-40B4-BE49-F238E27FC236}">
                <a16:creationId xmlns:a16="http://schemas.microsoft.com/office/drawing/2014/main" id="{9A181A7E-1F1D-0F2F-7A72-C3B596AC919B}"/>
              </a:ext>
            </a:extLst>
          </p:cNvPr>
          <p:cNvSpPr/>
          <p:nvPr/>
        </p:nvSpPr>
        <p:spPr>
          <a:xfrm>
            <a:off x="31509" y="6244425"/>
            <a:ext cx="769815" cy="589033"/>
          </a:xfrm>
          <a:prstGeom prst="pentagon">
            <a:avLst/>
          </a:prstGeom>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23</a:t>
            </a:r>
          </a:p>
        </p:txBody>
      </p:sp>
      <p:sp>
        <p:nvSpPr>
          <p:cNvPr id="38" name="TextBox 37">
            <a:extLst>
              <a:ext uri="{FF2B5EF4-FFF2-40B4-BE49-F238E27FC236}">
                <a16:creationId xmlns:a16="http://schemas.microsoft.com/office/drawing/2014/main" id="{D1CB20B5-B2CB-93D3-3486-353BBD283C62}"/>
              </a:ext>
            </a:extLst>
          </p:cNvPr>
          <p:cNvSpPr txBox="1"/>
          <p:nvPr/>
        </p:nvSpPr>
        <p:spPr>
          <a:xfrm>
            <a:off x="3060363" y="1698788"/>
            <a:ext cx="8507771" cy="40011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2) عوامل </a:t>
            </a:r>
            <a:r>
              <a:rPr kumimoji="0" lang="fa-IR" sz="2000" b="1" i="0" u="none" strike="noStrike" kern="1200" cap="none" spc="0" normalizeH="0" baseline="0" noProof="0" dirty="0" err="1">
                <a:ln>
                  <a:noFill/>
                </a:ln>
                <a:solidFill>
                  <a:prstClr val="black"/>
                </a:solidFill>
                <a:effectLst/>
                <a:uLnTx/>
                <a:uFillTx/>
                <a:latin typeface="Calibri" panose="020F0502020204030204"/>
                <a:ea typeface="+mn-ea"/>
                <a:cs typeface="B Nazanin" panose="00000400000000000000" pitchFamily="2" charset="-78"/>
              </a:rPr>
              <a:t>زمینه‌ای</a:t>
            </a:r>
            <a:r>
              <a:rPr kumimoji="0" lang="fa-IR" sz="20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 اجرای متاورس در آموزش علوم مدارس متوسطه دوره اول شهر تهران کدامند؟</a:t>
            </a:r>
          </a:p>
        </p:txBody>
      </p:sp>
      <p:graphicFrame>
        <p:nvGraphicFramePr>
          <p:cNvPr id="39" name="Table 38">
            <a:extLst>
              <a:ext uri="{FF2B5EF4-FFF2-40B4-BE49-F238E27FC236}">
                <a16:creationId xmlns:a16="http://schemas.microsoft.com/office/drawing/2014/main" id="{699863D5-1884-20CB-87D1-3A61AB351A6C}"/>
              </a:ext>
            </a:extLst>
          </p:cNvPr>
          <p:cNvGraphicFramePr>
            <a:graphicFrameLocks noGrp="1"/>
          </p:cNvGraphicFramePr>
          <p:nvPr>
            <p:extLst>
              <p:ext uri="{D42A27DB-BD31-4B8C-83A1-F6EECF244321}">
                <p14:modId xmlns:p14="http://schemas.microsoft.com/office/powerpoint/2010/main" val="4288639230"/>
              </p:ext>
            </p:extLst>
          </p:nvPr>
        </p:nvGraphicFramePr>
        <p:xfrm>
          <a:off x="3328941" y="2225512"/>
          <a:ext cx="8295269" cy="2933700"/>
        </p:xfrm>
        <a:graphic>
          <a:graphicData uri="http://schemas.openxmlformats.org/drawingml/2006/table">
            <a:tbl>
              <a:tblPr rtl="1" firstRow="1" firstCol="1" bandRow="1"/>
              <a:tblGrid>
                <a:gridCol w="1635346">
                  <a:extLst>
                    <a:ext uri="{9D8B030D-6E8A-4147-A177-3AD203B41FA5}">
                      <a16:colId xmlns:a16="http://schemas.microsoft.com/office/drawing/2014/main" val="20000"/>
                    </a:ext>
                  </a:extLst>
                </a:gridCol>
                <a:gridCol w="1900737">
                  <a:extLst>
                    <a:ext uri="{9D8B030D-6E8A-4147-A177-3AD203B41FA5}">
                      <a16:colId xmlns:a16="http://schemas.microsoft.com/office/drawing/2014/main" val="20001"/>
                    </a:ext>
                  </a:extLst>
                </a:gridCol>
                <a:gridCol w="2528023">
                  <a:extLst>
                    <a:ext uri="{9D8B030D-6E8A-4147-A177-3AD203B41FA5}">
                      <a16:colId xmlns:a16="http://schemas.microsoft.com/office/drawing/2014/main" val="20002"/>
                    </a:ext>
                  </a:extLst>
                </a:gridCol>
                <a:gridCol w="2231163">
                  <a:extLst>
                    <a:ext uri="{9D8B030D-6E8A-4147-A177-3AD203B41FA5}">
                      <a16:colId xmlns:a16="http://schemas.microsoft.com/office/drawing/2014/main" val="20003"/>
                    </a:ext>
                  </a:extLst>
                </a:gridCol>
              </a:tblGrid>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dirty="0">
                          <a:effectLst/>
                          <a:latin typeface="Times New Roman" panose="02020603050405020304" pitchFamily="18" charset="0"/>
                          <a:ea typeface="Calibri" panose="020F0502020204030204" pitchFamily="34" charset="0"/>
                          <a:cs typeface="B Lotus" panose="00000400000000000000" pitchFamily="2" charset="-78"/>
                        </a:rPr>
                        <a:t>شاخص برازش</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a:effectLst/>
                          <a:latin typeface="Times New Roman" panose="02020603050405020304" pitchFamily="18" charset="0"/>
                          <a:ea typeface="Calibri" panose="020F0502020204030204" pitchFamily="34" charset="0"/>
                          <a:cs typeface="B Lotus" panose="00000400000000000000" pitchFamily="2" charset="-78"/>
                        </a:rPr>
                        <a:t>دامنه مورد قبول</a:t>
                      </a:r>
                      <a:endParaRPr lang="en-US" sz="2000">
                        <a:effectLst/>
                        <a:latin typeface="Times New Roman" panose="02020603050405020304" pitchFamily="18" charset="0"/>
                        <a:ea typeface="Calibri" panose="020F0502020204030204" pitchFamily="34" charset="0"/>
                        <a:cs typeface="B Lotus"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a:effectLst/>
                          <a:latin typeface="Times New Roman" panose="02020603050405020304" pitchFamily="18" charset="0"/>
                          <a:ea typeface="Calibri" panose="020F0502020204030204" pitchFamily="34" charset="0"/>
                          <a:cs typeface="B Lotus" panose="00000400000000000000" pitchFamily="2" charset="-78"/>
                        </a:rPr>
                        <a:t>مقدار مشاهده شده</a:t>
                      </a:r>
                      <a:endParaRPr lang="en-US" sz="2000">
                        <a:effectLst/>
                        <a:latin typeface="Times New Roman" panose="02020603050405020304" pitchFamily="18" charset="0"/>
                        <a:ea typeface="Calibri" panose="020F0502020204030204" pitchFamily="34" charset="0"/>
                        <a:cs typeface="B Lotus"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a:effectLst/>
                          <a:latin typeface="Times New Roman" panose="02020603050405020304" pitchFamily="18" charset="0"/>
                          <a:ea typeface="Calibri" panose="020F0502020204030204" pitchFamily="34" charset="0"/>
                          <a:cs typeface="B Lotus" panose="00000400000000000000" pitchFamily="2" charset="-78"/>
                        </a:rPr>
                        <a:t>ارزیابی شاخص برازش</a:t>
                      </a:r>
                      <a:endParaRPr lang="en-US" sz="2000">
                        <a:effectLst/>
                        <a:latin typeface="Times New Roman" panose="02020603050405020304" pitchFamily="18" charset="0"/>
                        <a:ea typeface="Calibri" panose="020F0502020204030204" pitchFamily="34" charset="0"/>
                        <a:cs typeface="B Lotus"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df</a:t>
                      </a:r>
                      <a:r>
                        <a:rPr lang="ar-SA" sz="2000" dirty="0">
                          <a:effectLst/>
                          <a:latin typeface="Times New Roman" panose="02020603050405020304" pitchFamily="18" charset="0"/>
                          <a:ea typeface="Calibri" panose="020F0502020204030204" pitchFamily="34" charset="0"/>
                          <a:cs typeface="Times New Roman" panose="02020603050405020304" pitchFamily="18" charset="0"/>
                        </a:rPr>
                        <a:t>/2χ</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۵≥</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2/731</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0001"/>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GFI</a:t>
                      </a: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0/09</a:t>
                      </a:r>
                      <a:r>
                        <a:rPr lang="ar-SA" sz="2000" dirty="0">
                          <a:effectLst/>
                          <a:latin typeface="Times New Roman" panose="02020603050405020304" pitchFamily="18" charset="0"/>
                          <a:ea typeface="Calibri" panose="020F0502020204030204" pitchFamily="34" charset="0"/>
                          <a:cs typeface="B Nazanin" panose="00000400000000000000" pitchFamily="2" charset="-78"/>
                        </a:rPr>
                        <a:t>&lt;</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0/930</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AGFI</a:t>
                      </a: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0/09</a:t>
                      </a:r>
                      <a:r>
                        <a:rPr lang="ar-SA" sz="2000" dirty="0">
                          <a:effectLst/>
                          <a:latin typeface="Times New Roman" panose="02020603050405020304" pitchFamily="18" charset="0"/>
                          <a:ea typeface="Calibri" panose="020F0502020204030204" pitchFamily="34" charset="0"/>
                          <a:cs typeface="B Nazanin" panose="00000400000000000000" pitchFamily="2" charset="-78"/>
                        </a:rPr>
                        <a:t>&gt;</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0/893</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0003"/>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CFI</a:t>
                      </a: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0/09&lt;</a:t>
                      </a: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0/950</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TLI</a:t>
                      </a: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baseline="0" dirty="0">
                          <a:effectLst/>
                          <a:latin typeface="Times New Roman" panose="02020603050405020304" pitchFamily="18" charset="0"/>
                          <a:ea typeface="Calibri" panose="020F0502020204030204" pitchFamily="34" charset="0"/>
                          <a:cs typeface="B Nazanin" panose="00000400000000000000" pitchFamily="2" charset="-78"/>
                        </a:rPr>
                        <a:t>0/09</a:t>
                      </a:r>
                      <a:r>
                        <a:rPr kumimoji="0" lang="fa-IR"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B Nazanin" panose="00000400000000000000" pitchFamily="2" charset="-78"/>
                        </a:rPr>
                        <a:t>&lt;</a:t>
                      </a:r>
                      <a:endParaRPr lang="en-US" sz="2000" baseline="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0/932</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0005"/>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RMSEA</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0/05&gt;</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0/067</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41" name="TextBox 40">
            <a:extLst>
              <a:ext uri="{FF2B5EF4-FFF2-40B4-BE49-F238E27FC236}">
                <a16:creationId xmlns:a16="http://schemas.microsoft.com/office/drawing/2014/main" id="{DB659112-B013-59BA-F58D-973919FD5BDA}"/>
              </a:ext>
            </a:extLst>
          </p:cNvPr>
          <p:cNvSpPr txBox="1"/>
          <p:nvPr/>
        </p:nvSpPr>
        <p:spPr>
          <a:xfrm>
            <a:off x="365910" y="5626315"/>
            <a:ext cx="2694453" cy="40011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مدل اندازه گیری عوامل </a:t>
            </a:r>
            <a:r>
              <a:rPr kumimoji="0" lang="fa-IR" sz="2000" b="0" i="0" u="none" strike="noStrike" kern="1200" cap="none" spc="0" normalizeH="0" baseline="0" noProof="0" dirty="0" err="1">
                <a:ln>
                  <a:noFill/>
                </a:ln>
                <a:solidFill>
                  <a:prstClr val="black"/>
                </a:solidFill>
                <a:effectLst/>
                <a:uLnTx/>
                <a:uFillTx/>
                <a:latin typeface="Calibri" panose="020F0502020204030204"/>
                <a:ea typeface="+mn-ea"/>
                <a:cs typeface="B Nazanin" panose="00000400000000000000" pitchFamily="2" charset="-78"/>
              </a:rPr>
              <a:t>زمینه‌ای</a:t>
            </a:r>
            <a:endParaRPr kumimoji="0" lang="fa-IR" sz="20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sp>
        <p:nvSpPr>
          <p:cNvPr id="42" name="TextBox 41">
            <a:extLst>
              <a:ext uri="{FF2B5EF4-FFF2-40B4-BE49-F238E27FC236}">
                <a16:creationId xmlns:a16="http://schemas.microsoft.com/office/drawing/2014/main" id="{3FCB484F-B5DF-C0BB-3969-50243FEC85E4}"/>
              </a:ext>
            </a:extLst>
          </p:cNvPr>
          <p:cNvSpPr txBox="1"/>
          <p:nvPr/>
        </p:nvSpPr>
        <p:spPr>
          <a:xfrm>
            <a:off x="5405263" y="423313"/>
            <a:ext cx="6037970" cy="46166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پاسخ به سوالات مطرح شده در فصل اول پژوهش </a:t>
            </a:r>
          </a:p>
        </p:txBody>
      </p:sp>
      <p:pic>
        <p:nvPicPr>
          <p:cNvPr id="4" name="Picture 3">
            <a:extLst>
              <a:ext uri="{FF2B5EF4-FFF2-40B4-BE49-F238E27FC236}">
                <a16:creationId xmlns:a16="http://schemas.microsoft.com/office/drawing/2014/main" id="{2CD88283-842C-C73E-F6B6-0B72E6EE6F05}"/>
              </a:ext>
            </a:extLst>
          </p:cNvPr>
          <p:cNvPicPr>
            <a:picLocks noChangeAspect="1"/>
          </p:cNvPicPr>
          <p:nvPr/>
        </p:nvPicPr>
        <p:blipFill>
          <a:blip r:embed="rId4"/>
          <a:stretch>
            <a:fillRect/>
          </a:stretch>
        </p:blipFill>
        <p:spPr>
          <a:xfrm>
            <a:off x="134029" y="1524089"/>
            <a:ext cx="2926334" cy="3993226"/>
          </a:xfrm>
          <a:prstGeom prst="rect">
            <a:avLst/>
          </a:prstGeom>
        </p:spPr>
      </p:pic>
    </p:spTree>
    <p:extLst>
      <p:ext uri="{BB962C8B-B14F-4D97-AF65-F5344CB8AC3E}">
        <p14:creationId xmlns:p14="http://schemas.microsoft.com/office/powerpoint/2010/main" val="1664147327"/>
      </p:ext>
    </p:extLst>
  </p:cSld>
  <p:clrMapOvr>
    <a:masterClrMapping/>
  </p:clrMapOvr>
  <p:transition spd="slow">
    <p:cover/>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CCFF66">
            <a:alpha val="41000"/>
          </a:srgbClr>
        </a:solidFill>
        <a:effectLst/>
      </p:bgPr>
    </p:bg>
    <p:spTree>
      <p:nvGrpSpPr>
        <p:cNvPr id="1" name="Shape 1144"/>
        <p:cNvGrpSpPr/>
        <p:nvPr/>
      </p:nvGrpSpPr>
      <p:grpSpPr>
        <a:xfrm>
          <a:off x="0" y="0"/>
          <a:ext cx="0" cy="0"/>
          <a:chOff x="0" y="0"/>
          <a:chExt cx="0" cy="0"/>
        </a:xfrm>
      </p:grpSpPr>
      <p:sp>
        <p:nvSpPr>
          <p:cNvPr id="117" name="Rectangle 116"/>
          <p:cNvSpPr/>
          <p:nvPr/>
        </p:nvSpPr>
        <p:spPr>
          <a:xfrm>
            <a:off x="0" y="0"/>
            <a:ext cx="12192000" cy="6858000"/>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D6EA1913-38E2-C773-0925-8A6D6AC37DE7}"/>
              </a:ext>
            </a:extLst>
          </p:cNvPr>
          <p:cNvPicPr>
            <a:picLocks noChangeAspect="1"/>
          </p:cNvPicPr>
          <p:nvPr/>
        </p:nvPicPr>
        <p:blipFill>
          <a:blip r:embed="rId3"/>
          <a:stretch>
            <a:fillRect/>
          </a:stretch>
        </p:blipFill>
        <p:spPr>
          <a:xfrm>
            <a:off x="11568134" y="89214"/>
            <a:ext cx="498965" cy="795764"/>
          </a:xfrm>
          <a:prstGeom prst="rect">
            <a:avLst/>
          </a:prstGeom>
        </p:spPr>
      </p:pic>
      <p:sp>
        <p:nvSpPr>
          <p:cNvPr id="3" name="Regular Pentagon 1">
            <a:extLst>
              <a:ext uri="{FF2B5EF4-FFF2-40B4-BE49-F238E27FC236}">
                <a16:creationId xmlns:a16="http://schemas.microsoft.com/office/drawing/2014/main" id="{9A181A7E-1F1D-0F2F-7A72-C3B596AC919B}"/>
              </a:ext>
            </a:extLst>
          </p:cNvPr>
          <p:cNvSpPr/>
          <p:nvPr/>
        </p:nvSpPr>
        <p:spPr>
          <a:xfrm>
            <a:off x="31509" y="6244425"/>
            <a:ext cx="769815" cy="589033"/>
          </a:xfrm>
          <a:prstGeom prst="pentagon">
            <a:avLst/>
          </a:prstGeom>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24</a:t>
            </a:r>
          </a:p>
        </p:txBody>
      </p:sp>
      <p:sp>
        <p:nvSpPr>
          <p:cNvPr id="38" name="TextBox 37">
            <a:extLst>
              <a:ext uri="{FF2B5EF4-FFF2-40B4-BE49-F238E27FC236}">
                <a16:creationId xmlns:a16="http://schemas.microsoft.com/office/drawing/2014/main" id="{D1CB20B5-B2CB-93D3-3486-353BBD283C62}"/>
              </a:ext>
            </a:extLst>
          </p:cNvPr>
          <p:cNvSpPr txBox="1"/>
          <p:nvPr/>
        </p:nvSpPr>
        <p:spPr>
          <a:xfrm>
            <a:off x="3010633" y="1698788"/>
            <a:ext cx="8806983" cy="40011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3) عوامل </a:t>
            </a:r>
            <a:r>
              <a:rPr kumimoji="0" lang="fa-IR" sz="2000" b="1" i="0" u="none" strike="noStrike" kern="1200" cap="none" spc="0" normalizeH="0" baseline="0" noProof="0" dirty="0" err="1">
                <a:ln>
                  <a:noFill/>
                </a:ln>
                <a:solidFill>
                  <a:prstClr val="black"/>
                </a:solidFill>
                <a:effectLst/>
                <a:uLnTx/>
                <a:uFillTx/>
                <a:latin typeface="Calibri" panose="020F0502020204030204"/>
                <a:ea typeface="+mn-ea"/>
                <a:cs typeface="B Nazanin" panose="00000400000000000000" pitchFamily="2" charset="-78"/>
              </a:rPr>
              <a:t>مداخله‌گر</a:t>
            </a:r>
            <a:r>
              <a:rPr kumimoji="0" lang="fa-IR" sz="20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 اجرای متاورس در آموزش علوم مدارس متوسطه دوره اول شهر تهران کدامند؟</a:t>
            </a:r>
          </a:p>
        </p:txBody>
      </p:sp>
      <p:graphicFrame>
        <p:nvGraphicFramePr>
          <p:cNvPr id="39" name="Table 38">
            <a:extLst>
              <a:ext uri="{FF2B5EF4-FFF2-40B4-BE49-F238E27FC236}">
                <a16:creationId xmlns:a16="http://schemas.microsoft.com/office/drawing/2014/main" id="{699863D5-1884-20CB-87D1-3A61AB351A6C}"/>
              </a:ext>
            </a:extLst>
          </p:cNvPr>
          <p:cNvGraphicFramePr>
            <a:graphicFrameLocks noGrp="1"/>
          </p:cNvGraphicFramePr>
          <p:nvPr>
            <p:extLst>
              <p:ext uri="{D42A27DB-BD31-4B8C-83A1-F6EECF244321}">
                <p14:modId xmlns:p14="http://schemas.microsoft.com/office/powerpoint/2010/main" val="959958242"/>
              </p:ext>
            </p:extLst>
          </p:nvPr>
        </p:nvGraphicFramePr>
        <p:xfrm>
          <a:off x="3328941" y="2225512"/>
          <a:ext cx="8295269" cy="2933700"/>
        </p:xfrm>
        <a:graphic>
          <a:graphicData uri="http://schemas.openxmlformats.org/drawingml/2006/table">
            <a:tbl>
              <a:tblPr rtl="1" firstRow="1" firstCol="1" bandRow="1"/>
              <a:tblGrid>
                <a:gridCol w="1635346">
                  <a:extLst>
                    <a:ext uri="{9D8B030D-6E8A-4147-A177-3AD203B41FA5}">
                      <a16:colId xmlns:a16="http://schemas.microsoft.com/office/drawing/2014/main" val="20000"/>
                    </a:ext>
                  </a:extLst>
                </a:gridCol>
                <a:gridCol w="1900737">
                  <a:extLst>
                    <a:ext uri="{9D8B030D-6E8A-4147-A177-3AD203B41FA5}">
                      <a16:colId xmlns:a16="http://schemas.microsoft.com/office/drawing/2014/main" val="20001"/>
                    </a:ext>
                  </a:extLst>
                </a:gridCol>
                <a:gridCol w="2528023">
                  <a:extLst>
                    <a:ext uri="{9D8B030D-6E8A-4147-A177-3AD203B41FA5}">
                      <a16:colId xmlns:a16="http://schemas.microsoft.com/office/drawing/2014/main" val="20002"/>
                    </a:ext>
                  </a:extLst>
                </a:gridCol>
                <a:gridCol w="2231163">
                  <a:extLst>
                    <a:ext uri="{9D8B030D-6E8A-4147-A177-3AD203B41FA5}">
                      <a16:colId xmlns:a16="http://schemas.microsoft.com/office/drawing/2014/main" val="20003"/>
                    </a:ext>
                  </a:extLst>
                </a:gridCol>
              </a:tblGrid>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dirty="0">
                          <a:effectLst/>
                          <a:latin typeface="Times New Roman" panose="02020603050405020304" pitchFamily="18" charset="0"/>
                          <a:ea typeface="Calibri" panose="020F0502020204030204" pitchFamily="34" charset="0"/>
                          <a:cs typeface="B Lotus" panose="00000400000000000000" pitchFamily="2" charset="-78"/>
                        </a:rPr>
                        <a:t>شاخص برازش</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a:effectLst/>
                          <a:latin typeface="Times New Roman" panose="02020603050405020304" pitchFamily="18" charset="0"/>
                          <a:ea typeface="Calibri" panose="020F0502020204030204" pitchFamily="34" charset="0"/>
                          <a:cs typeface="B Lotus" panose="00000400000000000000" pitchFamily="2" charset="-78"/>
                        </a:rPr>
                        <a:t>دامنه مورد قبول</a:t>
                      </a:r>
                      <a:endParaRPr lang="en-US" sz="2000">
                        <a:effectLst/>
                        <a:latin typeface="Times New Roman" panose="02020603050405020304" pitchFamily="18" charset="0"/>
                        <a:ea typeface="Calibri" panose="020F0502020204030204" pitchFamily="34" charset="0"/>
                        <a:cs typeface="B Lotus"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a:effectLst/>
                          <a:latin typeface="Times New Roman" panose="02020603050405020304" pitchFamily="18" charset="0"/>
                          <a:ea typeface="Calibri" panose="020F0502020204030204" pitchFamily="34" charset="0"/>
                          <a:cs typeface="B Lotus" panose="00000400000000000000" pitchFamily="2" charset="-78"/>
                        </a:rPr>
                        <a:t>مقدار مشاهده شده</a:t>
                      </a:r>
                      <a:endParaRPr lang="en-US" sz="2000">
                        <a:effectLst/>
                        <a:latin typeface="Times New Roman" panose="02020603050405020304" pitchFamily="18" charset="0"/>
                        <a:ea typeface="Calibri" panose="020F0502020204030204" pitchFamily="34" charset="0"/>
                        <a:cs typeface="B Lotus"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a:effectLst/>
                          <a:latin typeface="Times New Roman" panose="02020603050405020304" pitchFamily="18" charset="0"/>
                          <a:ea typeface="Calibri" panose="020F0502020204030204" pitchFamily="34" charset="0"/>
                          <a:cs typeface="B Lotus" panose="00000400000000000000" pitchFamily="2" charset="-78"/>
                        </a:rPr>
                        <a:t>ارزیابی شاخص برازش</a:t>
                      </a:r>
                      <a:endParaRPr lang="en-US" sz="2000">
                        <a:effectLst/>
                        <a:latin typeface="Times New Roman" panose="02020603050405020304" pitchFamily="18" charset="0"/>
                        <a:ea typeface="Calibri" panose="020F0502020204030204" pitchFamily="34" charset="0"/>
                        <a:cs typeface="B Lotus"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df</a:t>
                      </a:r>
                      <a:r>
                        <a:rPr lang="ar-SA" sz="2000" dirty="0">
                          <a:effectLst/>
                          <a:latin typeface="Times New Roman" panose="02020603050405020304" pitchFamily="18" charset="0"/>
                          <a:ea typeface="Calibri" panose="020F0502020204030204" pitchFamily="34" charset="0"/>
                          <a:cs typeface="Times New Roman" panose="02020603050405020304" pitchFamily="18" charset="0"/>
                        </a:rPr>
                        <a:t>/2χ</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۵≥</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2/751</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0001"/>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GFI</a:t>
                      </a: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0/09</a:t>
                      </a:r>
                      <a:r>
                        <a:rPr lang="ar-SA" sz="2000" dirty="0">
                          <a:effectLst/>
                          <a:latin typeface="Times New Roman" panose="02020603050405020304" pitchFamily="18" charset="0"/>
                          <a:ea typeface="Calibri" panose="020F0502020204030204" pitchFamily="34" charset="0"/>
                          <a:cs typeface="B Nazanin" panose="00000400000000000000" pitchFamily="2" charset="-78"/>
                        </a:rPr>
                        <a:t>&lt;</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0/971</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AGFI</a:t>
                      </a: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0/09</a:t>
                      </a:r>
                      <a:r>
                        <a:rPr lang="ar-SA" sz="2000" dirty="0">
                          <a:effectLst/>
                          <a:latin typeface="Times New Roman" panose="02020603050405020304" pitchFamily="18" charset="0"/>
                          <a:ea typeface="Calibri" panose="020F0502020204030204" pitchFamily="34" charset="0"/>
                          <a:cs typeface="B Nazanin" panose="00000400000000000000" pitchFamily="2" charset="-78"/>
                        </a:rPr>
                        <a:t>&gt;</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0/941</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0003"/>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CFI</a:t>
                      </a: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0/09&lt;</a:t>
                      </a: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0/987</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TLI</a:t>
                      </a: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baseline="0" dirty="0">
                          <a:effectLst/>
                          <a:latin typeface="Times New Roman" panose="02020603050405020304" pitchFamily="18" charset="0"/>
                          <a:ea typeface="Calibri" panose="020F0502020204030204" pitchFamily="34" charset="0"/>
                          <a:cs typeface="B Nazanin" panose="00000400000000000000" pitchFamily="2" charset="-78"/>
                        </a:rPr>
                        <a:t>0/09</a:t>
                      </a:r>
                      <a:r>
                        <a:rPr kumimoji="0" lang="fa-IR"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B Nazanin" panose="00000400000000000000" pitchFamily="2" charset="-78"/>
                        </a:rPr>
                        <a:t>&lt;</a:t>
                      </a:r>
                      <a:endParaRPr lang="en-US" sz="2000" baseline="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0/965</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0005"/>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RMSEA</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0/05&gt;</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0/068</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41" name="TextBox 40">
            <a:extLst>
              <a:ext uri="{FF2B5EF4-FFF2-40B4-BE49-F238E27FC236}">
                <a16:creationId xmlns:a16="http://schemas.microsoft.com/office/drawing/2014/main" id="{DB659112-B013-59BA-F58D-973919FD5BDA}"/>
              </a:ext>
            </a:extLst>
          </p:cNvPr>
          <p:cNvSpPr txBox="1"/>
          <p:nvPr/>
        </p:nvSpPr>
        <p:spPr>
          <a:xfrm>
            <a:off x="365910" y="5626315"/>
            <a:ext cx="2804010" cy="40011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مدل اندازه گیری عوامل </a:t>
            </a:r>
            <a:r>
              <a:rPr kumimoji="0" lang="fa-IR" sz="2000" b="0" i="0" u="none" strike="noStrike" kern="1200" cap="none" spc="0" normalizeH="0" baseline="0" noProof="0" dirty="0" err="1">
                <a:ln>
                  <a:noFill/>
                </a:ln>
                <a:solidFill>
                  <a:prstClr val="black"/>
                </a:solidFill>
                <a:effectLst/>
                <a:uLnTx/>
                <a:uFillTx/>
                <a:latin typeface="Calibri" panose="020F0502020204030204"/>
                <a:ea typeface="+mn-ea"/>
                <a:cs typeface="B Nazanin" panose="00000400000000000000" pitchFamily="2" charset="-78"/>
              </a:rPr>
              <a:t>مداخله‌گر</a:t>
            </a:r>
            <a:endParaRPr kumimoji="0" lang="fa-IR" sz="20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sp>
        <p:nvSpPr>
          <p:cNvPr id="42" name="TextBox 41">
            <a:extLst>
              <a:ext uri="{FF2B5EF4-FFF2-40B4-BE49-F238E27FC236}">
                <a16:creationId xmlns:a16="http://schemas.microsoft.com/office/drawing/2014/main" id="{3FCB484F-B5DF-C0BB-3969-50243FEC85E4}"/>
              </a:ext>
            </a:extLst>
          </p:cNvPr>
          <p:cNvSpPr txBox="1"/>
          <p:nvPr/>
        </p:nvSpPr>
        <p:spPr>
          <a:xfrm>
            <a:off x="5405263" y="423313"/>
            <a:ext cx="6037970" cy="46166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پاسخ به سوالات مطرح شده در فصل اول پژوهش </a:t>
            </a:r>
          </a:p>
        </p:txBody>
      </p:sp>
      <p:pic>
        <p:nvPicPr>
          <p:cNvPr id="5" name="Picture 4">
            <a:extLst>
              <a:ext uri="{FF2B5EF4-FFF2-40B4-BE49-F238E27FC236}">
                <a16:creationId xmlns:a16="http://schemas.microsoft.com/office/drawing/2014/main" id="{3F571CF9-91A6-7B3E-EDF2-1813A3D57F1B}"/>
              </a:ext>
            </a:extLst>
          </p:cNvPr>
          <p:cNvPicPr>
            <a:picLocks noChangeAspect="1"/>
          </p:cNvPicPr>
          <p:nvPr/>
        </p:nvPicPr>
        <p:blipFill>
          <a:blip r:embed="rId4"/>
          <a:stretch>
            <a:fillRect/>
          </a:stretch>
        </p:blipFill>
        <p:spPr>
          <a:xfrm>
            <a:off x="298455" y="1508760"/>
            <a:ext cx="2871465" cy="4117555"/>
          </a:xfrm>
          <a:prstGeom prst="rect">
            <a:avLst/>
          </a:prstGeom>
        </p:spPr>
      </p:pic>
    </p:spTree>
    <p:extLst>
      <p:ext uri="{BB962C8B-B14F-4D97-AF65-F5344CB8AC3E}">
        <p14:creationId xmlns:p14="http://schemas.microsoft.com/office/powerpoint/2010/main" val="93741130"/>
      </p:ext>
    </p:extLst>
  </p:cSld>
  <p:clrMapOvr>
    <a:masterClrMapping/>
  </p:clrMapOvr>
  <p:transition spd="slow">
    <p:cover/>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CCFF66">
            <a:alpha val="41000"/>
          </a:srgbClr>
        </a:solidFill>
        <a:effectLst/>
      </p:bgPr>
    </p:bg>
    <p:spTree>
      <p:nvGrpSpPr>
        <p:cNvPr id="1" name="Shape 1144"/>
        <p:cNvGrpSpPr/>
        <p:nvPr/>
      </p:nvGrpSpPr>
      <p:grpSpPr>
        <a:xfrm>
          <a:off x="0" y="0"/>
          <a:ext cx="0" cy="0"/>
          <a:chOff x="0" y="0"/>
          <a:chExt cx="0" cy="0"/>
        </a:xfrm>
      </p:grpSpPr>
      <p:sp>
        <p:nvSpPr>
          <p:cNvPr id="117" name="Rectangle 116"/>
          <p:cNvSpPr/>
          <p:nvPr/>
        </p:nvSpPr>
        <p:spPr>
          <a:xfrm>
            <a:off x="0" y="0"/>
            <a:ext cx="12192000" cy="6858000"/>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D6EA1913-38E2-C773-0925-8A6D6AC37DE7}"/>
              </a:ext>
            </a:extLst>
          </p:cNvPr>
          <p:cNvPicPr>
            <a:picLocks noChangeAspect="1"/>
          </p:cNvPicPr>
          <p:nvPr/>
        </p:nvPicPr>
        <p:blipFill>
          <a:blip r:embed="rId3"/>
          <a:stretch>
            <a:fillRect/>
          </a:stretch>
        </p:blipFill>
        <p:spPr>
          <a:xfrm>
            <a:off x="11568134" y="89214"/>
            <a:ext cx="498965" cy="795764"/>
          </a:xfrm>
          <a:prstGeom prst="rect">
            <a:avLst/>
          </a:prstGeom>
        </p:spPr>
      </p:pic>
      <p:sp>
        <p:nvSpPr>
          <p:cNvPr id="3" name="Regular Pentagon 1">
            <a:extLst>
              <a:ext uri="{FF2B5EF4-FFF2-40B4-BE49-F238E27FC236}">
                <a16:creationId xmlns:a16="http://schemas.microsoft.com/office/drawing/2014/main" id="{9A181A7E-1F1D-0F2F-7A72-C3B596AC919B}"/>
              </a:ext>
            </a:extLst>
          </p:cNvPr>
          <p:cNvSpPr/>
          <p:nvPr/>
        </p:nvSpPr>
        <p:spPr>
          <a:xfrm>
            <a:off x="31509" y="6244425"/>
            <a:ext cx="769815" cy="589033"/>
          </a:xfrm>
          <a:prstGeom prst="pentagon">
            <a:avLst/>
          </a:prstGeom>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25</a:t>
            </a:r>
          </a:p>
        </p:txBody>
      </p:sp>
      <p:sp>
        <p:nvSpPr>
          <p:cNvPr id="38" name="TextBox 37">
            <a:extLst>
              <a:ext uri="{FF2B5EF4-FFF2-40B4-BE49-F238E27FC236}">
                <a16:creationId xmlns:a16="http://schemas.microsoft.com/office/drawing/2014/main" id="{D1CB20B5-B2CB-93D3-3486-353BBD283C62}"/>
              </a:ext>
            </a:extLst>
          </p:cNvPr>
          <p:cNvSpPr txBox="1"/>
          <p:nvPr/>
        </p:nvSpPr>
        <p:spPr>
          <a:xfrm>
            <a:off x="3010633" y="1698788"/>
            <a:ext cx="8806983" cy="40011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4) راهبردهای اجرای متاورس در آموزش علوم مدارس متوسطه دوره اول شهر تهران کدامند؟</a:t>
            </a:r>
          </a:p>
        </p:txBody>
      </p:sp>
      <p:graphicFrame>
        <p:nvGraphicFramePr>
          <p:cNvPr id="39" name="Table 38">
            <a:extLst>
              <a:ext uri="{FF2B5EF4-FFF2-40B4-BE49-F238E27FC236}">
                <a16:creationId xmlns:a16="http://schemas.microsoft.com/office/drawing/2014/main" id="{699863D5-1884-20CB-87D1-3A61AB351A6C}"/>
              </a:ext>
            </a:extLst>
          </p:cNvPr>
          <p:cNvGraphicFramePr>
            <a:graphicFrameLocks noGrp="1"/>
          </p:cNvGraphicFramePr>
          <p:nvPr>
            <p:extLst>
              <p:ext uri="{D42A27DB-BD31-4B8C-83A1-F6EECF244321}">
                <p14:modId xmlns:p14="http://schemas.microsoft.com/office/powerpoint/2010/main" val="694250963"/>
              </p:ext>
            </p:extLst>
          </p:nvPr>
        </p:nvGraphicFramePr>
        <p:xfrm>
          <a:off x="3328941" y="2225512"/>
          <a:ext cx="8295269" cy="2933700"/>
        </p:xfrm>
        <a:graphic>
          <a:graphicData uri="http://schemas.openxmlformats.org/drawingml/2006/table">
            <a:tbl>
              <a:tblPr rtl="1" firstRow="1" firstCol="1" bandRow="1"/>
              <a:tblGrid>
                <a:gridCol w="1635346">
                  <a:extLst>
                    <a:ext uri="{9D8B030D-6E8A-4147-A177-3AD203B41FA5}">
                      <a16:colId xmlns:a16="http://schemas.microsoft.com/office/drawing/2014/main" val="20000"/>
                    </a:ext>
                  </a:extLst>
                </a:gridCol>
                <a:gridCol w="1900737">
                  <a:extLst>
                    <a:ext uri="{9D8B030D-6E8A-4147-A177-3AD203B41FA5}">
                      <a16:colId xmlns:a16="http://schemas.microsoft.com/office/drawing/2014/main" val="20001"/>
                    </a:ext>
                  </a:extLst>
                </a:gridCol>
                <a:gridCol w="2528023">
                  <a:extLst>
                    <a:ext uri="{9D8B030D-6E8A-4147-A177-3AD203B41FA5}">
                      <a16:colId xmlns:a16="http://schemas.microsoft.com/office/drawing/2014/main" val="20002"/>
                    </a:ext>
                  </a:extLst>
                </a:gridCol>
                <a:gridCol w="2231163">
                  <a:extLst>
                    <a:ext uri="{9D8B030D-6E8A-4147-A177-3AD203B41FA5}">
                      <a16:colId xmlns:a16="http://schemas.microsoft.com/office/drawing/2014/main" val="20003"/>
                    </a:ext>
                  </a:extLst>
                </a:gridCol>
              </a:tblGrid>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dirty="0">
                          <a:effectLst/>
                          <a:latin typeface="Times New Roman" panose="02020603050405020304" pitchFamily="18" charset="0"/>
                          <a:ea typeface="Calibri" panose="020F0502020204030204" pitchFamily="34" charset="0"/>
                          <a:cs typeface="B Lotus" panose="00000400000000000000" pitchFamily="2" charset="-78"/>
                        </a:rPr>
                        <a:t>شاخص برازش</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a:effectLst/>
                          <a:latin typeface="Times New Roman" panose="02020603050405020304" pitchFamily="18" charset="0"/>
                          <a:ea typeface="Calibri" panose="020F0502020204030204" pitchFamily="34" charset="0"/>
                          <a:cs typeface="B Lotus" panose="00000400000000000000" pitchFamily="2" charset="-78"/>
                        </a:rPr>
                        <a:t>دامنه مورد قبول</a:t>
                      </a:r>
                      <a:endParaRPr lang="en-US" sz="2000">
                        <a:effectLst/>
                        <a:latin typeface="Times New Roman" panose="02020603050405020304" pitchFamily="18" charset="0"/>
                        <a:ea typeface="Calibri" panose="020F0502020204030204" pitchFamily="34" charset="0"/>
                        <a:cs typeface="B Lotus"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a:effectLst/>
                          <a:latin typeface="Times New Roman" panose="02020603050405020304" pitchFamily="18" charset="0"/>
                          <a:ea typeface="Calibri" panose="020F0502020204030204" pitchFamily="34" charset="0"/>
                          <a:cs typeface="B Lotus" panose="00000400000000000000" pitchFamily="2" charset="-78"/>
                        </a:rPr>
                        <a:t>مقدار مشاهده شده</a:t>
                      </a:r>
                      <a:endParaRPr lang="en-US" sz="2000">
                        <a:effectLst/>
                        <a:latin typeface="Times New Roman" panose="02020603050405020304" pitchFamily="18" charset="0"/>
                        <a:ea typeface="Calibri" panose="020F0502020204030204" pitchFamily="34" charset="0"/>
                        <a:cs typeface="B Lotus"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a:effectLst/>
                          <a:latin typeface="Times New Roman" panose="02020603050405020304" pitchFamily="18" charset="0"/>
                          <a:ea typeface="Calibri" panose="020F0502020204030204" pitchFamily="34" charset="0"/>
                          <a:cs typeface="B Lotus" panose="00000400000000000000" pitchFamily="2" charset="-78"/>
                        </a:rPr>
                        <a:t>ارزیابی شاخص برازش</a:t>
                      </a:r>
                      <a:endParaRPr lang="en-US" sz="2000">
                        <a:effectLst/>
                        <a:latin typeface="Times New Roman" panose="02020603050405020304" pitchFamily="18" charset="0"/>
                        <a:ea typeface="Calibri" panose="020F0502020204030204" pitchFamily="34" charset="0"/>
                        <a:cs typeface="B Lotus"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df</a:t>
                      </a:r>
                      <a:r>
                        <a:rPr lang="ar-SA" sz="2000" dirty="0">
                          <a:effectLst/>
                          <a:latin typeface="Times New Roman" panose="02020603050405020304" pitchFamily="18" charset="0"/>
                          <a:ea typeface="Calibri" panose="020F0502020204030204" pitchFamily="34" charset="0"/>
                          <a:cs typeface="Times New Roman" panose="02020603050405020304" pitchFamily="18" charset="0"/>
                        </a:rPr>
                        <a:t>/2χ</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۵≥</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2/600</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0001"/>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GFI</a:t>
                      </a: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0/09</a:t>
                      </a:r>
                      <a:r>
                        <a:rPr lang="ar-SA" sz="2000" dirty="0">
                          <a:effectLst/>
                          <a:latin typeface="Times New Roman" panose="02020603050405020304" pitchFamily="18" charset="0"/>
                          <a:ea typeface="Calibri" panose="020F0502020204030204" pitchFamily="34" charset="0"/>
                          <a:cs typeface="B Nazanin" panose="00000400000000000000" pitchFamily="2" charset="-78"/>
                        </a:rPr>
                        <a:t>&lt;</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0/975</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AGFI</a:t>
                      </a: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0/09</a:t>
                      </a:r>
                      <a:r>
                        <a:rPr lang="ar-SA" sz="2000" dirty="0">
                          <a:effectLst/>
                          <a:latin typeface="Times New Roman" panose="02020603050405020304" pitchFamily="18" charset="0"/>
                          <a:ea typeface="Calibri" panose="020F0502020204030204" pitchFamily="34" charset="0"/>
                          <a:cs typeface="B Nazanin" panose="00000400000000000000" pitchFamily="2" charset="-78"/>
                        </a:rPr>
                        <a:t>&gt;</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0/943</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0003"/>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CFI</a:t>
                      </a: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0/09&lt;</a:t>
                      </a: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0/986</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TLI</a:t>
                      </a: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baseline="0" dirty="0">
                          <a:effectLst/>
                          <a:latin typeface="Times New Roman" panose="02020603050405020304" pitchFamily="18" charset="0"/>
                          <a:ea typeface="Calibri" panose="020F0502020204030204" pitchFamily="34" charset="0"/>
                          <a:cs typeface="B Nazanin" panose="00000400000000000000" pitchFamily="2" charset="-78"/>
                        </a:rPr>
                        <a:t>0/09</a:t>
                      </a:r>
                      <a:r>
                        <a:rPr kumimoji="0" lang="fa-IR"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B Nazanin" panose="00000400000000000000" pitchFamily="2" charset="-78"/>
                        </a:rPr>
                        <a:t>&lt;</a:t>
                      </a:r>
                      <a:endParaRPr lang="en-US" sz="2000" baseline="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0/976</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0005"/>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RMSEA</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0/05&gt;</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0/065</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41" name="TextBox 40">
            <a:extLst>
              <a:ext uri="{FF2B5EF4-FFF2-40B4-BE49-F238E27FC236}">
                <a16:creationId xmlns:a16="http://schemas.microsoft.com/office/drawing/2014/main" id="{DB659112-B013-59BA-F58D-973919FD5BDA}"/>
              </a:ext>
            </a:extLst>
          </p:cNvPr>
          <p:cNvSpPr txBox="1"/>
          <p:nvPr/>
        </p:nvSpPr>
        <p:spPr>
          <a:xfrm>
            <a:off x="365910" y="5626315"/>
            <a:ext cx="2804010" cy="40011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مدل اندازه گیری راهبردها</a:t>
            </a:r>
          </a:p>
        </p:txBody>
      </p:sp>
      <p:sp>
        <p:nvSpPr>
          <p:cNvPr id="42" name="TextBox 41">
            <a:extLst>
              <a:ext uri="{FF2B5EF4-FFF2-40B4-BE49-F238E27FC236}">
                <a16:creationId xmlns:a16="http://schemas.microsoft.com/office/drawing/2014/main" id="{3FCB484F-B5DF-C0BB-3969-50243FEC85E4}"/>
              </a:ext>
            </a:extLst>
          </p:cNvPr>
          <p:cNvSpPr txBox="1"/>
          <p:nvPr/>
        </p:nvSpPr>
        <p:spPr>
          <a:xfrm>
            <a:off x="5405263" y="423313"/>
            <a:ext cx="6037970" cy="46166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پاسخ به سوالات مطرح شده در فصل اول پژوهش </a:t>
            </a:r>
          </a:p>
        </p:txBody>
      </p:sp>
      <p:pic>
        <p:nvPicPr>
          <p:cNvPr id="4" name="Picture 3">
            <a:extLst>
              <a:ext uri="{FF2B5EF4-FFF2-40B4-BE49-F238E27FC236}">
                <a16:creationId xmlns:a16="http://schemas.microsoft.com/office/drawing/2014/main" id="{2138E0C3-7417-2E5C-C8E9-71DE7BB1D00E}"/>
              </a:ext>
            </a:extLst>
          </p:cNvPr>
          <p:cNvPicPr>
            <a:picLocks noChangeAspect="1"/>
          </p:cNvPicPr>
          <p:nvPr/>
        </p:nvPicPr>
        <p:blipFill>
          <a:blip r:embed="rId4"/>
          <a:stretch>
            <a:fillRect/>
          </a:stretch>
        </p:blipFill>
        <p:spPr>
          <a:xfrm>
            <a:off x="188718" y="1905000"/>
            <a:ext cx="2981202" cy="3599493"/>
          </a:xfrm>
          <a:prstGeom prst="rect">
            <a:avLst/>
          </a:prstGeom>
        </p:spPr>
      </p:pic>
    </p:spTree>
    <p:extLst>
      <p:ext uri="{BB962C8B-B14F-4D97-AF65-F5344CB8AC3E}">
        <p14:creationId xmlns:p14="http://schemas.microsoft.com/office/powerpoint/2010/main" val="476556012"/>
      </p:ext>
    </p:extLst>
  </p:cSld>
  <p:clrMapOvr>
    <a:masterClrMapping/>
  </p:clrMapOvr>
  <p:transition spd="slow">
    <p:cover/>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CCFF66">
            <a:alpha val="41000"/>
          </a:srgbClr>
        </a:solidFill>
        <a:effectLst/>
      </p:bgPr>
    </p:bg>
    <p:spTree>
      <p:nvGrpSpPr>
        <p:cNvPr id="1" name="Shape 1144"/>
        <p:cNvGrpSpPr/>
        <p:nvPr/>
      </p:nvGrpSpPr>
      <p:grpSpPr>
        <a:xfrm>
          <a:off x="0" y="0"/>
          <a:ext cx="0" cy="0"/>
          <a:chOff x="0" y="0"/>
          <a:chExt cx="0" cy="0"/>
        </a:xfrm>
      </p:grpSpPr>
      <p:sp>
        <p:nvSpPr>
          <p:cNvPr id="117" name="Rectangle 116"/>
          <p:cNvSpPr/>
          <p:nvPr/>
        </p:nvSpPr>
        <p:spPr>
          <a:xfrm>
            <a:off x="0" y="0"/>
            <a:ext cx="12192000" cy="6858000"/>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D6EA1913-38E2-C773-0925-8A6D6AC37DE7}"/>
              </a:ext>
            </a:extLst>
          </p:cNvPr>
          <p:cNvPicPr>
            <a:picLocks noChangeAspect="1"/>
          </p:cNvPicPr>
          <p:nvPr/>
        </p:nvPicPr>
        <p:blipFill>
          <a:blip r:embed="rId3"/>
          <a:stretch>
            <a:fillRect/>
          </a:stretch>
        </p:blipFill>
        <p:spPr>
          <a:xfrm>
            <a:off x="11568134" y="89214"/>
            <a:ext cx="498965" cy="795764"/>
          </a:xfrm>
          <a:prstGeom prst="rect">
            <a:avLst/>
          </a:prstGeom>
        </p:spPr>
      </p:pic>
      <p:sp>
        <p:nvSpPr>
          <p:cNvPr id="3" name="Regular Pentagon 1">
            <a:extLst>
              <a:ext uri="{FF2B5EF4-FFF2-40B4-BE49-F238E27FC236}">
                <a16:creationId xmlns:a16="http://schemas.microsoft.com/office/drawing/2014/main" id="{9A181A7E-1F1D-0F2F-7A72-C3B596AC919B}"/>
              </a:ext>
            </a:extLst>
          </p:cNvPr>
          <p:cNvSpPr/>
          <p:nvPr/>
        </p:nvSpPr>
        <p:spPr>
          <a:xfrm>
            <a:off x="31509" y="6244425"/>
            <a:ext cx="769815" cy="589033"/>
          </a:xfrm>
          <a:prstGeom prst="pentagon">
            <a:avLst/>
          </a:prstGeom>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26</a:t>
            </a:r>
          </a:p>
        </p:txBody>
      </p:sp>
      <p:sp>
        <p:nvSpPr>
          <p:cNvPr id="38" name="TextBox 37">
            <a:extLst>
              <a:ext uri="{FF2B5EF4-FFF2-40B4-BE49-F238E27FC236}">
                <a16:creationId xmlns:a16="http://schemas.microsoft.com/office/drawing/2014/main" id="{D1CB20B5-B2CB-93D3-3486-353BBD283C62}"/>
              </a:ext>
            </a:extLst>
          </p:cNvPr>
          <p:cNvSpPr txBox="1"/>
          <p:nvPr/>
        </p:nvSpPr>
        <p:spPr>
          <a:xfrm>
            <a:off x="3010633" y="1698788"/>
            <a:ext cx="8806983" cy="40011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5) پیامدهای اجرای متاورس در آموزش علوم مدارس متوسطه دوره اول شهر تهران کدامند؟</a:t>
            </a:r>
          </a:p>
        </p:txBody>
      </p:sp>
      <p:graphicFrame>
        <p:nvGraphicFramePr>
          <p:cNvPr id="39" name="Table 38">
            <a:extLst>
              <a:ext uri="{FF2B5EF4-FFF2-40B4-BE49-F238E27FC236}">
                <a16:creationId xmlns:a16="http://schemas.microsoft.com/office/drawing/2014/main" id="{699863D5-1884-20CB-87D1-3A61AB351A6C}"/>
              </a:ext>
            </a:extLst>
          </p:cNvPr>
          <p:cNvGraphicFramePr>
            <a:graphicFrameLocks noGrp="1"/>
          </p:cNvGraphicFramePr>
          <p:nvPr>
            <p:extLst>
              <p:ext uri="{D42A27DB-BD31-4B8C-83A1-F6EECF244321}">
                <p14:modId xmlns:p14="http://schemas.microsoft.com/office/powerpoint/2010/main" val="1066984202"/>
              </p:ext>
            </p:extLst>
          </p:nvPr>
        </p:nvGraphicFramePr>
        <p:xfrm>
          <a:off x="3328941" y="2225512"/>
          <a:ext cx="8295269" cy="2933700"/>
        </p:xfrm>
        <a:graphic>
          <a:graphicData uri="http://schemas.openxmlformats.org/drawingml/2006/table">
            <a:tbl>
              <a:tblPr rtl="1" firstRow="1" firstCol="1" bandRow="1"/>
              <a:tblGrid>
                <a:gridCol w="1635346">
                  <a:extLst>
                    <a:ext uri="{9D8B030D-6E8A-4147-A177-3AD203B41FA5}">
                      <a16:colId xmlns:a16="http://schemas.microsoft.com/office/drawing/2014/main" val="20000"/>
                    </a:ext>
                  </a:extLst>
                </a:gridCol>
                <a:gridCol w="1900737">
                  <a:extLst>
                    <a:ext uri="{9D8B030D-6E8A-4147-A177-3AD203B41FA5}">
                      <a16:colId xmlns:a16="http://schemas.microsoft.com/office/drawing/2014/main" val="20001"/>
                    </a:ext>
                  </a:extLst>
                </a:gridCol>
                <a:gridCol w="2528023">
                  <a:extLst>
                    <a:ext uri="{9D8B030D-6E8A-4147-A177-3AD203B41FA5}">
                      <a16:colId xmlns:a16="http://schemas.microsoft.com/office/drawing/2014/main" val="20002"/>
                    </a:ext>
                  </a:extLst>
                </a:gridCol>
                <a:gridCol w="2231163">
                  <a:extLst>
                    <a:ext uri="{9D8B030D-6E8A-4147-A177-3AD203B41FA5}">
                      <a16:colId xmlns:a16="http://schemas.microsoft.com/office/drawing/2014/main" val="20003"/>
                    </a:ext>
                  </a:extLst>
                </a:gridCol>
              </a:tblGrid>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dirty="0">
                          <a:effectLst/>
                          <a:latin typeface="Times New Roman" panose="02020603050405020304" pitchFamily="18" charset="0"/>
                          <a:ea typeface="Calibri" panose="020F0502020204030204" pitchFamily="34" charset="0"/>
                          <a:cs typeface="B Lotus" panose="00000400000000000000" pitchFamily="2" charset="-78"/>
                        </a:rPr>
                        <a:t>شاخص برازش</a:t>
                      </a:r>
                      <a:endParaRPr lang="en-US" sz="2000" dirty="0">
                        <a:effectLst/>
                        <a:latin typeface="Times New Roman" panose="02020603050405020304" pitchFamily="18" charset="0"/>
                        <a:ea typeface="Calibri" panose="020F0502020204030204" pitchFamily="34" charset="0"/>
                        <a:cs typeface="B Lotus"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a:effectLst/>
                          <a:latin typeface="Times New Roman" panose="02020603050405020304" pitchFamily="18" charset="0"/>
                          <a:ea typeface="Calibri" panose="020F0502020204030204" pitchFamily="34" charset="0"/>
                          <a:cs typeface="B Lotus" panose="00000400000000000000" pitchFamily="2" charset="-78"/>
                        </a:rPr>
                        <a:t>دامنه مورد قبول</a:t>
                      </a:r>
                      <a:endParaRPr lang="en-US" sz="2000">
                        <a:effectLst/>
                        <a:latin typeface="Times New Roman" panose="02020603050405020304" pitchFamily="18" charset="0"/>
                        <a:ea typeface="Calibri" panose="020F0502020204030204" pitchFamily="34" charset="0"/>
                        <a:cs typeface="B Lotus"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a:effectLst/>
                          <a:latin typeface="Times New Roman" panose="02020603050405020304" pitchFamily="18" charset="0"/>
                          <a:ea typeface="Calibri" panose="020F0502020204030204" pitchFamily="34" charset="0"/>
                          <a:cs typeface="B Lotus" panose="00000400000000000000" pitchFamily="2" charset="-78"/>
                        </a:rPr>
                        <a:t>مقدار مشاهده شده</a:t>
                      </a:r>
                      <a:endParaRPr lang="en-US" sz="2000">
                        <a:effectLst/>
                        <a:latin typeface="Times New Roman" panose="02020603050405020304" pitchFamily="18" charset="0"/>
                        <a:ea typeface="Calibri" panose="020F0502020204030204" pitchFamily="34" charset="0"/>
                        <a:cs typeface="B Lotus"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a:effectLst/>
                          <a:latin typeface="Times New Roman" panose="02020603050405020304" pitchFamily="18" charset="0"/>
                          <a:ea typeface="Calibri" panose="020F0502020204030204" pitchFamily="34" charset="0"/>
                          <a:cs typeface="B Lotus" panose="00000400000000000000" pitchFamily="2" charset="-78"/>
                        </a:rPr>
                        <a:t>ارزیابی شاخص برازش</a:t>
                      </a:r>
                      <a:endParaRPr lang="en-US" sz="2000">
                        <a:effectLst/>
                        <a:latin typeface="Times New Roman" panose="02020603050405020304" pitchFamily="18" charset="0"/>
                        <a:ea typeface="Calibri" panose="020F0502020204030204" pitchFamily="34" charset="0"/>
                        <a:cs typeface="B Lotus"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df</a:t>
                      </a:r>
                      <a:r>
                        <a:rPr lang="ar-SA" sz="2000" dirty="0">
                          <a:effectLst/>
                          <a:latin typeface="Times New Roman" panose="02020603050405020304" pitchFamily="18" charset="0"/>
                          <a:ea typeface="Calibri" panose="020F0502020204030204" pitchFamily="34" charset="0"/>
                          <a:cs typeface="Times New Roman" panose="02020603050405020304" pitchFamily="18" charset="0"/>
                        </a:rPr>
                        <a:t>/2χ</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۵≥</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2/615</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0001"/>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GFI</a:t>
                      </a: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0/09</a:t>
                      </a:r>
                      <a:r>
                        <a:rPr lang="ar-SA" sz="2000" dirty="0">
                          <a:effectLst/>
                          <a:latin typeface="Times New Roman" panose="02020603050405020304" pitchFamily="18" charset="0"/>
                          <a:ea typeface="Calibri" panose="020F0502020204030204" pitchFamily="34" charset="0"/>
                          <a:cs typeface="B Nazanin" panose="00000400000000000000" pitchFamily="2" charset="-78"/>
                        </a:rPr>
                        <a:t>&lt;</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0/957</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20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AGFI</a:t>
                      </a: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0/09</a:t>
                      </a:r>
                      <a:r>
                        <a:rPr lang="ar-SA" sz="2000" dirty="0">
                          <a:effectLst/>
                          <a:latin typeface="Times New Roman" panose="02020603050405020304" pitchFamily="18" charset="0"/>
                          <a:ea typeface="Calibri" panose="020F0502020204030204" pitchFamily="34" charset="0"/>
                          <a:cs typeface="B Nazanin" panose="00000400000000000000" pitchFamily="2" charset="-78"/>
                        </a:rPr>
                        <a:t>&gt;</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0/923</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0003"/>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CFI</a:t>
                      </a: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0/09&lt;</a:t>
                      </a: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0/988</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TLI</a:t>
                      </a: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baseline="0" dirty="0">
                          <a:effectLst/>
                          <a:latin typeface="Times New Roman" panose="02020603050405020304" pitchFamily="18" charset="0"/>
                          <a:ea typeface="Calibri" panose="020F0502020204030204" pitchFamily="34" charset="0"/>
                          <a:cs typeface="B Nazanin" panose="00000400000000000000" pitchFamily="2" charset="-78"/>
                        </a:rPr>
                        <a:t>0/09</a:t>
                      </a:r>
                      <a:r>
                        <a:rPr kumimoji="0" lang="fa-IR"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B Nazanin" panose="00000400000000000000" pitchFamily="2" charset="-78"/>
                        </a:rPr>
                        <a:t>&lt;</a:t>
                      </a:r>
                      <a:endParaRPr lang="en-US" sz="2000" baseline="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0/982</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0005"/>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RMSEA</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0/05&gt;</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2000" dirty="0">
                          <a:effectLst/>
                          <a:latin typeface="Times New Roman" panose="02020603050405020304" pitchFamily="18" charset="0"/>
                          <a:ea typeface="Calibri" panose="020F0502020204030204" pitchFamily="34" charset="0"/>
                          <a:cs typeface="B Nazanin" panose="00000400000000000000" pitchFamily="2" charset="-78"/>
                        </a:rPr>
                        <a:t>0/065</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2000" dirty="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20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41" name="TextBox 40">
            <a:extLst>
              <a:ext uri="{FF2B5EF4-FFF2-40B4-BE49-F238E27FC236}">
                <a16:creationId xmlns:a16="http://schemas.microsoft.com/office/drawing/2014/main" id="{DB659112-B013-59BA-F58D-973919FD5BDA}"/>
              </a:ext>
            </a:extLst>
          </p:cNvPr>
          <p:cNvSpPr txBox="1"/>
          <p:nvPr/>
        </p:nvSpPr>
        <p:spPr>
          <a:xfrm>
            <a:off x="365910" y="5626315"/>
            <a:ext cx="2804010" cy="40011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مدل اندازه گیری پیامدها</a:t>
            </a:r>
          </a:p>
        </p:txBody>
      </p:sp>
      <p:sp>
        <p:nvSpPr>
          <p:cNvPr id="42" name="TextBox 41">
            <a:extLst>
              <a:ext uri="{FF2B5EF4-FFF2-40B4-BE49-F238E27FC236}">
                <a16:creationId xmlns:a16="http://schemas.microsoft.com/office/drawing/2014/main" id="{3FCB484F-B5DF-C0BB-3969-50243FEC85E4}"/>
              </a:ext>
            </a:extLst>
          </p:cNvPr>
          <p:cNvSpPr txBox="1"/>
          <p:nvPr/>
        </p:nvSpPr>
        <p:spPr>
          <a:xfrm>
            <a:off x="5405263" y="423313"/>
            <a:ext cx="6037970" cy="46166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پاسخ به سوالات مطرح شده در فصل اول پژوهش </a:t>
            </a:r>
          </a:p>
        </p:txBody>
      </p:sp>
      <p:pic>
        <p:nvPicPr>
          <p:cNvPr id="5" name="Picture 4">
            <a:extLst>
              <a:ext uri="{FF2B5EF4-FFF2-40B4-BE49-F238E27FC236}">
                <a16:creationId xmlns:a16="http://schemas.microsoft.com/office/drawing/2014/main" id="{D838341E-81CE-5055-62ED-6C92FB54EF50}"/>
              </a:ext>
            </a:extLst>
          </p:cNvPr>
          <p:cNvPicPr>
            <a:picLocks noChangeAspect="1"/>
          </p:cNvPicPr>
          <p:nvPr/>
        </p:nvPicPr>
        <p:blipFill>
          <a:blip r:embed="rId4"/>
          <a:stretch>
            <a:fillRect/>
          </a:stretch>
        </p:blipFill>
        <p:spPr>
          <a:xfrm>
            <a:off x="-115715" y="89214"/>
            <a:ext cx="3285636" cy="5547841"/>
          </a:xfrm>
          <a:prstGeom prst="rect">
            <a:avLst/>
          </a:prstGeom>
        </p:spPr>
      </p:pic>
    </p:spTree>
    <p:extLst>
      <p:ext uri="{BB962C8B-B14F-4D97-AF65-F5344CB8AC3E}">
        <p14:creationId xmlns:p14="http://schemas.microsoft.com/office/powerpoint/2010/main" val="2428346090"/>
      </p:ext>
    </p:extLst>
  </p:cSld>
  <p:clrMapOvr>
    <a:masterClrMapping/>
  </p:clrMapOvr>
  <p:transition spd="slow">
    <p:cover/>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CCFF66">
            <a:alpha val="41000"/>
          </a:srgbClr>
        </a:solidFill>
        <a:effectLst/>
      </p:bgPr>
    </p:bg>
    <p:spTree>
      <p:nvGrpSpPr>
        <p:cNvPr id="1" name="Shape 1144"/>
        <p:cNvGrpSpPr/>
        <p:nvPr/>
      </p:nvGrpSpPr>
      <p:grpSpPr>
        <a:xfrm>
          <a:off x="0" y="0"/>
          <a:ext cx="0" cy="0"/>
          <a:chOff x="0" y="0"/>
          <a:chExt cx="0" cy="0"/>
        </a:xfrm>
      </p:grpSpPr>
      <p:sp>
        <p:nvSpPr>
          <p:cNvPr id="117" name="Rectangle 116"/>
          <p:cNvSpPr/>
          <p:nvPr/>
        </p:nvSpPr>
        <p:spPr>
          <a:xfrm>
            <a:off x="0" y="0"/>
            <a:ext cx="12192000" cy="6858000"/>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C2EF6507-85A1-6A69-E282-7A915DB495D8}"/>
              </a:ext>
            </a:extLst>
          </p:cNvPr>
          <p:cNvPicPr>
            <a:picLocks noChangeAspect="1"/>
          </p:cNvPicPr>
          <p:nvPr/>
        </p:nvPicPr>
        <p:blipFill>
          <a:blip r:embed="rId3"/>
          <a:stretch>
            <a:fillRect/>
          </a:stretch>
        </p:blipFill>
        <p:spPr>
          <a:xfrm>
            <a:off x="31508" y="1"/>
            <a:ext cx="12160492" cy="6857999"/>
          </a:xfrm>
          <a:prstGeom prst="rect">
            <a:avLst/>
          </a:prstGeom>
        </p:spPr>
      </p:pic>
      <p:pic>
        <p:nvPicPr>
          <p:cNvPr id="8" name="Picture 7">
            <a:extLst>
              <a:ext uri="{FF2B5EF4-FFF2-40B4-BE49-F238E27FC236}">
                <a16:creationId xmlns:a16="http://schemas.microsoft.com/office/drawing/2014/main" id="{C9FE0C5B-CE73-5E8C-2101-14B78B2CE904}"/>
              </a:ext>
            </a:extLst>
          </p:cNvPr>
          <p:cNvPicPr>
            <a:picLocks noChangeAspect="1"/>
          </p:cNvPicPr>
          <p:nvPr/>
        </p:nvPicPr>
        <p:blipFill>
          <a:blip r:embed="rId4"/>
          <a:stretch>
            <a:fillRect/>
          </a:stretch>
        </p:blipFill>
        <p:spPr>
          <a:xfrm>
            <a:off x="0" y="-67432"/>
            <a:ext cx="6449795" cy="6992863"/>
          </a:xfrm>
          <a:prstGeom prst="rect">
            <a:avLst/>
          </a:prstGeom>
        </p:spPr>
      </p:pic>
      <p:pic>
        <p:nvPicPr>
          <p:cNvPr id="9" name="Picture 8">
            <a:extLst>
              <a:ext uri="{FF2B5EF4-FFF2-40B4-BE49-F238E27FC236}">
                <a16:creationId xmlns:a16="http://schemas.microsoft.com/office/drawing/2014/main" id="{D6EA1913-38E2-C773-0925-8A6D6AC37DE7}"/>
              </a:ext>
            </a:extLst>
          </p:cNvPr>
          <p:cNvPicPr>
            <a:picLocks noChangeAspect="1"/>
          </p:cNvPicPr>
          <p:nvPr/>
        </p:nvPicPr>
        <p:blipFill>
          <a:blip r:embed="rId5"/>
          <a:stretch>
            <a:fillRect/>
          </a:stretch>
        </p:blipFill>
        <p:spPr>
          <a:xfrm>
            <a:off x="11568134" y="89214"/>
            <a:ext cx="498965" cy="795764"/>
          </a:xfrm>
          <a:prstGeom prst="rect">
            <a:avLst/>
          </a:prstGeom>
        </p:spPr>
      </p:pic>
      <p:sp>
        <p:nvSpPr>
          <p:cNvPr id="11" name="TextBox 10">
            <a:extLst>
              <a:ext uri="{FF2B5EF4-FFF2-40B4-BE49-F238E27FC236}">
                <a16:creationId xmlns:a16="http://schemas.microsoft.com/office/drawing/2014/main" id="{A3E93E2E-8EB5-25E6-1C13-177DECA5CEE9}"/>
              </a:ext>
            </a:extLst>
          </p:cNvPr>
          <p:cNvSpPr txBox="1"/>
          <p:nvPr/>
        </p:nvSpPr>
        <p:spPr>
          <a:xfrm>
            <a:off x="6827062" y="1143459"/>
            <a:ext cx="4855129" cy="707886"/>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6) مدل اجرای جهان برتر در آموزش علوم مدارس متوسطه دوره اول شهر تهران چگونه است؟</a:t>
            </a:r>
          </a:p>
        </p:txBody>
      </p:sp>
      <p:sp>
        <p:nvSpPr>
          <p:cNvPr id="12" name="Regular Pentagon 1">
            <a:extLst>
              <a:ext uri="{FF2B5EF4-FFF2-40B4-BE49-F238E27FC236}">
                <a16:creationId xmlns:a16="http://schemas.microsoft.com/office/drawing/2014/main" id="{9A181A7E-1F1D-0F2F-7A72-C3B596AC919B}"/>
              </a:ext>
            </a:extLst>
          </p:cNvPr>
          <p:cNvSpPr/>
          <p:nvPr/>
        </p:nvSpPr>
        <p:spPr>
          <a:xfrm>
            <a:off x="11390677" y="6268966"/>
            <a:ext cx="769815" cy="589033"/>
          </a:xfrm>
          <a:prstGeom prst="pentagon">
            <a:avLst/>
          </a:prstGeom>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27</a:t>
            </a:r>
          </a:p>
        </p:txBody>
      </p:sp>
      <p:graphicFrame>
        <p:nvGraphicFramePr>
          <p:cNvPr id="13" name="Table 12">
            <a:extLst>
              <a:ext uri="{FF2B5EF4-FFF2-40B4-BE49-F238E27FC236}">
                <a16:creationId xmlns:a16="http://schemas.microsoft.com/office/drawing/2014/main" id="{0DDD7F64-116A-EF29-27B8-71645E8D4963}"/>
              </a:ext>
            </a:extLst>
          </p:cNvPr>
          <p:cNvGraphicFramePr>
            <a:graphicFrameLocks noGrp="1"/>
          </p:cNvGraphicFramePr>
          <p:nvPr>
            <p:extLst>
              <p:ext uri="{D42A27DB-BD31-4B8C-83A1-F6EECF244321}">
                <p14:modId xmlns:p14="http://schemas.microsoft.com/office/powerpoint/2010/main" val="2386992063"/>
              </p:ext>
            </p:extLst>
          </p:nvPr>
        </p:nvGraphicFramePr>
        <p:xfrm>
          <a:off x="6827063" y="1903094"/>
          <a:ext cx="4855129" cy="3051810"/>
        </p:xfrm>
        <a:graphic>
          <a:graphicData uri="http://schemas.openxmlformats.org/drawingml/2006/table">
            <a:tbl>
              <a:tblPr rtl="1" firstRow="1" firstCol="1" bandRow="1"/>
              <a:tblGrid>
                <a:gridCol w="957150">
                  <a:extLst>
                    <a:ext uri="{9D8B030D-6E8A-4147-A177-3AD203B41FA5}">
                      <a16:colId xmlns:a16="http://schemas.microsoft.com/office/drawing/2014/main" val="20000"/>
                    </a:ext>
                  </a:extLst>
                </a:gridCol>
                <a:gridCol w="1112480">
                  <a:extLst>
                    <a:ext uri="{9D8B030D-6E8A-4147-A177-3AD203B41FA5}">
                      <a16:colId xmlns:a16="http://schemas.microsoft.com/office/drawing/2014/main" val="20001"/>
                    </a:ext>
                  </a:extLst>
                </a:gridCol>
                <a:gridCol w="1479624">
                  <a:extLst>
                    <a:ext uri="{9D8B030D-6E8A-4147-A177-3AD203B41FA5}">
                      <a16:colId xmlns:a16="http://schemas.microsoft.com/office/drawing/2014/main" val="20002"/>
                    </a:ext>
                  </a:extLst>
                </a:gridCol>
                <a:gridCol w="1305875">
                  <a:extLst>
                    <a:ext uri="{9D8B030D-6E8A-4147-A177-3AD203B41FA5}">
                      <a16:colId xmlns:a16="http://schemas.microsoft.com/office/drawing/2014/main" val="20003"/>
                    </a:ext>
                  </a:extLst>
                </a:gridCol>
              </a:tblGrid>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1800" dirty="0">
                          <a:effectLst/>
                          <a:latin typeface="Times New Roman" panose="02020603050405020304" pitchFamily="18" charset="0"/>
                          <a:ea typeface="Calibri" panose="020F0502020204030204" pitchFamily="34" charset="0"/>
                          <a:cs typeface="B Lotus" panose="00000400000000000000" pitchFamily="2" charset="-78"/>
                        </a:rPr>
                        <a:t>شاخص برازش</a:t>
                      </a:r>
                      <a:endParaRPr lang="en-US" sz="1800" dirty="0">
                        <a:effectLst/>
                        <a:latin typeface="Times New Roman" panose="02020603050405020304" pitchFamily="18" charset="0"/>
                        <a:ea typeface="Calibri" panose="020F0502020204030204" pitchFamily="34" charset="0"/>
                        <a:cs typeface="B Lotus"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1800" dirty="0">
                          <a:effectLst/>
                          <a:latin typeface="Times New Roman" panose="02020603050405020304" pitchFamily="18" charset="0"/>
                          <a:ea typeface="Calibri" panose="020F0502020204030204" pitchFamily="34" charset="0"/>
                          <a:cs typeface="B Lotus" panose="00000400000000000000" pitchFamily="2" charset="-78"/>
                        </a:rPr>
                        <a:t>دامنه مورد قبول</a:t>
                      </a:r>
                      <a:endParaRPr lang="en-US" sz="1800" dirty="0">
                        <a:effectLst/>
                        <a:latin typeface="Times New Roman" panose="02020603050405020304" pitchFamily="18" charset="0"/>
                        <a:ea typeface="Calibri" panose="020F0502020204030204" pitchFamily="34" charset="0"/>
                        <a:cs typeface="B Lotus"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1800" dirty="0">
                          <a:effectLst/>
                          <a:latin typeface="Times New Roman" panose="02020603050405020304" pitchFamily="18" charset="0"/>
                          <a:ea typeface="Calibri" panose="020F0502020204030204" pitchFamily="34" charset="0"/>
                          <a:cs typeface="B Lotus" panose="00000400000000000000" pitchFamily="2" charset="-78"/>
                        </a:rPr>
                        <a:t>مقدار مشاهده شده</a:t>
                      </a:r>
                      <a:endParaRPr lang="en-US" sz="1800" dirty="0">
                        <a:effectLst/>
                        <a:latin typeface="Times New Roman" panose="02020603050405020304" pitchFamily="18" charset="0"/>
                        <a:ea typeface="Calibri" panose="020F0502020204030204" pitchFamily="34" charset="0"/>
                        <a:cs typeface="B Lotus"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1800">
                          <a:effectLst/>
                          <a:latin typeface="Times New Roman" panose="02020603050405020304" pitchFamily="18" charset="0"/>
                          <a:ea typeface="Calibri" panose="020F0502020204030204" pitchFamily="34" charset="0"/>
                          <a:cs typeface="B Lotus" panose="00000400000000000000" pitchFamily="2" charset="-78"/>
                        </a:rPr>
                        <a:t>ارزیابی شاخص برازش</a:t>
                      </a:r>
                      <a:endParaRPr lang="en-US" sz="1800">
                        <a:effectLst/>
                        <a:latin typeface="Times New Roman" panose="02020603050405020304" pitchFamily="18" charset="0"/>
                        <a:ea typeface="Calibri" panose="020F0502020204030204" pitchFamily="34" charset="0"/>
                        <a:cs typeface="B Lotus"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1600" dirty="0" err="1">
                          <a:effectLst/>
                          <a:latin typeface="Times New Roman" panose="02020603050405020304" pitchFamily="18" charset="0"/>
                          <a:ea typeface="Calibri" panose="020F0502020204030204" pitchFamily="34" charset="0"/>
                          <a:cs typeface="Times New Roman" panose="02020603050405020304" pitchFamily="18" charset="0"/>
                        </a:rPr>
                        <a:t>df</a:t>
                      </a:r>
                      <a:r>
                        <a:rPr lang="ar-SA" sz="1600" dirty="0">
                          <a:effectLst/>
                          <a:latin typeface="Times New Roman" panose="02020603050405020304" pitchFamily="18" charset="0"/>
                          <a:ea typeface="Calibri" panose="020F0502020204030204" pitchFamily="34" charset="0"/>
                          <a:cs typeface="Times New Roman" panose="02020603050405020304" pitchFamily="18" charset="0"/>
                        </a:rPr>
                        <a:t>/2χ</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1800" dirty="0">
                          <a:effectLst/>
                          <a:latin typeface="Times New Roman" panose="02020603050405020304" pitchFamily="18" charset="0"/>
                          <a:ea typeface="Calibri" panose="020F0502020204030204" pitchFamily="34" charset="0"/>
                          <a:cs typeface="B Nazanin" panose="00000400000000000000" pitchFamily="2" charset="-78"/>
                        </a:rPr>
                        <a:t>۵≥</a:t>
                      </a:r>
                      <a:endParaRPr lang="en-US" sz="18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1800" dirty="0">
                          <a:effectLst/>
                          <a:latin typeface="Times New Roman" panose="02020603050405020304" pitchFamily="18" charset="0"/>
                          <a:ea typeface="Calibri" panose="020F0502020204030204" pitchFamily="34" charset="0"/>
                          <a:cs typeface="B Nazanin" panose="00000400000000000000" pitchFamily="2" charset="-78"/>
                        </a:rPr>
                        <a:t>2/167</a:t>
                      </a:r>
                      <a:endParaRPr lang="en-US" sz="18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180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180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0001"/>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GFI</a:t>
                      </a: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1800" dirty="0">
                          <a:effectLst/>
                          <a:latin typeface="Times New Roman" panose="02020603050405020304" pitchFamily="18" charset="0"/>
                          <a:ea typeface="Calibri" panose="020F0502020204030204" pitchFamily="34" charset="0"/>
                          <a:cs typeface="B Nazanin" panose="00000400000000000000" pitchFamily="2" charset="-78"/>
                        </a:rPr>
                        <a:t>0/09</a:t>
                      </a:r>
                      <a:r>
                        <a:rPr lang="ar-SA" sz="1800" dirty="0">
                          <a:effectLst/>
                          <a:latin typeface="Times New Roman" panose="02020603050405020304" pitchFamily="18" charset="0"/>
                          <a:ea typeface="Calibri" panose="020F0502020204030204" pitchFamily="34" charset="0"/>
                          <a:cs typeface="B Nazanin" panose="00000400000000000000" pitchFamily="2" charset="-78"/>
                        </a:rPr>
                        <a:t>&lt;</a:t>
                      </a:r>
                      <a:endParaRPr lang="en-US" sz="18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1800" dirty="0">
                          <a:effectLst/>
                          <a:latin typeface="Times New Roman" panose="02020603050405020304" pitchFamily="18" charset="0"/>
                          <a:ea typeface="Calibri" panose="020F0502020204030204" pitchFamily="34" charset="0"/>
                          <a:cs typeface="B Nazanin" panose="00000400000000000000" pitchFamily="2" charset="-78"/>
                        </a:rPr>
                        <a:t>0/930</a:t>
                      </a:r>
                      <a:endParaRPr lang="en-US" sz="18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1800" dirty="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18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AGFI</a:t>
                      </a: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1800" dirty="0">
                          <a:effectLst/>
                          <a:latin typeface="Times New Roman" panose="02020603050405020304" pitchFamily="18" charset="0"/>
                          <a:ea typeface="Calibri" panose="020F0502020204030204" pitchFamily="34" charset="0"/>
                          <a:cs typeface="B Nazanin" panose="00000400000000000000" pitchFamily="2" charset="-78"/>
                        </a:rPr>
                        <a:t>0/09</a:t>
                      </a:r>
                      <a:r>
                        <a:rPr lang="ar-SA" sz="1800" dirty="0">
                          <a:effectLst/>
                          <a:latin typeface="Times New Roman" panose="02020603050405020304" pitchFamily="18" charset="0"/>
                          <a:ea typeface="Calibri" panose="020F0502020204030204" pitchFamily="34" charset="0"/>
                          <a:cs typeface="B Nazanin" panose="00000400000000000000" pitchFamily="2" charset="-78"/>
                        </a:rPr>
                        <a:t>&gt;</a:t>
                      </a:r>
                      <a:endParaRPr lang="en-US" sz="18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1800" dirty="0">
                          <a:effectLst/>
                          <a:latin typeface="Times New Roman" panose="02020603050405020304" pitchFamily="18" charset="0"/>
                          <a:ea typeface="Calibri" panose="020F0502020204030204" pitchFamily="34" charset="0"/>
                          <a:cs typeface="B Nazanin" panose="00000400000000000000" pitchFamily="2" charset="-78"/>
                        </a:rPr>
                        <a:t>0/872</a:t>
                      </a:r>
                      <a:endParaRPr lang="en-US" sz="18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1800" dirty="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18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0003"/>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CFI</a:t>
                      </a: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1800" dirty="0">
                          <a:effectLst/>
                          <a:latin typeface="Times New Roman" panose="02020603050405020304" pitchFamily="18" charset="0"/>
                          <a:ea typeface="Calibri" panose="020F0502020204030204" pitchFamily="34" charset="0"/>
                          <a:cs typeface="B Nazanin" panose="00000400000000000000" pitchFamily="2" charset="-78"/>
                        </a:rPr>
                        <a:t>0/09&lt;</a:t>
                      </a: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1800" dirty="0">
                          <a:effectLst/>
                          <a:latin typeface="Times New Roman" panose="02020603050405020304" pitchFamily="18" charset="0"/>
                          <a:ea typeface="Calibri" panose="020F0502020204030204" pitchFamily="34" charset="0"/>
                          <a:cs typeface="B Nazanin" panose="00000400000000000000" pitchFamily="2" charset="-78"/>
                        </a:rPr>
                        <a:t>0/979</a:t>
                      </a:r>
                      <a:endParaRPr lang="en-US" sz="18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1800" dirty="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18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TLI</a:t>
                      </a: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1800" baseline="0" dirty="0">
                          <a:effectLst/>
                          <a:latin typeface="Times New Roman" panose="02020603050405020304" pitchFamily="18" charset="0"/>
                          <a:ea typeface="Calibri" panose="020F0502020204030204" pitchFamily="34" charset="0"/>
                          <a:cs typeface="B Nazanin" panose="00000400000000000000" pitchFamily="2" charset="-78"/>
                        </a:rPr>
                        <a:t>0/09</a:t>
                      </a:r>
                      <a:r>
                        <a:rPr kumimoji="0" lang="fa-IR"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B Nazanin" panose="00000400000000000000" pitchFamily="2" charset="-78"/>
                        </a:rPr>
                        <a:t>&lt;</a:t>
                      </a:r>
                      <a:endParaRPr lang="en-US" sz="1800" baseline="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1800" dirty="0">
                          <a:effectLst/>
                          <a:latin typeface="Times New Roman" panose="02020603050405020304" pitchFamily="18" charset="0"/>
                          <a:ea typeface="Calibri" panose="020F0502020204030204" pitchFamily="34" charset="0"/>
                          <a:cs typeface="B Nazanin" panose="00000400000000000000" pitchFamily="2" charset="-78"/>
                        </a:rPr>
                        <a:t>0/965</a:t>
                      </a:r>
                      <a:endParaRPr lang="en-US" sz="18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1800" dirty="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18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0005"/>
                  </a:ext>
                </a:extLst>
              </a:tr>
              <a:tr h="0">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RMSEA</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1800" dirty="0">
                          <a:effectLst/>
                          <a:latin typeface="Times New Roman" panose="02020603050405020304" pitchFamily="18" charset="0"/>
                          <a:ea typeface="Calibri" panose="020F0502020204030204" pitchFamily="34" charset="0"/>
                          <a:cs typeface="B Nazanin" panose="00000400000000000000" pitchFamily="2" charset="-78"/>
                        </a:rPr>
                        <a:t>0/05&gt;</a:t>
                      </a:r>
                      <a:endParaRPr lang="en-US" sz="18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fa-IR" sz="1800" dirty="0">
                          <a:effectLst/>
                          <a:latin typeface="Times New Roman" panose="02020603050405020304" pitchFamily="18" charset="0"/>
                          <a:ea typeface="Calibri" panose="020F0502020204030204" pitchFamily="34" charset="0"/>
                          <a:cs typeface="B Nazanin" panose="00000400000000000000" pitchFamily="2" charset="-78"/>
                        </a:rPr>
                        <a:t>0/075</a:t>
                      </a:r>
                      <a:endParaRPr lang="en-US" sz="18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entury Gothic" panose="020B0502020202020204"/>
                        </a:defRPr>
                      </a:lvl1pPr>
                      <a:lvl2pPr marL="457200" algn="l" defTabSz="914400" rtl="0" eaLnBrk="1" latinLnBrk="0" hangingPunct="1">
                        <a:defRPr sz="1800" kern="1200">
                          <a:solidFill>
                            <a:schemeClr val="tx1"/>
                          </a:solidFill>
                          <a:latin typeface="Century Gothic" panose="020B0502020202020204"/>
                        </a:defRPr>
                      </a:lvl2pPr>
                      <a:lvl3pPr marL="914400" algn="l" defTabSz="914400" rtl="0" eaLnBrk="1" latinLnBrk="0" hangingPunct="1">
                        <a:defRPr sz="1800" kern="1200">
                          <a:solidFill>
                            <a:schemeClr val="tx1"/>
                          </a:solidFill>
                          <a:latin typeface="Century Gothic" panose="020B0502020202020204"/>
                        </a:defRPr>
                      </a:lvl3pPr>
                      <a:lvl4pPr marL="1371600" algn="l" defTabSz="914400" rtl="0" eaLnBrk="1" latinLnBrk="0" hangingPunct="1">
                        <a:defRPr sz="1800" kern="1200">
                          <a:solidFill>
                            <a:schemeClr val="tx1"/>
                          </a:solidFill>
                          <a:latin typeface="Century Gothic" panose="020B0502020202020204"/>
                        </a:defRPr>
                      </a:lvl4pPr>
                      <a:lvl5pPr marL="1828800" algn="l" defTabSz="914400" rtl="0" eaLnBrk="1" latinLnBrk="0" hangingPunct="1">
                        <a:defRPr sz="1800" kern="1200">
                          <a:solidFill>
                            <a:schemeClr val="tx1"/>
                          </a:solidFill>
                          <a:latin typeface="Century Gothic" panose="020B0502020202020204"/>
                        </a:defRPr>
                      </a:lvl5pPr>
                      <a:lvl6pPr marL="2286000" algn="l" defTabSz="914400" rtl="0" eaLnBrk="1" latinLnBrk="0" hangingPunct="1">
                        <a:defRPr sz="1800" kern="1200">
                          <a:solidFill>
                            <a:schemeClr val="tx1"/>
                          </a:solidFill>
                          <a:latin typeface="Century Gothic" panose="020B0502020202020204"/>
                        </a:defRPr>
                      </a:lvl6pPr>
                      <a:lvl7pPr marL="2743200" algn="l" defTabSz="914400" rtl="0" eaLnBrk="1" latinLnBrk="0" hangingPunct="1">
                        <a:defRPr sz="1800" kern="1200">
                          <a:solidFill>
                            <a:schemeClr val="tx1"/>
                          </a:solidFill>
                          <a:latin typeface="Century Gothic" panose="020B0502020202020204"/>
                        </a:defRPr>
                      </a:lvl7pPr>
                      <a:lvl8pPr marL="3200400" algn="l" defTabSz="914400" rtl="0" eaLnBrk="1" latinLnBrk="0" hangingPunct="1">
                        <a:defRPr sz="1800" kern="1200">
                          <a:solidFill>
                            <a:schemeClr val="tx1"/>
                          </a:solidFill>
                          <a:latin typeface="Century Gothic" panose="020B0502020202020204"/>
                        </a:defRPr>
                      </a:lvl8pPr>
                      <a:lvl9pPr marL="3657600" algn="l" defTabSz="914400" rtl="0" eaLnBrk="1" latinLnBrk="0" hangingPunct="1">
                        <a:defRPr sz="1800" kern="1200">
                          <a:solidFill>
                            <a:schemeClr val="tx1"/>
                          </a:solidFill>
                          <a:latin typeface="Century Gothic" panose="020B0502020202020204"/>
                        </a:defRPr>
                      </a:lvl9pPr>
                    </a:lstStyle>
                    <a:p>
                      <a:pPr algn="ctr" rtl="1">
                        <a:lnSpc>
                          <a:spcPct val="150000"/>
                        </a:lnSpc>
                        <a:spcAft>
                          <a:spcPts val="0"/>
                        </a:spcAft>
                      </a:pPr>
                      <a:r>
                        <a:rPr lang="ar-SA" sz="1800" dirty="0">
                          <a:effectLst/>
                          <a:latin typeface="Times New Roman" panose="02020603050405020304" pitchFamily="18" charset="0"/>
                          <a:ea typeface="Calibri" panose="020F0502020204030204" pitchFamily="34" charset="0"/>
                          <a:cs typeface="B Nazanin" panose="00000400000000000000" pitchFamily="2" charset="-78"/>
                        </a:rPr>
                        <a:t>مناسب</a:t>
                      </a:r>
                      <a:endParaRPr lang="en-US" sz="1800" dirty="0">
                        <a:effectLst/>
                        <a:latin typeface="Times New Roman" panose="02020603050405020304" pitchFamily="18" charset="0"/>
                        <a:ea typeface="Calibri" panose="020F0502020204030204" pitchFamily="34" charset="0"/>
                        <a:cs typeface="B Nazanin" panose="00000400000000000000" pitchFamily="2" charset="-78"/>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14" name="Arrow: Left 13">
            <a:extLst>
              <a:ext uri="{FF2B5EF4-FFF2-40B4-BE49-F238E27FC236}">
                <a16:creationId xmlns:a16="http://schemas.microsoft.com/office/drawing/2014/main" id="{39020648-3904-3948-9466-9E50DD490590}"/>
              </a:ext>
            </a:extLst>
          </p:cNvPr>
          <p:cNvSpPr/>
          <p:nvPr/>
        </p:nvSpPr>
        <p:spPr>
          <a:xfrm>
            <a:off x="6449796" y="5445897"/>
            <a:ext cx="4923526" cy="1054245"/>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a-IR" sz="2400" b="1" dirty="0">
                <a:cs typeface="B Nazanin" panose="00000400000000000000" pitchFamily="2" charset="-78"/>
              </a:rPr>
              <a:t>مدل اندازه گیری کلی متاورس در مدارس</a:t>
            </a:r>
            <a:endParaRPr lang="en-US" sz="2400" b="1" dirty="0">
              <a:cs typeface="B Nazanin" panose="00000400000000000000" pitchFamily="2" charset="-78"/>
            </a:endParaRPr>
          </a:p>
        </p:txBody>
      </p:sp>
      <p:sp>
        <p:nvSpPr>
          <p:cNvPr id="15" name="TextBox 14">
            <a:extLst>
              <a:ext uri="{FF2B5EF4-FFF2-40B4-BE49-F238E27FC236}">
                <a16:creationId xmlns:a16="http://schemas.microsoft.com/office/drawing/2014/main" id="{89C3A101-C240-A03C-A682-0F40281AD0B4}"/>
              </a:ext>
            </a:extLst>
          </p:cNvPr>
          <p:cNvSpPr txBox="1"/>
          <p:nvPr/>
        </p:nvSpPr>
        <p:spPr>
          <a:xfrm>
            <a:off x="5714999" y="423313"/>
            <a:ext cx="5728233" cy="46166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3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پاسخ به سوالات مطرح شده در فصل اول پژوهش </a:t>
            </a:r>
          </a:p>
        </p:txBody>
      </p:sp>
    </p:spTree>
    <p:extLst>
      <p:ext uri="{BB962C8B-B14F-4D97-AF65-F5344CB8AC3E}">
        <p14:creationId xmlns:p14="http://schemas.microsoft.com/office/powerpoint/2010/main" val="3206058477"/>
      </p:ext>
    </p:extLst>
  </p:cSld>
  <p:clrMapOvr>
    <a:masterClrMapping/>
  </p:clrMapOvr>
  <p:transition spd="slow">
    <p:cover/>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CCFF66">
            <a:alpha val="41000"/>
          </a:srgbClr>
        </a:solidFill>
        <a:effectLst/>
      </p:bgPr>
    </p:bg>
    <p:spTree>
      <p:nvGrpSpPr>
        <p:cNvPr id="1" name="Shape 1144"/>
        <p:cNvGrpSpPr/>
        <p:nvPr/>
      </p:nvGrpSpPr>
      <p:grpSpPr>
        <a:xfrm>
          <a:off x="0" y="0"/>
          <a:ext cx="0" cy="0"/>
          <a:chOff x="0" y="0"/>
          <a:chExt cx="0" cy="0"/>
        </a:xfrm>
      </p:grpSpPr>
      <p:sp>
        <p:nvSpPr>
          <p:cNvPr id="117" name="Rectangle 116"/>
          <p:cNvSpPr/>
          <p:nvPr/>
        </p:nvSpPr>
        <p:spPr>
          <a:xfrm>
            <a:off x="0" y="0"/>
            <a:ext cx="12192000" cy="6858000"/>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D6EA1913-38E2-C773-0925-8A6D6AC37DE7}"/>
              </a:ext>
            </a:extLst>
          </p:cNvPr>
          <p:cNvPicPr>
            <a:picLocks noChangeAspect="1"/>
          </p:cNvPicPr>
          <p:nvPr/>
        </p:nvPicPr>
        <p:blipFill>
          <a:blip r:embed="rId3"/>
          <a:stretch>
            <a:fillRect/>
          </a:stretch>
        </p:blipFill>
        <p:spPr>
          <a:xfrm>
            <a:off x="11568134" y="89214"/>
            <a:ext cx="498965" cy="795764"/>
          </a:xfrm>
          <a:prstGeom prst="rect">
            <a:avLst/>
          </a:prstGeom>
        </p:spPr>
      </p:pic>
      <p:sp>
        <p:nvSpPr>
          <p:cNvPr id="15" name="TextBox 14">
            <a:extLst>
              <a:ext uri="{FF2B5EF4-FFF2-40B4-BE49-F238E27FC236}">
                <a16:creationId xmlns:a16="http://schemas.microsoft.com/office/drawing/2014/main" id="{89C3A101-C240-A03C-A682-0F40281AD0B4}"/>
              </a:ext>
            </a:extLst>
          </p:cNvPr>
          <p:cNvSpPr txBox="1"/>
          <p:nvPr/>
        </p:nvSpPr>
        <p:spPr>
          <a:xfrm>
            <a:off x="5714999" y="423313"/>
            <a:ext cx="5728233" cy="46166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3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پاسخ به سوالات مطرح شده در فصل اول پژوهش </a:t>
            </a:r>
          </a:p>
        </p:txBody>
      </p:sp>
      <p:sp>
        <p:nvSpPr>
          <p:cNvPr id="2" name="TextBox 1">
            <a:extLst>
              <a:ext uri="{FF2B5EF4-FFF2-40B4-BE49-F238E27FC236}">
                <a16:creationId xmlns:a16="http://schemas.microsoft.com/office/drawing/2014/main" id="{05B42FE2-D2A3-897F-1FA7-99350B2019A0}"/>
              </a:ext>
            </a:extLst>
          </p:cNvPr>
          <p:cNvSpPr txBox="1"/>
          <p:nvPr/>
        </p:nvSpPr>
        <p:spPr>
          <a:xfrm>
            <a:off x="2761151" y="974192"/>
            <a:ext cx="8806983" cy="40011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7) وضعیت شاخص‌های متاورس در آموزش علوم مدارس متوسطه دوره اول شهر تهران چگونه است؟</a:t>
            </a:r>
          </a:p>
        </p:txBody>
      </p:sp>
      <p:pic>
        <p:nvPicPr>
          <p:cNvPr id="4" name="Picture 3">
            <a:extLst>
              <a:ext uri="{FF2B5EF4-FFF2-40B4-BE49-F238E27FC236}">
                <a16:creationId xmlns:a16="http://schemas.microsoft.com/office/drawing/2014/main" id="{549DE62F-B908-04C7-79DB-E3B0BA46F31E}"/>
              </a:ext>
            </a:extLst>
          </p:cNvPr>
          <p:cNvPicPr>
            <a:picLocks noChangeAspect="1"/>
          </p:cNvPicPr>
          <p:nvPr/>
        </p:nvPicPr>
        <p:blipFill>
          <a:blip r:embed="rId4"/>
          <a:stretch>
            <a:fillRect/>
          </a:stretch>
        </p:blipFill>
        <p:spPr>
          <a:xfrm>
            <a:off x="6309257" y="1634593"/>
            <a:ext cx="5133975" cy="2200275"/>
          </a:xfrm>
          <a:prstGeom prst="rect">
            <a:avLst/>
          </a:prstGeom>
        </p:spPr>
      </p:pic>
      <p:pic>
        <p:nvPicPr>
          <p:cNvPr id="5" name="Picture 4">
            <a:extLst>
              <a:ext uri="{FF2B5EF4-FFF2-40B4-BE49-F238E27FC236}">
                <a16:creationId xmlns:a16="http://schemas.microsoft.com/office/drawing/2014/main" id="{44EE406F-9EE3-4FE3-4314-1F5277E33537}"/>
              </a:ext>
            </a:extLst>
          </p:cNvPr>
          <p:cNvPicPr>
            <a:picLocks noChangeAspect="1"/>
          </p:cNvPicPr>
          <p:nvPr/>
        </p:nvPicPr>
        <p:blipFill>
          <a:blip r:embed="rId5"/>
          <a:stretch>
            <a:fillRect/>
          </a:stretch>
        </p:blipFill>
        <p:spPr>
          <a:xfrm>
            <a:off x="748767" y="1639728"/>
            <a:ext cx="5267325" cy="1847850"/>
          </a:xfrm>
          <a:prstGeom prst="rect">
            <a:avLst/>
          </a:prstGeom>
        </p:spPr>
      </p:pic>
      <p:pic>
        <p:nvPicPr>
          <p:cNvPr id="7" name="Picture 6">
            <a:extLst>
              <a:ext uri="{FF2B5EF4-FFF2-40B4-BE49-F238E27FC236}">
                <a16:creationId xmlns:a16="http://schemas.microsoft.com/office/drawing/2014/main" id="{D9A2AEEA-0AD9-10FA-BB75-2823EC8645A8}"/>
              </a:ext>
            </a:extLst>
          </p:cNvPr>
          <p:cNvPicPr>
            <a:picLocks noChangeAspect="1"/>
          </p:cNvPicPr>
          <p:nvPr/>
        </p:nvPicPr>
        <p:blipFill>
          <a:blip r:embed="rId6"/>
          <a:stretch>
            <a:fillRect/>
          </a:stretch>
        </p:blipFill>
        <p:spPr>
          <a:xfrm>
            <a:off x="3557381" y="3968558"/>
            <a:ext cx="5257800" cy="2286000"/>
          </a:xfrm>
          <a:prstGeom prst="rect">
            <a:avLst/>
          </a:prstGeom>
        </p:spPr>
      </p:pic>
      <p:sp>
        <p:nvSpPr>
          <p:cNvPr id="16" name="Regular Pentagon 1">
            <a:extLst>
              <a:ext uri="{FF2B5EF4-FFF2-40B4-BE49-F238E27FC236}">
                <a16:creationId xmlns:a16="http://schemas.microsoft.com/office/drawing/2014/main" id="{10A48FAF-8A87-83C5-6B2D-C026750A949D}"/>
              </a:ext>
            </a:extLst>
          </p:cNvPr>
          <p:cNvSpPr/>
          <p:nvPr/>
        </p:nvSpPr>
        <p:spPr>
          <a:xfrm>
            <a:off x="31509" y="6244425"/>
            <a:ext cx="769815" cy="589033"/>
          </a:xfrm>
          <a:prstGeom prst="pentagon">
            <a:avLst/>
          </a:prstGeom>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28</a:t>
            </a:r>
          </a:p>
        </p:txBody>
      </p:sp>
      <p:grpSp>
        <p:nvGrpSpPr>
          <p:cNvPr id="17" name="Group 16">
            <a:extLst>
              <a:ext uri="{FF2B5EF4-FFF2-40B4-BE49-F238E27FC236}">
                <a16:creationId xmlns:a16="http://schemas.microsoft.com/office/drawing/2014/main" id="{1F2C5061-B815-09C8-8BBE-03BE2B1CD99F}"/>
              </a:ext>
            </a:extLst>
          </p:cNvPr>
          <p:cNvGrpSpPr/>
          <p:nvPr/>
        </p:nvGrpSpPr>
        <p:grpSpPr>
          <a:xfrm>
            <a:off x="-27981" y="4984146"/>
            <a:ext cx="2500375" cy="1861361"/>
            <a:chOff x="-27981" y="4984146"/>
            <a:chExt cx="2500375" cy="1861361"/>
          </a:xfrm>
        </p:grpSpPr>
        <p:grpSp>
          <p:nvGrpSpPr>
            <p:cNvPr id="18" name="Google Shape;372;p26">
              <a:extLst>
                <a:ext uri="{FF2B5EF4-FFF2-40B4-BE49-F238E27FC236}">
                  <a16:creationId xmlns:a16="http://schemas.microsoft.com/office/drawing/2014/main" id="{75FCCE25-CDBA-BC72-0296-DE6EF45D53F0}"/>
                </a:ext>
              </a:extLst>
            </p:cNvPr>
            <p:cNvGrpSpPr/>
            <p:nvPr/>
          </p:nvGrpSpPr>
          <p:grpSpPr>
            <a:xfrm>
              <a:off x="-27981" y="4984146"/>
              <a:ext cx="2500375" cy="1861361"/>
              <a:chOff x="2729825" y="2787050"/>
              <a:chExt cx="3419550" cy="2545625"/>
            </a:xfrm>
          </p:grpSpPr>
          <p:sp>
            <p:nvSpPr>
              <p:cNvPr id="20" name="Google Shape;373;p26">
                <a:extLst>
                  <a:ext uri="{FF2B5EF4-FFF2-40B4-BE49-F238E27FC236}">
                    <a16:creationId xmlns:a16="http://schemas.microsoft.com/office/drawing/2014/main" id="{D7C98DDC-2EF0-5947-5A3A-FD135D717554}"/>
                  </a:ext>
                </a:extLst>
              </p:cNvPr>
              <p:cNvSpPr/>
              <p:nvPr/>
            </p:nvSpPr>
            <p:spPr>
              <a:xfrm>
                <a:off x="4430425" y="4552400"/>
                <a:ext cx="1709725" cy="772725"/>
              </a:xfrm>
              <a:custGeom>
                <a:avLst/>
                <a:gdLst/>
                <a:ahLst/>
                <a:cxnLst/>
                <a:rect l="l" t="t" r="r" b="b"/>
                <a:pathLst>
                  <a:path w="68389" h="30909" extrusionOk="0">
                    <a:moveTo>
                      <a:pt x="68388" y="1"/>
                    </a:moveTo>
                    <a:lnTo>
                      <a:pt x="988" y="25476"/>
                    </a:lnTo>
                    <a:lnTo>
                      <a:pt x="0" y="30908"/>
                    </a:lnTo>
                    <a:lnTo>
                      <a:pt x="67894" y="5435"/>
                    </a:lnTo>
                    <a:lnTo>
                      <a:pt x="68388" y="1"/>
                    </a:lnTo>
                    <a:close/>
                  </a:path>
                </a:pathLst>
              </a:custGeom>
              <a:solidFill>
                <a:srgbClr val="C6FF0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374;p26">
                <a:extLst>
                  <a:ext uri="{FF2B5EF4-FFF2-40B4-BE49-F238E27FC236}">
                    <a16:creationId xmlns:a16="http://schemas.microsoft.com/office/drawing/2014/main" id="{CAEC5256-7036-30F9-0C79-26306D0C2E0B}"/>
                  </a:ext>
                </a:extLst>
              </p:cNvPr>
              <p:cNvSpPr/>
              <p:nvPr/>
            </p:nvSpPr>
            <p:spPr>
              <a:xfrm>
                <a:off x="4422150" y="4544825"/>
                <a:ext cx="1725925" cy="787850"/>
              </a:xfrm>
              <a:custGeom>
                <a:avLst/>
                <a:gdLst/>
                <a:ahLst/>
                <a:cxnLst/>
                <a:rect l="l" t="t" r="r" b="b"/>
                <a:pathLst>
                  <a:path w="69037" h="31514" extrusionOk="0">
                    <a:moveTo>
                      <a:pt x="68374" y="757"/>
                    </a:moveTo>
                    <a:lnTo>
                      <a:pt x="67941" y="5521"/>
                    </a:lnTo>
                    <a:lnTo>
                      <a:pt x="724" y="30742"/>
                    </a:lnTo>
                    <a:lnTo>
                      <a:pt x="724" y="30742"/>
                    </a:lnTo>
                    <a:lnTo>
                      <a:pt x="1585" y="26001"/>
                    </a:lnTo>
                    <a:lnTo>
                      <a:pt x="68374" y="757"/>
                    </a:lnTo>
                    <a:close/>
                    <a:moveTo>
                      <a:pt x="68720" y="1"/>
                    </a:moveTo>
                    <a:cubicBezTo>
                      <a:pt x="68685" y="1"/>
                      <a:pt x="68648" y="7"/>
                      <a:pt x="68612" y="21"/>
                    </a:cubicBezTo>
                    <a:lnTo>
                      <a:pt x="1212" y="25496"/>
                    </a:lnTo>
                    <a:cubicBezTo>
                      <a:pt x="1112" y="25532"/>
                      <a:pt x="1041" y="25620"/>
                      <a:pt x="1021" y="25725"/>
                    </a:cubicBezTo>
                    <a:lnTo>
                      <a:pt x="35" y="31158"/>
                    </a:lnTo>
                    <a:cubicBezTo>
                      <a:pt x="0" y="31343"/>
                      <a:pt x="143" y="31514"/>
                      <a:pt x="331" y="31514"/>
                    </a:cubicBezTo>
                    <a:cubicBezTo>
                      <a:pt x="367" y="31514"/>
                      <a:pt x="403" y="31507"/>
                      <a:pt x="437" y="31495"/>
                    </a:cubicBezTo>
                    <a:lnTo>
                      <a:pt x="68330" y="6019"/>
                    </a:lnTo>
                    <a:cubicBezTo>
                      <a:pt x="68440" y="5979"/>
                      <a:pt x="68514" y="5880"/>
                      <a:pt x="68526" y="5764"/>
                    </a:cubicBezTo>
                    <a:lnTo>
                      <a:pt x="69019" y="331"/>
                    </a:lnTo>
                    <a:cubicBezTo>
                      <a:pt x="69036" y="147"/>
                      <a:pt x="68890" y="1"/>
                      <a:pt x="68720"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375;p26">
                <a:extLst>
                  <a:ext uri="{FF2B5EF4-FFF2-40B4-BE49-F238E27FC236}">
                    <a16:creationId xmlns:a16="http://schemas.microsoft.com/office/drawing/2014/main" id="{C3FB1E8E-9026-FF70-52C3-62C4AB70FFF3}"/>
                  </a:ext>
                </a:extLst>
              </p:cNvPr>
              <p:cNvSpPr/>
              <p:nvPr/>
            </p:nvSpPr>
            <p:spPr>
              <a:xfrm>
                <a:off x="4471675" y="4721000"/>
                <a:ext cx="1414175" cy="525075"/>
              </a:xfrm>
              <a:custGeom>
                <a:avLst/>
                <a:gdLst/>
                <a:ahLst/>
                <a:cxnLst/>
                <a:rect l="l" t="t" r="r" b="b"/>
                <a:pathLst>
                  <a:path w="56567" h="21003" extrusionOk="0">
                    <a:moveTo>
                      <a:pt x="56396" y="0"/>
                    </a:moveTo>
                    <a:cubicBezTo>
                      <a:pt x="56379" y="0"/>
                      <a:pt x="56361" y="3"/>
                      <a:pt x="56343" y="10"/>
                    </a:cubicBezTo>
                    <a:lnTo>
                      <a:pt x="159" y="20710"/>
                    </a:lnTo>
                    <a:cubicBezTo>
                      <a:pt x="1" y="20768"/>
                      <a:pt x="43" y="21002"/>
                      <a:pt x="211" y="21003"/>
                    </a:cubicBezTo>
                    <a:cubicBezTo>
                      <a:pt x="230" y="21003"/>
                      <a:pt x="247" y="20999"/>
                      <a:pt x="264" y="20992"/>
                    </a:cubicBezTo>
                    <a:lnTo>
                      <a:pt x="56448" y="293"/>
                    </a:lnTo>
                    <a:cubicBezTo>
                      <a:pt x="56526" y="264"/>
                      <a:pt x="56566" y="178"/>
                      <a:pt x="56538" y="99"/>
                    </a:cubicBezTo>
                    <a:cubicBezTo>
                      <a:pt x="56515" y="38"/>
                      <a:pt x="56457" y="0"/>
                      <a:pt x="5639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376;p26">
                <a:extLst>
                  <a:ext uri="{FF2B5EF4-FFF2-40B4-BE49-F238E27FC236}">
                    <a16:creationId xmlns:a16="http://schemas.microsoft.com/office/drawing/2014/main" id="{C9E2B8BA-E3F7-B863-6C52-47116DE44A0D}"/>
                  </a:ext>
                </a:extLst>
              </p:cNvPr>
              <p:cNvSpPr/>
              <p:nvPr/>
            </p:nvSpPr>
            <p:spPr>
              <a:xfrm>
                <a:off x="4434700" y="4948950"/>
                <a:ext cx="908950" cy="340225"/>
              </a:xfrm>
              <a:custGeom>
                <a:avLst/>
                <a:gdLst/>
                <a:ahLst/>
                <a:cxnLst/>
                <a:rect l="l" t="t" r="r" b="b"/>
                <a:pathLst>
                  <a:path w="36358" h="13609" extrusionOk="0">
                    <a:moveTo>
                      <a:pt x="36187" y="0"/>
                    </a:moveTo>
                    <a:cubicBezTo>
                      <a:pt x="36171" y="0"/>
                      <a:pt x="36154" y="3"/>
                      <a:pt x="36137" y="9"/>
                    </a:cubicBezTo>
                    <a:lnTo>
                      <a:pt x="159" y="13315"/>
                    </a:lnTo>
                    <a:cubicBezTo>
                      <a:pt x="1" y="13374"/>
                      <a:pt x="42" y="13609"/>
                      <a:pt x="211" y="13609"/>
                    </a:cubicBezTo>
                    <a:cubicBezTo>
                      <a:pt x="230" y="13609"/>
                      <a:pt x="247" y="13605"/>
                      <a:pt x="264" y="13599"/>
                    </a:cubicBezTo>
                    <a:lnTo>
                      <a:pt x="36242" y="293"/>
                    </a:lnTo>
                    <a:cubicBezTo>
                      <a:pt x="36319" y="263"/>
                      <a:pt x="36358" y="177"/>
                      <a:pt x="36329" y="100"/>
                    </a:cubicBezTo>
                    <a:cubicBezTo>
                      <a:pt x="36306" y="38"/>
                      <a:pt x="36249" y="0"/>
                      <a:pt x="3618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377;p26">
                <a:extLst>
                  <a:ext uri="{FF2B5EF4-FFF2-40B4-BE49-F238E27FC236}">
                    <a16:creationId xmlns:a16="http://schemas.microsoft.com/office/drawing/2014/main" id="{D5FF740C-9672-1248-79A7-0C13967C7CAB}"/>
                  </a:ext>
                </a:extLst>
              </p:cNvPr>
              <p:cNvSpPr/>
              <p:nvPr/>
            </p:nvSpPr>
            <p:spPr>
              <a:xfrm>
                <a:off x="2731550" y="3426875"/>
                <a:ext cx="1731425" cy="1905800"/>
              </a:xfrm>
              <a:custGeom>
                <a:avLst/>
                <a:gdLst/>
                <a:ahLst/>
                <a:cxnLst/>
                <a:rect l="l" t="t" r="r" b="b"/>
                <a:pathLst>
                  <a:path w="69257" h="76232" extrusionOk="0">
                    <a:moveTo>
                      <a:pt x="605" y="1044"/>
                    </a:moveTo>
                    <a:lnTo>
                      <a:pt x="68618" y="70595"/>
                    </a:lnTo>
                    <a:lnTo>
                      <a:pt x="67762" y="75301"/>
                    </a:lnTo>
                    <a:lnTo>
                      <a:pt x="604" y="6602"/>
                    </a:lnTo>
                    <a:lnTo>
                      <a:pt x="605" y="1044"/>
                    </a:lnTo>
                    <a:close/>
                    <a:moveTo>
                      <a:pt x="305" y="0"/>
                    </a:moveTo>
                    <a:cubicBezTo>
                      <a:pt x="150" y="0"/>
                      <a:pt x="0" y="121"/>
                      <a:pt x="0" y="303"/>
                    </a:cubicBezTo>
                    <a:lnTo>
                      <a:pt x="0" y="6725"/>
                    </a:lnTo>
                    <a:cubicBezTo>
                      <a:pt x="0" y="6803"/>
                      <a:pt x="31" y="6879"/>
                      <a:pt x="86" y="6935"/>
                    </a:cubicBezTo>
                    <a:lnTo>
                      <a:pt x="67739" y="76141"/>
                    </a:lnTo>
                    <a:cubicBezTo>
                      <a:pt x="67797" y="76199"/>
                      <a:pt x="67873" y="76231"/>
                      <a:pt x="67955" y="76232"/>
                    </a:cubicBezTo>
                    <a:lnTo>
                      <a:pt x="67955" y="76232"/>
                    </a:lnTo>
                    <a:cubicBezTo>
                      <a:pt x="68101" y="76231"/>
                      <a:pt x="68225" y="76127"/>
                      <a:pt x="68251" y="75983"/>
                    </a:cubicBezTo>
                    <a:lnTo>
                      <a:pt x="69239" y="70549"/>
                    </a:lnTo>
                    <a:cubicBezTo>
                      <a:pt x="69256" y="70453"/>
                      <a:pt x="69226" y="70354"/>
                      <a:pt x="69158" y="70284"/>
                    </a:cubicBezTo>
                    <a:lnTo>
                      <a:pt x="518" y="92"/>
                    </a:lnTo>
                    <a:cubicBezTo>
                      <a:pt x="456" y="29"/>
                      <a:pt x="380" y="0"/>
                      <a:pt x="305" y="0"/>
                    </a:cubicBezTo>
                    <a:close/>
                    <a:moveTo>
                      <a:pt x="67955" y="76232"/>
                    </a:moveTo>
                    <a:cubicBezTo>
                      <a:pt x="67955" y="76232"/>
                      <a:pt x="67954" y="76232"/>
                      <a:pt x="67954" y="76232"/>
                    </a:cubicBezTo>
                    <a:lnTo>
                      <a:pt x="67955" y="76232"/>
                    </a:lnTo>
                    <a:cubicBezTo>
                      <a:pt x="67955" y="76232"/>
                      <a:pt x="67955" y="76232"/>
                      <a:pt x="67955" y="76232"/>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378;p26">
                <a:extLst>
                  <a:ext uri="{FF2B5EF4-FFF2-40B4-BE49-F238E27FC236}">
                    <a16:creationId xmlns:a16="http://schemas.microsoft.com/office/drawing/2014/main" id="{BF1BE969-24D3-286C-E437-D9E42BCDC1E7}"/>
                  </a:ext>
                </a:extLst>
              </p:cNvPr>
              <p:cNvSpPr/>
              <p:nvPr/>
            </p:nvSpPr>
            <p:spPr>
              <a:xfrm>
                <a:off x="2760150" y="3556625"/>
                <a:ext cx="1013400" cy="1011775"/>
              </a:xfrm>
              <a:custGeom>
                <a:avLst/>
                <a:gdLst/>
                <a:ahLst/>
                <a:cxnLst/>
                <a:rect l="l" t="t" r="r" b="b"/>
                <a:pathLst>
                  <a:path w="40536" h="40471" extrusionOk="0">
                    <a:moveTo>
                      <a:pt x="165" y="1"/>
                    </a:moveTo>
                    <a:cubicBezTo>
                      <a:pt x="127" y="1"/>
                      <a:pt x="88" y="16"/>
                      <a:pt x="59" y="45"/>
                    </a:cubicBezTo>
                    <a:cubicBezTo>
                      <a:pt x="0" y="104"/>
                      <a:pt x="0" y="200"/>
                      <a:pt x="59" y="259"/>
                    </a:cubicBezTo>
                    <a:lnTo>
                      <a:pt x="40226" y="40426"/>
                    </a:lnTo>
                    <a:cubicBezTo>
                      <a:pt x="40255" y="40454"/>
                      <a:pt x="40294" y="40470"/>
                      <a:pt x="40333" y="40470"/>
                    </a:cubicBezTo>
                    <a:cubicBezTo>
                      <a:pt x="40467" y="40470"/>
                      <a:pt x="40535" y="40308"/>
                      <a:pt x="40440" y="40213"/>
                    </a:cubicBezTo>
                    <a:lnTo>
                      <a:pt x="273" y="45"/>
                    </a:lnTo>
                    <a:cubicBezTo>
                      <a:pt x="243" y="16"/>
                      <a:pt x="204" y="1"/>
                      <a:pt x="165"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Google Shape;379;p26">
                <a:extLst>
                  <a:ext uri="{FF2B5EF4-FFF2-40B4-BE49-F238E27FC236}">
                    <a16:creationId xmlns:a16="http://schemas.microsoft.com/office/drawing/2014/main" id="{1DCB36EE-8797-FE5E-48FF-496416386C33}"/>
                  </a:ext>
                </a:extLst>
              </p:cNvPr>
              <p:cNvSpPr/>
              <p:nvPr/>
            </p:nvSpPr>
            <p:spPr>
              <a:xfrm>
                <a:off x="3234375" y="3987775"/>
                <a:ext cx="1056625" cy="1079625"/>
              </a:xfrm>
              <a:custGeom>
                <a:avLst/>
                <a:gdLst/>
                <a:ahLst/>
                <a:cxnLst/>
                <a:rect l="l" t="t" r="r" b="b"/>
                <a:pathLst>
                  <a:path w="42265" h="43185" extrusionOk="0">
                    <a:moveTo>
                      <a:pt x="167" y="0"/>
                    </a:moveTo>
                    <a:cubicBezTo>
                      <a:pt x="129" y="0"/>
                      <a:pt x="91" y="14"/>
                      <a:pt x="61" y="44"/>
                    </a:cubicBezTo>
                    <a:cubicBezTo>
                      <a:pt x="0" y="103"/>
                      <a:pt x="2" y="202"/>
                      <a:pt x="64" y="261"/>
                    </a:cubicBezTo>
                    <a:lnTo>
                      <a:pt x="41956" y="43139"/>
                    </a:lnTo>
                    <a:cubicBezTo>
                      <a:pt x="41984" y="43169"/>
                      <a:pt x="42023" y="43185"/>
                      <a:pt x="42064" y="43185"/>
                    </a:cubicBezTo>
                    <a:cubicBezTo>
                      <a:pt x="42197" y="43185"/>
                      <a:pt x="42265" y="43024"/>
                      <a:pt x="42172" y="42928"/>
                    </a:cubicBezTo>
                    <a:lnTo>
                      <a:pt x="280" y="51"/>
                    </a:lnTo>
                    <a:cubicBezTo>
                      <a:pt x="250" y="17"/>
                      <a:pt x="208" y="0"/>
                      <a:pt x="16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Google Shape;380;p26">
                <a:extLst>
                  <a:ext uri="{FF2B5EF4-FFF2-40B4-BE49-F238E27FC236}">
                    <a16:creationId xmlns:a16="http://schemas.microsoft.com/office/drawing/2014/main" id="{7D7204D6-CC3E-6E91-6BD2-B6F48B5ACB27}"/>
                  </a:ext>
                </a:extLst>
              </p:cNvPr>
              <p:cNvSpPr/>
              <p:nvPr/>
            </p:nvSpPr>
            <p:spPr>
              <a:xfrm>
                <a:off x="2739100" y="2878775"/>
                <a:ext cx="3401050" cy="2310525"/>
              </a:xfrm>
              <a:custGeom>
                <a:avLst/>
                <a:gdLst/>
                <a:ahLst/>
                <a:cxnLst/>
                <a:rect l="l" t="t" r="r" b="b"/>
                <a:pathLst>
                  <a:path w="136042" h="92421" extrusionOk="0">
                    <a:moveTo>
                      <a:pt x="66188" y="0"/>
                    </a:moveTo>
                    <a:lnTo>
                      <a:pt x="1" y="22227"/>
                    </a:lnTo>
                    <a:lnTo>
                      <a:pt x="68641" y="92421"/>
                    </a:lnTo>
                    <a:lnTo>
                      <a:pt x="136041" y="66946"/>
                    </a:lnTo>
                    <a:lnTo>
                      <a:pt x="66188" y="0"/>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Google Shape;381;p26">
                <a:extLst>
                  <a:ext uri="{FF2B5EF4-FFF2-40B4-BE49-F238E27FC236}">
                    <a16:creationId xmlns:a16="http://schemas.microsoft.com/office/drawing/2014/main" id="{CC5F7DDE-675C-00C4-D921-9E6BD83F1CF0}"/>
                  </a:ext>
                </a:extLst>
              </p:cNvPr>
              <p:cNvSpPr/>
              <p:nvPr/>
            </p:nvSpPr>
            <p:spPr>
              <a:xfrm>
                <a:off x="2729825" y="2871200"/>
                <a:ext cx="3419550" cy="2325625"/>
              </a:xfrm>
              <a:custGeom>
                <a:avLst/>
                <a:gdLst/>
                <a:ahLst/>
                <a:cxnLst/>
                <a:rect l="l" t="t" r="r" b="b"/>
                <a:pathLst>
                  <a:path w="136782" h="93025" extrusionOk="0">
                    <a:moveTo>
                      <a:pt x="66482" y="647"/>
                    </a:moveTo>
                    <a:lnTo>
                      <a:pt x="135858" y="67136"/>
                    </a:lnTo>
                    <a:lnTo>
                      <a:pt x="69089" y="92371"/>
                    </a:lnTo>
                    <a:lnTo>
                      <a:pt x="924" y="22662"/>
                    </a:lnTo>
                    <a:lnTo>
                      <a:pt x="66482" y="647"/>
                    </a:lnTo>
                    <a:close/>
                    <a:moveTo>
                      <a:pt x="66560" y="0"/>
                    </a:moveTo>
                    <a:cubicBezTo>
                      <a:pt x="66527" y="0"/>
                      <a:pt x="66494" y="6"/>
                      <a:pt x="66463" y="17"/>
                    </a:cubicBezTo>
                    <a:lnTo>
                      <a:pt x="276" y="22244"/>
                    </a:lnTo>
                    <a:cubicBezTo>
                      <a:pt x="64" y="22315"/>
                      <a:pt x="0" y="22582"/>
                      <a:pt x="156" y="22742"/>
                    </a:cubicBezTo>
                    <a:lnTo>
                      <a:pt x="68796" y="92934"/>
                    </a:lnTo>
                    <a:cubicBezTo>
                      <a:pt x="68852" y="92993"/>
                      <a:pt x="68931" y="93025"/>
                      <a:pt x="69012" y="93025"/>
                    </a:cubicBezTo>
                    <a:cubicBezTo>
                      <a:pt x="69048" y="93025"/>
                      <a:pt x="69085" y="93018"/>
                      <a:pt x="69119" y="93005"/>
                    </a:cubicBezTo>
                    <a:lnTo>
                      <a:pt x="136519" y="67532"/>
                    </a:lnTo>
                    <a:cubicBezTo>
                      <a:pt x="136727" y="67452"/>
                      <a:pt x="136781" y="67184"/>
                      <a:pt x="136621" y="67032"/>
                    </a:cubicBezTo>
                    <a:lnTo>
                      <a:pt x="66767" y="85"/>
                    </a:lnTo>
                    <a:cubicBezTo>
                      <a:pt x="66711" y="30"/>
                      <a:pt x="66636" y="0"/>
                      <a:pt x="66560"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Google Shape;384;p26">
                <a:extLst>
                  <a:ext uri="{FF2B5EF4-FFF2-40B4-BE49-F238E27FC236}">
                    <a16:creationId xmlns:a16="http://schemas.microsoft.com/office/drawing/2014/main" id="{307F5B96-B91C-332D-D22B-F9F90058DE47}"/>
                  </a:ext>
                </a:extLst>
              </p:cNvPr>
              <p:cNvSpPr/>
              <p:nvPr/>
            </p:nvSpPr>
            <p:spPr>
              <a:xfrm>
                <a:off x="2924050" y="3207600"/>
                <a:ext cx="147750" cy="239450"/>
              </a:xfrm>
              <a:custGeom>
                <a:avLst/>
                <a:gdLst/>
                <a:ahLst/>
                <a:cxnLst/>
                <a:rect l="l" t="t" r="r" b="b"/>
                <a:pathLst>
                  <a:path w="5910" h="9578" extrusionOk="0">
                    <a:moveTo>
                      <a:pt x="1141" y="1"/>
                    </a:moveTo>
                    <a:cubicBezTo>
                      <a:pt x="666" y="1"/>
                      <a:pt x="234" y="327"/>
                      <a:pt x="126" y="810"/>
                    </a:cubicBezTo>
                    <a:cubicBezTo>
                      <a:pt x="0" y="1368"/>
                      <a:pt x="352" y="1922"/>
                      <a:pt x="910" y="2048"/>
                    </a:cubicBezTo>
                    <a:cubicBezTo>
                      <a:pt x="2294" y="2358"/>
                      <a:pt x="3386" y="3619"/>
                      <a:pt x="3627" y="5186"/>
                    </a:cubicBezTo>
                    <a:cubicBezTo>
                      <a:pt x="3783" y="6185"/>
                      <a:pt x="3578" y="7174"/>
                      <a:pt x="3052" y="7971"/>
                    </a:cubicBezTo>
                    <a:cubicBezTo>
                      <a:pt x="2842" y="8289"/>
                      <a:pt x="2824" y="8697"/>
                      <a:pt x="3004" y="9033"/>
                    </a:cubicBezTo>
                    <a:cubicBezTo>
                      <a:pt x="3185" y="9369"/>
                      <a:pt x="3535" y="9578"/>
                      <a:pt x="3916" y="9578"/>
                    </a:cubicBezTo>
                    <a:cubicBezTo>
                      <a:pt x="3917" y="9578"/>
                      <a:pt x="3918" y="9578"/>
                      <a:pt x="3920" y="9578"/>
                    </a:cubicBezTo>
                    <a:cubicBezTo>
                      <a:pt x="4268" y="9578"/>
                      <a:pt x="4592" y="9402"/>
                      <a:pt x="4783" y="9112"/>
                    </a:cubicBezTo>
                    <a:cubicBezTo>
                      <a:pt x="5592" y="7885"/>
                      <a:pt x="5909" y="6379"/>
                      <a:pt x="5677" y="4870"/>
                    </a:cubicBezTo>
                    <a:cubicBezTo>
                      <a:pt x="5306" y="2467"/>
                      <a:pt x="3572" y="520"/>
                      <a:pt x="1364" y="25"/>
                    </a:cubicBezTo>
                    <a:cubicBezTo>
                      <a:pt x="1289" y="8"/>
                      <a:pt x="1214" y="1"/>
                      <a:pt x="114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Google Shape;385;p26">
                <a:extLst>
                  <a:ext uri="{FF2B5EF4-FFF2-40B4-BE49-F238E27FC236}">
                    <a16:creationId xmlns:a16="http://schemas.microsoft.com/office/drawing/2014/main" id="{47AFBD4D-1C18-C205-14BC-C7D8A398B8F3}"/>
                  </a:ext>
                </a:extLst>
              </p:cNvPr>
              <p:cNvSpPr/>
              <p:nvPr/>
            </p:nvSpPr>
            <p:spPr>
              <a:xfrm>
                <a:off x="3166700" y="3118625"/>
                <a:ext cx="147750" cy="239475"/>
              </a:xfrm>
              <a:custGeom>
                <a:avLst/>
                <a:gdLst/>
                <a:ahLst/>
                <a:cxnLst/>
                <a:rect l="l" t="t" r="r" b="b"/>
                <a:pathLst>
                  <a:path w="5910" h="9579" extrusionOk="0">
                    <a:moveTo>
                      <a:pt x="1136" y="0"/>
                    </a:moveTo>
                    <a:cubicBezTo>
                      <a:pt x="662" y="0"/>
                      <a:pt x="234" y="328"/>
                      <a:pt x="126" y="810"/>
                    </a:cubicBezTo>
                    <a:cubicBezTo>
                      <a:pt x="0" y="1368"/>
                      <a:pt x="352" y="1922"/>
                      <a:pt x="910" y="2047"/>
                    </a:cubicBezTo>
                    <a:cubicBezTo>
                      <a:pt x="2293" y="2358"/>
                      <a:pt x="3386" y="3619"/>
                      <a:pt x="3627" y="5186"/>
                    </a:cubicBezTo>
                    <a:cubicBezTo>
                      <a:pt x="3782" y="6186"/>
                      <a:pt x="3577" y="7175"/>
                      <a:pt x="3052" y="7971"/>
                    </a:cubicBezTo>
                    <a:cubicBezTo>
                      <a:pt x="2842" y="8290"/>
                      <a:pt x="2824" y="8698"/>
                      <a:pt x="3004" y="9032"/>
                    </a:cubicBezTo>
                    <a:cubicBezTo>
                      <a:pt x="3185" y="9368"/>
                      <a:pt x="3535" y="9579"/>
                      <a:pt x="3916" y="9579"/>
                    </a:cubicBezTo>
                    <a:cubicBezTo>
                      <a:pt x="4265" y="9579"/>
                      <a:pt x="4590" y="9404"/>
                      <a:pt x="4782" y="9113"/>
                    </a:cubicBezTo>
                    <a:cubicBezTo>
                      <a:pt x="5592" y="7886"/>
                      <a:pt x="5909" y="6379"/>
                      <a:pt x="5677" y="4870"/>
                    </a:cubicBezTo>
                    <a:cubicBezTo>
                      <a:pt x="5305" y="2468"/>
                      <a:pt x="3573" y="521"/>
                      <a:pt x="1364" y="26"/>
                    </a:cubicBezTo>
                    <a:cubicBezTo>
                      <a:pt x="1288" y="9"/>
                      <a:pt x="1212" y="0"/>
                      <a:pt x="113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Google Shape;386;p26">
                <a:extLst>
                  <a:ext uri="{FF2B5EF4-FFF2-40B4-BE49-F238E27FC236}">
                    <a16:creationId xmlns:a16="http://schemas.microsoft.com/office/drawing/2014/main" id="{2442743D-F6E1-7573-8134-167A2779E6B1}"/>
                  </a:ext>
                </a:extLst>
              </p:cNvPr>
              <p:cNvSpPr/>
              <p:nvPr/>
            </p:nvSpPr>
            <p:spPr>
              <a:xfrm>
                <a:off x="4132125" y="2787050"/>
                <a:ext cx="147475" cy="239450"/>
              </a:xfrm>
              <a:custGeom>
                <a:avLst/>
                <a:gdLst/>
                <a:ahLst/>
                <a:cxnLst/>
                <a:rect l="l" t="t" r="r" b="b"/>
                <a:pathLst>
                  <a:path w="5899" h="9578" extrusionOk="0">
                    <a:moveTo>
                      <a:pt x="1136" y="1"/>
                    </a:moveTo>
                    <a:cubicBezTo>
                      <a:pt x="661" y="1"/>
                      <a:pt x="233" y="329"/>
                      <a:pt x="124" y="811"/>
                    </a:cubicBezTo>
                    <a:cubicBezTo>
                      <a:pt x="0" y="1366"/>
                      <a:pt x="346" y="1918"/>
                      <a:pt x="899" y="2046"/>
                    </a:cubicBezTo>
                    <a:cubicBezTo>
                      <a:pt x="2284" y="2357"/>
                      <a:pt x="3375" y="3618"/>
                      <a:pt x="3617" y="5185"/>
                    </a:cubicBezTo>
                    <a:cubicBezTo>
                      <a:pt x="3772" y="6185"/>
                      <a:pt x="3567" y="7174"/>
                      <a:pt x="3042" y="7970"/>
                    </a:cubicBezTo>
                    <a:cubicBezTo>
                      <a:pt x="2831" y="8289"/>
                      <a:pt x="2813" y="8696"/>
                      <a:pt x="2994" y="9031"/>
                    </a:cubicBezTo>
                    <a:cubicBezTo>
                      <a:pt x="3174" y="9367"/>
                      <a:pt x="3525" y="9577"/>
                      <a:pt x="3905" y="9578"/>
                    </a:cubicBezTo>
                    <a:cubicBezTo>
                      <a:pt x="4254" y="9578"/>
                      <a:pt x="4579" y="9403"/>
                      <a:pt x="4770" y="9112"/>
                    </a:cubicBezTo>
                    <a:cubicBezTo>
                      <a:pt x="5580" y="7885"/>
                      <a:pt x="5898" y="6378"/>
                      <a:pt x="5665" y="4870"/>
                    </a:cubicBezTo>
                    <a:cubicBezTo>
                      <a:pt x="5295" y="2466"/>
                      <a:pt x="3563" y="519"/>
                      <a:pt x="1354" y="24"/>
                    </a:cubicBezTo>
                    <a:cubicBezTo>
                      <a:pt x="1281" y="8"/>
                      <a:pt x="1208" y="1"/>
                      <a:pt x="113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Google Shape;387;p26">
                <a:extLst>
                  <a:ext uri="{FF2B5EF4-FFF2-40B4-BE49-F238E27FC236}">
                    <a16:creationId xmlns:a16="http://schemas.microsoft.com/office/drawing/2014/main" id="{F5424519-471A-C604-E321-1425B7A9F673}"/>
                  </a:ext>
                </a:extLst>
              </p:cNvPr>
              <p:cNvSpPr/>
              <p:nvPr/>
            </p:nvSpPr>
            <p:spPr>
              <a:xfrm>
                <a:off x="3886525" y="2862525"/>
                <a:ext cx="147750" cy="239475"/>
              </a:xfrm>
              <a:custGeom>
                <a:avLst/>
                <a:gdLst/>
                <a:ahLst/>
                <a:cxnLst/>
                <a:rect l="l" t="t" r="r" b="b"/>
                <a:pathLst>
                  <a:path w="5910" h="9579" extrusionOk="0">
                    <a:moveTo>
                      <a:pt x="1140" y="0"/>
                    </a:moveTo>
                    <a:cubicBezTo>
                      <a:pt x="666" y="0"/>
                      <a:pt x="235" y="326"/>
                      <a:pt x="126" y="809"/>
                    </a:cubicBezTo>
                    <a:cubicBezTo>
                      <a:pt x="1" y="1368"/>
                      <a:pt x="352" y="1922"/>
                      <a:pt x="911" y="2047"/>
                    </a:cubicBezTo>
                    <a:cubicBezTo>
                      <a:pt x="2294" y="2358"/>
                      <a:pt x="3386" y="3618"/>
                      <a:pt x="3628" y="5186"/>
                    </a:cubicBezTo>
                    <a:cubicBezTo>
                      <a:pt x="3782" y="6185"/>
                      <a:pt x="3577" y="7174"/>
                      <a:pt x="3053" y="7971"/>
                    </a:cubicBezTo>
                    <a:cubicBezTo>
                      <a:pt x="2842" y="8288"/>
                      <a:pt x="2824" y="8697"/>
                      <a:pt x="3005" y="9032"/>
                    </a:cubicBezTo>
                    <a:cubicBezTo>
                      <a:pt x="3185" y="9368"/>
                      <a:pt x="3535" y="9577"/>
                      <a:pt x="3917" y="9579"/>
                    </a:cubicBezTo>
                    <a:cubicBezTo>
                      <a:pt x="4265" y="9579"/>
                      <a:pt x="4590" y="9403"/>
                      <a:pt x="4783" y="9112"/>
                    </a:cubicBezTo>
                    <a:cubicBezTo>
                      <a:pt x="5592" y="7885"/>
                      <a:pt x="5910" y="6378"/>
                      <a:pt x="5676" y="4869"/>
                    </a:cubicBezTo>
                    <a:cubicBezTo>
                      <a:pt x="5306" y="2467"/>
                      <a:pt x="3573" y="520"/>
                      <a:pt x="1364" y="24"/>
                    </a:cubicBezTo>
                    <a:cubicBezTo>
                      <a:pt x="1289" y="8"/>
                      <a:pt x="1214" y="0"/>
                      <a:pt x="1140"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Google Shape;388;p26">
                <a:extLst>
                  <a:ext uri="{FF2B5EF4-FFF2-40B4-BE49-F238E27FC236}">
                    <a16:creationId xmlns:a16="http://schemas.microsoft.com/office/drawing/2014/main" id="{32E255C1-AA03-D188-AB01-43A8C83C7286}"/>
                  </a:ext>
                </a:extLst>
              </p:cNvPr>
              <p:cNvSpPr/>
              <p:nvPr/>
            </p:nvSpPr>
            <p:spPr>
              <a:xfrm>
                <a:off x="3663050" y="2948825"/>
                <a:ext cx="147425" cy="239425"/>
              </a:xfrm>
              <a:custGeom>
                <a:avLst/>
                <a:gdLst/>
                <a:ahLst/>
                <a:cxnLst/>
                <a:rect l="l" t="t" r="r" b="b"/>
                <a:pathLst>
                  <a:path w="5897" h="9577" extrusionOk="0">
                    <a:moveTo>
                      <a:pt x="1135" y="1"/>
                    </a:moveTo>
                    <a:cubicBezTo>
                      <a:pt x="661" y="1"/>
                      <a:pt x="233" y="329"/>
                      <a:pt x="125" y="810"/>
                    </a:cubicBezTo>
                    <a:cubicBezTo>
                      <a:pt x="1" y="1364"/>
                      <a:pt x="346" y="1915"/>
                      <a:pt x="899" y="2046"/>
                    </a:cubicBezTo>
                    <a:cubicBezTo>
                      <a:pt x="2283" y="2356"/>
                      <a:pt x="3374" y="3617"/>
                      <a:pt x="3615" y="5184"/>
                    </a:cubicBezTo>
                    <a:cubicBezTo>
                      <a:pt x="3771" y="6184"/>
                      <a:pt x="3566" y="7173"/>
                      <a:pt x="3040" y="7970"/>
                    </a:cubicBezTo>
                    <a:cubicBezTo>
                      <a:pt x="2831" y="8287"/>
                      <a:pt x="2813" y="8696"/>
                      <a:pt x="2993" y="9031"/>
                    </a:cubicBezTo>
                    <a:cubicBezTo>
                      <a:pt x="3174" y="9367"/>
                      <a:pt x="3523" y="9577"/>
                      <a:pt x="3905" y="9577"/>
                    </a:cubicBezTo>
                    <a:cubicBezTo>
                      <a:pt x="3906" y="9577"/>
                      <a:pt x="3907" y="9577"/>
                      <a:pt x="3909" y="9577"/>
                    </a:cubicBezTo>
                    <a:cubicBezTo>
                      <a:pt x="4256" y="9577"/>
                      <a:pt x="4580" y="9401"/>
                      <a:pt x="4771" y="9111"/>
                    </a:cubicBezTo>
                    <a:cubicBezTo>
                      <a:pt x="5580" y="7884"/>
                      <a:pt x="5897" y="6377"/>
                      <a:pt x="5665" y="4867"/>
                    </a:cubicBezTo>
                    <a:cubicBezTo>
                      <a:pt x="5294" y="2465"/>
                      <a:pt x="3561" y="518"/>
                      <a:pt x="1352" y="24"/>
                    </a:cubicBezTo>
                    <a:cubicBezTo>
                      <a:pt x="1279" y="8"/>
                      <a:pt x="1207" y="1"/>
                      <a:pt x="1135"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Google Shape;389;p26">
                <a:extLst>
                  <a:ext uri="{FF2B5EF4-FFF2-40B4-BE49-F238E27FC236}">
                    <a16:creationId xmlns:a16="http://schemas.microsoft.com/office/drawing/2014/main" id="{5C573B7C-1191-B458-B726-20507E8B117F}"/>
                  </a:ext>
                </a:extLst>
              </p:cNvPr>
              <p:cNvSpPr/>
              <p:nvPr/>
            </p:nvSpPr>
            <p:spPr>
              <a:xfrm>
                <a:off x="3417425" y="3018875"/>
                <a:ext cx="147750" cy="239475"/>
              </a:xfrm>
              <a:custGeom>
                <a:avLst/>
                <a:gdLst/>
                <a:ahLst/>
                <a:cxnLst/>
                <a:rect l="l" t="t" r="r" b="b"/>
                <a:pathLst>
                  <a:path w="5910" h="9579" extrusionOk="0">
                    <a:moveTo>
                      <a:pt x="1141" y="1"/>
                    </a:moveTo>
                    <a:cubicBezTo>
                      <a:pt x="666" y="1"/>
                      <a:pt x="234" y="327"/>
                      <a:pt x="126" y="810"/>
                    </a:cubicBezTo>
                    <a:cubicBezTo>
                      <a:pt x="0" y="1368"/>
                      <a:pt x="352" y="1923"/>
                      <a:pt x="910" y="2048"/>
                    </a:cubicBezTo>
                    <a:cubicBezTo>
                      <a:pt x="2294" y="2359"/>
                      <a:pt x="3386" y="3619"/>
                      <a:pt x="3628" y="5186"/>
                    </a:cubicBezTo>
                    <a:cubicBezTo>
                      <a:pt x="3782" y="6186"/>
                      <a:pt x="3578" y="7175"/>
                      <a:pt x="3053" y="7972"/>
                    </a:cubicBezTo>
                    <a:cubicBezTo>
                      <a:pt x="2842" y="8289"/>
                      <a:pt x="2824" y="8697"/>
                      <a:pt x="3004" y="9033"/>
                    </a:cubicBezTo>
                    <a:cubicBezTo>
                      <a:pt x="3185" y="9369"/>
                      <a:pt x="3536" y="9578"/>
                      <a:pt x="3916" y="9578"/>
                    </a:cubicBezTo>
                    <a:cubicBezTo>
                      <a:pt x="3917" y="9578"/>
                      <a:pt x="3918" y="9578"/>
                      <a:pt x="3920" y="9578"/>
                    </a:cubicBezTo>
                    <a:cubicBezTo>
                      <a:pt x="4267" y="9578"/>
                      <a:pt x="4591" y="9403"/>
                      <a:pt x="4782" y="9113"/>
                    </a:cubicBezTo>
                    <a:cubicBezTo>
                      <a:pt x="5592" y="7885"/>
                      <a:pt x="5909" y="6379"/>
                      <a:pt x="5677" y="4869"/>
                    </a:cubicBezTo>
                    <a:cubicBezTo>
                      <a:pt x="5305" y="2468"/>
                      <a:pt x="3572" y="521"/>
                      <a:pt x="1364" y="25"/>
                    </a:cubicBezTo>
                    <a:cubicBezTo>
                      <a:pt x="1289" y="9"/>
                      <a:pt x="1214" y="1"/>
                      <a:pt x="114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Google Shape;390;p26">
                <a:extLst>
                  <a:ext uri="{FF2B5EF4-FFF2-40B4-BE49-F238E27FC236}">
                    <a16:creationId xmlns:a16="http://schemas.microsoft.com/office/drawing/2014/main" id="{A3C79E05-5A01-6D8F-8B4D-07A5152C57DB}"/>
                  </a:ext>
                </a:extLst>
              </p:cNvPr>
              <p:cNvSpPr/>
              <p:nvPr/>
            </p:nvSpPr>
            <p:spPr>
              <a:xfrm>
                <a:off x="5810475" y="4484050"/>
                <a:ext cx="74925" cy="31725"/>
              </a:xfrm>
              <a:custGeom>
                <a:avLst/>
                <a:gdLst/>
                <a:ahLst/>
                <a:cxnLst/>
                <a:rect l="l" t="t" r="r" b="b"/>
                <a:pathLst>
                  <a:path w="2997" h="1269" extrusionOk="0">
                    <a:moveTo>
                      <a:pt x="2825" y="0"/>
                    </a:moveTo>
                    <a:cubicBezTo>
                      <a:pt x="2808" y="0"/>
                      <a:pt x="2790" y="3"/>
                      <a:pt x="2773" y="9"/>
                    </a:cubicBezTo>
                    <a:lnTo>
                      <a:pt x="159" y="975"/>
                    </a:lnTo>
                    <a:cubicBezTo>
                      <a:pt x="0" y="1034"/>
                      <a:pt x="43" y="1269"/>
                      <a:pt x="212" y="1269"/>
                    </a:cubicBezTo>
                    <a:cubicBezTo>
                      <a:pt x="229" y="1267"/>
                      <a:pt x="246" y="1265"/>
                      <a:pt x="264" y="1258"/>
                    </a:cubicBezTo>
                    <a:lnTo>
                      <a:pt x="2879" y="292"/>
                    </a:lnTo>
                    <a:cubicBezTo>
                      <a:pt x="2957" y="264"/>
                      <a:pt x="2996" y="177"/>
                      <a:pt x="2967" y="99"/>
                    </a:cubicBezTo>
                    <a:cubicBezTo>
                      <a:pt x="2945" y="38"/>
                      <a:pt x="2887" y="0"/>
                      <a:pt x="2825"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Google Shape;391;p26">
                <a:extLst>
                  <a:ext uri="{FF2B5EF4-FFF2-40B4-BE49-F238E27FC236}">
                    <a16:creationId xmlns:a16="http://schemas.microsoft.com/office/drawing/2014/main" id="{F15B9C99-E302-2E99-F7E4-155BD5D68396}"/>
                  </a:ext>
                </a:extLst>
              </p:cNvPr>
              <p:cNvSpPr/>
              <p:nvPr/>
            </p:nvSpPr>
            <p:spPr>
              <a:xfrm>
                <a:off x="4519200" y="4530150"/>
                <a:ext cx="1241350" cy="462500"/>
              </a:xfrm>
              <a:custGeom>
                <a:avLst/>
                <a:gdLst/>
                <a:ahLst/>
                <a:cxnLst/>
                <a:rect l="l" t="t" r="r" b="b"/>
                <a:pathLst>
                  <a:path w="49654" h="18500" extrusionOk="0">
                    <a:moveTo>
                      <a:pt x="49483" y="0"/>
                    </a:moveTo>
                    <a:cubicBezTo>
                      <a:pt x="49467" y="0"/>
                      <a:pt x="49450" y="3"/>
                      <a:pt x="49433" y="9"/>
                    </a:cubicBezTo>
                    <a:lnTo>
                      <a:pt x="159" y="18206"/>
                    </a:lnTo>
                    <a:cubicBezTo>
                      <a:pt x="1" y="18265"/>
                      <a:pt x="43" y="18500"/>
                      <a:pt x="212" y="18500"/>
                    </a:cubicBezTo>
                    <a:cubicBezTo>
                      <a:pt x="229" y="18500"/>
                      <a:pt x="247" y="18496"/>
                      <a:pt x="264" y="18490"/>
                    </a:cubicBezTo>
                    <a:lnTo>
                      <a:pt x="49538" y="293"/>
                    </a:lnTo>
                    <a:cubicBezTo>
                      <a:pt x="49615" y="263"/>
                      <a:pt x="49654" y="177"/>
                      <a:pt x="49625" y="100"/>
                    </a:cubicBezTo>
                    <a:cubicBezTo>
                      <a:pt x="49602" y="38"/>
                      <a:pt x="49545" y="0"/>
                      <a:pt x="49483"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Google Shape;392;p26">
                <a:extLst>
                  <a:ext uri="{FF2B5EF4-FFF2-40B4-BE49-F238E27FC236}">
                    <a16:creationId xmlns:a16="http://schemas.microsoft.com/office/drawing/2014/main" id="{8B62ADEC-75FD-BED8-78EB-944C170DC5F6}"/>
                  </a:ext>
                </a:extLst>
              </p:cNvPr>
              <p:cNvSpPr/>
              <p:nvPr/>
            </p:nvSpPr>
            <p:spPr>
              <a:xfrm>
                <a:off x="4553750" y="4345300"/>
                <a:ext cx="1185175" cy="441750"/>
              </a:xfrm>
              <a:custGeom>
                <a:avLst/>
                <a:gdLst/>
                <a:ahLst/>
                <a:cxnLst/>
                <a:rect l="l" t="t" r="r" b="b"/>
                <a:pathLst>
                  <a:path w="47407" h="17670" extrusionOk="0">
                    <a:moveTo>
                      <a:pt x="47237" y="1"/>
                    </a:moveTo>
                    <a:cubicBezTo>
                      <a:pt x="47220" y="1"/>
                      <a:pt x="47201" y="4"/>
                      <a:pt x="47184" y="11"/>
                    </a:cubicBezTo>
                    <a:lnTo>
                      <a:pt x="160" y="17377"/>
                    </a:lnTo>
                    <a:cubicBezTo>
                      <a:pt x="1" y="17435"/>
                      <a:pt x="42" y="17670"/>
                      <a:pt x="211" y="17670"/>
                    </a:cubicBezTo>
                    <a:cubicBezTo>
                      <a:pt x="230" y="17670"/>
                      <a:pt x="247" y="17667"/>
                      <a:pt x="264" y="17661"/>
                    </a:cubicBezTo>
                    <a:lnTo>
                      <a:pt x="47289" y="294"/>
                    </a:lnTo>
                    <a:cubicBezTo>
                      <a:pt x="47367" y="265"/>
                      <a:pt x="47407" y="177"/>
                      <a:pt x="47378" y="99"/>
                    </a:cubicBezTo>
                    <a:cubicBezTo>
                      <a:pt x="47356" y="39"/>
                      <a:pt x="47298" y="1"/>
                      <a:pt x="47237"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Google Shape;393;p26">
                <a:extLst>
                  <a:ext uri="{FF2B5EF4-FFF2-40B4-BE49-F238E27FC236}">
                    <a16:creationId xmlns:a16="http://schemas.microsoft.com/office/drawing/2014/main" id="{36526E34-FE56-9C8C-6573-D64DB9A7C5A6}"/>
                  </a:ext>
                </a:extLst>
              </p:cNvPr>
              <p:cNvSpPr/>
              <p:nvPr/>
            </p:nvSpPr>
            <p:spPr>
              <a:xfrm>
                <a:off x="4372750" y="4808350"/>
                <a:ext cx="112400" cy="45550"/>
              </a:xfrm>
              <a:custGeom>
                <a:avLst/>
                <a:gdLst/>
                <a:ahLst/>
                <a:cxnLst/>
                <a:rect l="l" t="t" r="r" b="b"/>
                <a:pathLst>
                  <a:path w="4496" h="1822" extrusionOk="0">
                    <a:moveTo>
                      <a:pt x="4326" y="1"/>
                    </a:moveTo>
                    <a:cubicBezTo>
                      <a:pt x="4308" y="1"/>
                      <a:pt x="4290" y="4"/>
                      <a:pt x="4273" y="10"/>
                    </a:cubicBezTo>
                    <a:lnTo>
                      <a:pt x="159" y="1528"/>
                    </a:lnTo>
                    <a:cubicBezTo>
                      <a:pt x="1" y="1587"/>
                      <a:pt x="43" y="1822"/>
                      <a:pt x="211" y="1822"/>
                    </a:cubicBezTo>
                    <a:cubicBezTo>
                      <a:pt x="229" y="1822"/>
                      <a:pt x="247" y="1818"/>
                      <a:pt x="264" y="1813"/>
                    </a:cubicBezTo>
                    <a:lnTo>
                      <a:pt x="4379" y="293"/>
                    </a:lnTo>
                    <a:cubicBezTo>
                      <a:pt x="4457" y="265"/>
                      <a:pt x="4496" y="177"/>
                      <a:pt x="4467" y="99"/>
                    </a:cubicBezTo>
                    <a:cubicBezTo>
                      <a:pt x="4445" y="38"/>
                      <a:pt x="4387" y="1"/>
                      <a:pt x="432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Google Shape;394;p26">
                <a:extLst>
                  <a:ext uri="{FF2B5EF4-FFF2-40B4-BE49-F238E27FC236}">
                    <a16:creationId xmlns:a16="http://schemas.microsoft.com/office/drawing/2014/main" id="{ABCA0FBC-A3EB-F6E9-D22D-322984C92D32}"/>
                  </a:ext>
                </a:extLst>
              </p:cNvPr>
              <p:cNvSpPr/>
              <p:nvPr/>
            </p:nvSpPr>
            <p:spPr>
              <a:xfrm>
                <a:off x="4226300" y="4206525"/>
                <a:ext cx="1366300" cy="508625"/>
              </a:xfrm>
              <a:custGeom>
                <a:avLst/>
                <a:gdLst/>
                <a:ahLst/>
                <a:cxnLst/>
                <a:rect l="l" t="t" r="r" b="b"/>
                <a:pathLst>
                  <a:path w="54652" h="20345" extrusionOk="0">
                    <a:moveTo>
                      <a:pt x="54481" y="1"/>
                    </a:moveTo>
                    <a:cubicBezTo>
                      <a:pt x="54462" y="1"/>
                      <a:pt x="54443" y="4"/>
                      <a:pt x="54425" y="12"/>
                    </a:cubicBezTo>
                    <a:lnTo>
                      <a:pt x="159" y="20053"/>
                    </a:lnTo>
                    <a:cubicBezTo>
                      <a:pt x="0" y="20111"/>
                      <a:pt x="43" y="20345"/>
                      <a:pt x="212" y="20345"/>
                    </a:cubicBezTo>
                    <a:cubicBezTo>
                      <a:pt x="229" y="20345"/>
                      <a:pt x="248" y="20343"/>
                      <a:pt x="264" y="20336"/>
                    </a:cubicBezTo>
                    <a:lnTo>
                      <a:pt x="54530" y="295"/>
                    </a:lnTo>
                    <a:cubicBezTo>
                      <a:pt x="54610" y="267"/>
                      <a:pt x="54652" y="179"/>
                      <a:pt x="54622" y="99"/>
                    </a:cubicBezTo>
                    <a:cubicBezTo>
                      <a:pt x="54600" y="38"/>
                      <a:pt x="54542" y="1"/>
                      <a:pt x="5448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Google Shape;395;p26">
                <a:extLst>
                  <a:ext uri="{FF2B5EF4-FFF2-40B4-BE49-F238E27FC236}">
                    <a16:creationId xmlns:a16="http://schemas.microsoft.com/office/drawing/2014/main" id="{8372F5B1-DDBB-9762-57C8-5343515E23C0}"/>
                  </a:ext>
                </a:extLst>
              </p:cNvPr>
              <p:cNvSpPr/>
              <p:nvPr/>
            </p:nvSpPr>
            <p:spPr>
              <a:xfrm>
                <a:off x="4079850" y="4067825"/>
                <a:ext cx="1366175" cy="508575"/>
              </a:xfrm>
              <a:custGeom>
                <a:avLst/>
                <a:gdLst/>
                <a:ahLst/>
                <a:cxnLst/>
                <a:rect l="l" t="t" r="r" b="b"/>
                <a:pathLst>
                  <a:path w="54647" h="20343" extrusionOk="0">
                    <a:moveTo>
                      <a:pt x="54477" y="0"/>
                    </a:moveTo>
                    <a:cubicBezTo>
                      <a:pt x="54459" y="0"/>
                      <a:pt x="54441" y="3"/>
                      <a:pt x="54424" y="10"/>
                    </a:cubicBezTo>
                    <a:lnTo>
                      <a:pt x="159" y="20051"/>
                    </a:lnTo>
                    <a:cubicBezTo>
                      <a:pt x="0" y="20110"/>
                      <a:pt x="43" y="20343"/>
                      <a:pt x="211" y="20343"/>
                    </a:cubicBezTo>
                    <a:cubicBezTo>
                      <a:pt x="229" y="20343"/>
                      <a:pt x="248" y="20341"/>
                      <a:pt x="265" y="20334"/>
                    </a:cubicBezTo>
                    <a:lnTo>
                      <a:pt x="54528" y="293"/>
                    </a:lnTo>
                    <a:cubicBezTo>
                      <a:pt x="54607" y="264"/>
                      <a:pt x="54647" y="177"/>
                      <a:pt x="54618" y="98"/>
                    </a:cubicBezTo>
                    <a:cubicBezTo>
                      <a:pt x="54596" y="38"/>
                      <a:pt x="54538" y="0"/>
                      <a:pt x="5447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Google Shape;396;p26">
                <a:extLst>
                  <a:ext uri="{FF2B5EF4-FFF2-40B4-BE49-F238E27FC236}">
                    <a16:creationId xmlns:a16="http://schemas.microsoft.com/office/drawing/2014/main" id="{A04199A0-4621-3814-2D08-7F0D26F7E35A}"/>
                  </a:ext>
                </a:extLst>
              </p:cNvPr>
              <p:cNvSpPr/>
              <p:nvPr/>
            </p:nvSpPr>
            <p:spPr>
              <a:xfrm>
                <a:off x="5233050" y="3929075"/>
                <a:ext cx="66525" cy="28600"/>
              </a:xfrm>
              <a:custGeom>
                <a:avLst/>
                <a:gdLst/>
                <a:ahLst/>
                <a:cxnLst/>
                <a:rect l="l" t="t" r="r" b="b"/>
                <a:pathLst>
                  <a:path w="2661" h="1144" extrusionOk="0">
                    <a:moveTo>
                      <a:pt x="2491" y="0"/>
                    </a:moveTo>
                    <a:cubicBezTo>
                      <a:pt x="2473" y="0"/>
                      <a:pt x="2455" y="3"/>
                      <a:pt x="2438" y="10"/>
                    </a:cubicBezTo>
                    <a:lnTo>
                      <a:pt x="158" y="851"/>
                    </a:lnTo>
                    <a:cubicBezTo>
                      <a:pt x="1" y="909"/>
                      <a:pt x="42" y="1144"/>
                      <a:pt x="211" y="1144"/>
                    </a:cubicBezTo>
                    <a:cubicBezTo>
                      <a:pt x="229" y="1144"/>
                      <a:pt x="247" y="1140"/>
                      <a:pt x="264" y="1135"/>
                    </a:cubicBezTo>
                    <a:lnTo>
                      <a:pt x="2542" y="293"/>
                    </a:lnTo>
                    <a:cubicBezTo>
                      <a:pt x="2621" y="264"/>
                      <a:pt x="2661" y="177"/>
                      <a:pt x="2632" y="99"/>
                    </a:cubicBezTo>
                    <a:cubicBezTo>
                      <a:pt x="2610" y="38"/>
                      <a:pt x="2552" y="0"/>
                      <a:pt x="2491"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Google Shape;397;p26">
                <a:extLst>
                  <a:ext uri="{FF2B5EF4-FFF2-40B4-BE49-F238E27FC236}">
                    <a16:creationId xmlns:a16="http://schemas.microsoft.com/office/drawing/2014/main" id="{E249933A-4118-A813-FF64-C1A1AB03D2FD}"/>
                  </a:ext>
                </a:extLst>
              </p:cNvPr>
              <p:cNvSpPr/>
              <p:nvPr/>
            </p:nvSpPr>
            <p:spPr>
              <a:xfrm>
                <a:off x="3933400" y="3980150"/>
                <a:ext cx="1227900" cy="457525"/>
              </a:xfrm>
              <a:custGeom>
                <a:avLst/>
                <a:gdLst/>
                <a:ahLst/>
                <a:cxnLst/>
                <a:rect l="l" t="t" r="r" b="b"/>
                <a:pathLst>
                  <a:path w="49116" h="18301" extrusionOk="0">
                    <a:moveTo>
                      <a:pt x="48946" y="1"/>
                    </a:moveTo>
                    <a:cubicBezTo>
                      <a:pt x="48928" y="1"/>
                      <a:pt x="48910" y="4"/>
                      <a:pt x="48892" y="11"/>
                    </a:cubicBezTo>
                    <a:lnTo>
                      <a:pt x="159" y="18008"/>
                    </a:lnTo>
                    <a:cubicBezTo>
                      <a:pt x="0" y="18065"/>
                      <a:pt x="43" y="18300"/>
                      <a:pt x="212" y="18300"/>
                    </a:cubicBezTo>
                    <a:cubicBezTo>
                      <a:pt x="229" y="18300"/>
                      <a:pt x="248" y="18297"/>
                      <a:pt x="264" y="18291"/>
                    </a:cubicBezTo>
                    <a:lnTo>
                      <a:pt x="48997" y="293"/>
                    </a:lnTo>
                    <a:cubicBezTo>
                      <a:pt x="49075" y="265"/>
                      <a:pt x="49115" y="177"/>
                      <a:pt x="49087" y="99"/>
                    </a:cubicBezTo>
                    <a:cubicBezTo>
                      <a:pt x="49064" y="38"/>
                      <a:pt x="49007" y="1"/>
                      <a:pt x="4894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Google Shape;398;p26">
                <a:extLst>
                  <a:ext uri="{FF2B5EF4-FFF2-40B4-BE49-F238E27FC236}">
                    <a16:creationId xmlns:a16="http://schemas.microsoft.com/office/drawing/2014/main" id="{D448614B-F701-6E40-3F72-88093F256261}"/>
                  </a:ext>
                </a:extLst>
              </p:cNvPr>
              <p:cNvSpPr/>
              <p:nvPr/>
            </p:nvSpPr>
            <p:spPr>
              <a:xfrm>
                <a:off x="3786950" y="3790300"/>
                <a:ext cx="1366175" cy="508625"/>
              </a:xfrm>
              <a:custGeom>
                <a:avLst/>
                <a:gdLst/>
                <a:ahLst/>
                <a:cxnLst/>
                <a:rect l="l" t="t" r="r" b="b"/>
                <a:pathLst>
                  <a:path w="54647" h="20345" extrusionOk="0">
                    <a:moveTo>
                      <a:pt x="54477" y="1"/>
                    </a:moveTo>
                    <a:cubicBezTo>
                      <a:pt x="54459" y="1"/>
                      <a:pt x="54442" y="4"/>
                      <a:pt x="54425" y="10"/>
                    </a:cubicBezTo>
                    <a:lnTo>
                      <a:pt x="159" y="20052"/>
                    </a:lnTo>
                    <a:cubicBezTo>
                      <a:pt x="0" y="20110"/>
                      <a:pt x="43" y="20344"/>
                      <a:pt x="211" y="20344"/>
                    </a:cubicBezTo>
                    <a:cubicBezTo>
                      <a:pt x="229" y="20344"/>
                      <a:pt x="246" y="20342"/>
                      <a:pt x="264" y="20336"/>
                    </a:cubicBezTo>
                    <a:lnTo>
                      <a:pt x="54529" y="294"/>
                    </a:lnTo>
                    <a:cubicBezTo>
                      <a:pt x="54608" y="265"/>
                      <a:pt x="54647" y="178"/>
                      <a:pt x="54618" y="100"/>
                    </a:cubicBezTo>
                    <a:cubicBezTo>
                      <a:pt x="54596" y="39"/>
                      <a:pt x="54538" y="1"/>
                      <a:pt x="54477"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Google Shape;400;p26">
                <a:extLst>
                  <a:ext uri="{FF2B5EF4-FFF2-40B4-BE49-F238E27FC236}">
                    <a16:creationId xmlns:a16="http://schemas.microsoft.com/office/drawing/2014/main" id="{CA1F3E1D-3D20-4ED4-5E86-D729FBF0AAA6}"/>
                  </a:ext>
                </a:extLst>
              </p:cNvPr>
              <p:cNvSpPr/>
              <p:nvPr/>
            </p:nvSpPr>
            <p:spPr>
              <a:xfrm>
                <a:off x="3494050" y="3512825"/>
                <a:ext cx="1366175" cy="508625"/>
              </a:xfrm>
              <a:custGeom>
                <a:avLst/>
                <a:gdLst/>
                <a:ahLst/>
                <a:cxnLst/>
                <a:rect l="l" t="t" r="r" b="b"/>
                <a:pathLst>
                  <a:path w="54647" h="20345" extrusionOk="0">
                    <a:moveTo>
                      <a:pt x="54476" y="1"/>
                    </a:moveTo>
                    <a:cubicBezTo>
                      <a:pt x="54459" y="1"/>
                      <a:pt x="54441" y="4"/>
                      <a:pt x="54424" y="10"/>
                    </a:cubicBezTo>
                    <a:lnTo>
                      <a:pt x="159" y="20051"/>
                    </a:lnTo>
                    <a:cubicBezTo>
                      <a:pt x="0" y="20110"/>
                      <a:pt x="43" y="20343"/>
                      <a:pt x="211" y="20345"/>
                    </a:cubicBezTo>
                    <a:cubicBezTo>
                      <a:pt x="229" y="20345"/>
                      <a:pt x="246" y="20341"/>
                      <a:pt x="264" y="20335"/>
                    </a:cubicBezTo>
                    <a:lnTo>
                      <a:pt x="54528" y="293"/>
                    </a:lnTo>
                    <a:cubicBezTo>
                      <a:pt x="54606" y="265"/>
                      <a:pt x="54647" y="177"/>
                      <a:pt x="54618" y="99"/>
                    </a:cubicBezTo>
                    <a:cubicBezTo>
                      <a:pt x="54596" y="38"/>
                      <a:pt x="54538" y="1"/>
                      <a:pt x="5447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Google Shape;401;p26">
                <a:extLst>
                  <a:ext uri="{FF2B5EF4-FFF2-40B4-BE49-F238E27FC236}">
                    <a16:creationId xmlns:a16="http://schemas.microsoft.com/office/drawing/2014/main" id="{236CE8E8-4E4D-E61F-528A-5290896D2A14}"/>
                  </a:ext>
                </a:extLst>
              </p:cNvPr>
              <p:cNvSpPr/>
              <p:nvPr/>
            </p:nvSpPr>
            <p:spPr>
              <a:xfrm>
                <a:off x="3347600" y="3374125"/>
                <a:ext cx="1366050" cy="508575"/>
              </a:xfrm>
              <a:custGeom>
                <a:avLst/>
                <a:gdLst/>
                <a:ahLst/>
                <a:cxnLst/>
                <a:rect l="l" t="t" r="r" b="b"/>
                <a:pathLst>
                  <a:path w="54642" h="20343" extrusionOk="0">
                    <a:moveTo>
                      <a:pt x="54472" y="0"/>
                    </a:moveTo>
                    <a:cubicBezTo>
                      <a:pt x="54456" y="0"/>
                      <a:pt x="54440" y="3"/>
                      <a:pt x="54423" y="8"/>
                    </a:cubicBezTo>
                    <a:lnTo>
                      <a:pt x="159" y="20049"/>
                    </a:lnTo>
                    <a:cubicBezTo>
                      <a:pt x="0" y="20108"/>
                      <a:pt x="42" y="20342"/>
                      <a:pt x="211" y="20343"/>
                    </a:cubicBezTo>
                    <a:cubicBezTo>
                      <a:pt x="228" y="20342"/>
                      <a:pt x="246" y="20339"/>
                      <a:pt x="262" y="20332"/>
                    </a:cubicBezTo>
                    <a:lnTo>
                      <a:pt x="54528" y="291"/>
                    </a:lnTo>
                    <a:cubicBezTo>
                      <a:pt x="54604" y="261"/>
                      <a:pt x="54642" y="175"/>
                      <a:pt x="54613" y="98"/>
                    </a:cubicBezTo>
                    <a:cubicBezTo>
                      <a:pt x="54591" y="38"/>
                      <a:pt x="54534" y="0"/>
                      <a:pt x="54472"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Google Shape;402;p26">
                <a:extLst>
                  <a:ext uri="{FF2B5EF4-FFF2-40B4-BE49-F238E27FC236}">
                    <a16:creationId xmlns:a16="http://schemas.microsoft.com/office/drawing/2014/main" id="{57EB3546-C4CC-409A-93FA-1AB631B07E7D}"/>
                  </a:ext>
                </a:extLst>
              </p:cNvPr>
              <p:cNvSpPr/>
              <p:nvPr/>
            </p:nvSpPr>
            <p:spPr>
              <a:xfrm>
                <a:off x="4509750" y="3235325"/>
                <a:ext cx="57575" cy="25325"/>
              </a:xfrm>
              <a:custGeom>
                <a:avLst/>
                <a:gdLst/>
                <a:ahLst/>
                <a:cxnLst/>
                <a:rect l="l" t="t" r="r" b="b"/>
                <a:pathLst>
                  <a:path w="2303" h="1013" extrusionOk="0">
                    <a:moveTo>
                      <a:pt x="2133" y="1"/>
                    </a:moveTo>
                    <a:cubicBezTo>
                      <a:pt x="2115" y="1"/>
                      <a:pt x="2097" y="4"/>
                      <a:pt x="2079" y="11"/>
                    </a:cubicBezTo>
                    <a:lnTo>
                      <a:pt x="158" y="719"/>
                    </a:lnTo>
                    <a:cubicBezTo>
                      <a:pt x="0" y="778"/>
                      <a:pt x="43" y="1012"/>
                      <a:pt x="211" y="1012"/>
                    </a:cubicBezTo>
                    <a:cubicBezTo>
                      <a:pt x="229" y="1012"/>
                      <a:pt x="246" y="1009"/>
                      <a:pt x="264" y="1003"/>
                    </a:cubicBezTo>
                    <a:lnTo>
                      <a:pt x="2184" y="294"/>
                    </a:lnTo>
                    <a:cubicBezTo>
                      <a:pt x="2262" y="265"/>
                      <a:pt x="2303" y="177"/>
                      <a:pt x="2273" y="99"/>
                    </a:cubicBezTo>
                    <a:cubicBezTo>
                      <a:pt x="2250" y="39"/>
                      <a:pt x="2193" y="1"/>
                      <a:pt x="2133"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Google Shape;403;p26">
                <a:extLst>
                  <a:ext uri="{FF2B5EF4-FFF2-40B4-BE49-F238E27FC236}">
                    <a16:creationId xmlns:a16="http://schemas.microsoft.com/office/drawing/2014/main" id="{B529B9B6-92EB-6D2D-1596-0B10609D223A}"/>
                  </a:ext>
                </a:extLst>
              </p:cNvPr>
              <p:cNvSpPr/>
              <p:nvPr/>
            </p:nvSpPr>
            <p:spPr>
              <a:xfrm>
                <a:off x="3201150" y="3268500"/>
                <a:ext cx="1276300" cy="475450"/>
              </a:xfrm>
              <a:custGeom>
                <a:avLst/>
                <a:gdLst/>
                <a:ahLst/>
                <a:cxnLst/>
                <a:rect l="l" t="t" r="r" b="b"/>
                <a:pathLst>
                  <a:path w="51052" h="19018" extrusionOk="0">
                    <a:moveTo>
                      <a:pt x="50881" y="1"/>
                    </a:moveTo>
                    <a:cubicBezTo>
                      <a:pt x="50865" y="1"/>
                      <a:pt x="50848" y="4"/>
                      <a:pt x="50831" y="10"/>
                    </a:cubicBezTo>
                    <a:lnTo>
                      <a:pt x="159" y="18725"/>
                    </a:lnTo>
                    <a:cubicBezTo>
                      <a:pt x="0" y="18782"/>
                      <a:pt x="41" y="19018"/>
                      <a:pt x="210" y="19018"/>
                    </a:cubicBezTo>
                    <a:cubicBezTo>
                      <a:pt x="229" y="19017"/>
                      <a:pt x="246" y="19014"/>
                      <a:pt x="263" y="19007"/>
                    </a:cubicBezTo>
                    <a:lnTo>
                      <a:pt x="50936" y="294"/>
                    </a:lnTo>
                    <a:cubicBezTo>
                      <a:pt x="51013" y="264"/>
                      <a:pt x="51052" y="177"/>
                      <a:pt x="51023" y="100"/>
                    </a:cubicBezTo>
                    <a:cubicBezTo>
                      <a:pt x="51000" y="39"/>
                      <a:pt x="50943" y="1"/>
                      <a:pt x="5088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Google Shape;404;p26">
                <a:extLst>
                  <a:ext uri="{FF2B5EF4-FFF2-40B4-BE49-F238E27FC236}">
                    <a16:creationId xmlns:a16="http://schemas.microsoft.com/office/drawing/2014/main" id="{9A320264-B13B-8B65-BC28-5867782182E4}"/>
                  </a:ext>
                </a:extLst>
              </p:cNvPr>
              <p:cNvSpPr/>
              <p:nvPr/>
            </p:nvSpPr>
            <p:spPr>
              <a:xfrm>
                <a:off x="3459675" y="3096575"/>
                <a:ext cx="961150" cy="359050"/>
              </a:xfrm>
              <a:custGeom>
                <a:avLst/>
                <a:gdLst/>
                <a:ahLst/>
                <a:cxnLst/>
                <a:rect l="l" t="t" r="r" b="b"/>
                <a:pathLst>
                  <a:path w="38446" h="14362" extrusionOk="0">
                    <a:moveTo>
                      <a:pt x="38274" y="1"/>
                    </a:moveTo>
                    <a:cubicBezTo>
                      <a:pt x="38258" y="1"/>
                      <a:pt x="38241" y="4"/>
                      <a:pt x="38224" y="10"/>
                    </a:cubicBezTo>
                    <a:lnTo>
                      <a:pt x="160" y="14068"/>
                    </a:lnTo>
                    <a:cubicBezTo>
                      <a:pt x="1" y="14127"/>
                      <a:pt x="43" y="14360"/>
                      <a:pt x="211" y="14362"/>
                    </a:cubicBezTo>
                    <a:cubicBezTo>
                      <a:pt x="230" y="14362"/>
                      <a:pt x="247" y="14358"/>
                      <a:pt x="264" y="14351"/>
                    </a:cubicBezTo>
                    <a:lnTo>
                      <a:pt x="38329" y="292"/>
                    </a:lnTo>
                    <a:cubicBezTo>
                      <a:pt x="38406" y="263"/>
                      <a:pt x="38445" y="177"/>
                      <a:pt x="38416" y="99"/>
                    </a:cubicBezTo>
                    <a:cubicBezTo>
                      <a:pt x="38394" y="39"/>
                      <a:pt x="38336" y="1"/>
                      <a:pt x="38274"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Google Shape;405;p26">
                <a:extLst>
                  <a:ext uri="{FF2B5EF4-FFF2-40B4-BE49-F238E27FC236}">
                    <a16:creationId xmlns:a16="http://schemas.microsoft.com/office/drawing/2014/main" id="{A9594068-8FC3-B98A-D294-293EE1CEC534}"/>
                  </a:ext>
                </a:extLst>
              </p:cNvPr>
              <p:cNvSpPr/>
              <p:nvPr/>
            </p:nvSpPr>
            <p:spPr>
              <a:xfrm>
                <a:off x="3054675" y="3500825"/>
                <a:ext cx="271700" cy="104350"/>
              </a:xfrm>
              <a:custGeom>
                <a:avLst/>
                <a:gdLst/>
                <a:ahLst/>
                <a:cxnLst/>
                <a:rect l="l" t="t" r="r" b="b"/>
                <a:pathLst>
                  <a:path w="10868" h="4174" extrusionOk="0">
                    <a:moveTo>
                      <a:pt x="10696" y="0"/>
                    </a:moveTo>
                    <a:cubicBezTo>
                      <a:pt x="10677" y="0"/>
                      <a:pt x="10659" y="4"/>
                      <a:pt x="10641" y="11"/>
                    </a:cubicBezTo>
                    <a:lnTo>
                      <a:pt x="160" y="3882"/>
                    </a:lnTo>
                    <a:cubicBezTo>
                      <a:pt x="1" y="3940"/>
                      <a:pt x="42" y="4174"/>
                      <a:pt x="211" y="4174"/>
                    </a:cubicBezTo>
                    <a:cubicBezTo>
                      <a:pt x="229" y="4174"/>
                      <a:pt x="247" y="4172"/>
                      <a:pt x="263" y="4165"/>
                    </a:cubicBezTo>
                    <a:lnTo>
                      <a:pt x="10745" y="294"/>
                    </a:lnTo>
                    <a:cubicBezTo>
                      <a:pt x="10825" y="267"/>
                      <a:pt x="10867" y="179"/>
                      <a:pt x="10837" y="99"/>
                    </a:cubicBezTo>
                    <a:cubicBezTo>
                      <a:pt x="10815" y="38"/>
                      <a:pt x="10757" y="0"/>
                      <a:pt x="1069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9" name="TextBox 18">
              <a:extLst>
                <a:ext uri="{FF2B5EF4-FFF2-40B4-BE49-F238E27FC236}">
                  <a16:creationId xmlns:a16="http://schemas.microsoft.com/office/drawing/2014/main" id="{13DCF7E9-9150-B947-0E57-3FC46BC590AE}"/>
                </a:ext>
              </a:extLst>
            </p:cNvPr>
            <p:cNvSpPr txBox="1"/>
            <p:nvPr/>
          </p:nvSpPr>
          <p:spPr>
            <a:xfrm>
              <a:off x="291462" y="5466383"/>
              <a:ext cx="175026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4000" b="1" i="0" u="none" strike="noStrike" kern="1200" cap="none" spc="0" normalizeH="0" baseline="0" noProof="0" dirty="0" err="1">
                  <a:ln>
                    <a:noFill/>
                  </a:ln>
                  <a:solidFill>
                    <a:srgbClr val="008000"/>
                  </a:solidFill>
                  <a:effectLst/>
                  <a:uLnTx/>
                  <a:uFillTx/>
                  <a:latin typeface="Calibri" panose="020F0502020204030204"/>
                  <a:ea typeface="+mn-ea"/>
                  <a:cs typeface="B Nazanin" panose="00000400000000000000" pitchFamily="2" charset="-78"/>
                </a:rPr>
                <a:t>یافته‌ها</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411740623"/>
      </p:ext>
    </p:extLst>
  </p:cSld>
  <p:clrMapOvr>
    <a:masterClrMapping/>
  </p:clrMapOvr>
  <p:transition spd="slow">
    <p:cover/>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CCFF66">
            <a:alpha val="41000"/>
          </a:srgbClr>
        </a:solidFill>
        <a:effectLst/>
      </p:bgPr>
    </p:bg>
    <p:spTree>
      <p:nvGrpSpPr>
        <p:cNvPr id="1" name="Shape 1144"/>
        <p:cNvGrpSpPr/>
        <p:nvPr/>
      </p:nvGrpSpPr>
      <p:grpSpPr>
        <a:xfrm>
          <a:off x="0" y="0"/>
          <a:ext cx="0" cy="0"/>
          <a:chOff x="0" y="0"/>
          <a:chExt cx="0" cy="0"/>
        </a:xfrm>
      </p:grpSpPr>
      <p:sp>
        <p:nvSpPr>
          <p:cNvPr id="117" name="Rectangle 116"/>
          <p:cNvSpPr/>
          <p:nvPr/>
        </p:nvSpPr>
        <p:spPr>
          <a:xfrm>
            <a:off x="0" y="0"/>
            <a:ext cx="12192000" cy="6858000"/>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D6EA1913-38E2-C773-0925-8A6D6AC37DE7}"/>
              </a:ext>
            </a:extLst>
          </p:cNvPr>
          <p:cNvPicPr>
            <a:picLocks noChangeAspect="1"/>
          </p:cNvPicPr>
          <p:nvPr/>
        </p:nvPicPr>
        <p:blipFill>
          <a:blip r:embed="rId3"/>
          <a:stretch>
            <a:fillRect/>
          </a:stretch>
        </p:blipFill>
        <p:spPr>
          <a:xfrm>
            <a:off x="11568134" y="89214"/>
            <a:ext cx="498965" cy="795764"/>
          </a:xfrm>
          <a:prstGeom prst="rect">
            <a:avLst/>
          </a:prstGeom>
        </p:spPr>
      </p:pic>
      <p:sp>
        <p:nvSpPr>
          <p:cNvPr id="15" name="TextBox 14">
            <a:extLst>
              <a:ext uri="{FF2B5EF4-FFF2-40B4-BE49-F238E27FC236}">
                <a16:creationId xmlns:a16="http://schemas.microsoft.com/office/drawing/2014/main" id="{89C3A101-C240-A03C-A682-0F40281AD0B4}"/>
              </a:ext>
            </a:extLst>
          </p:cNvPr>
          <p:cNvSpPr txBox="1"/>
          <p:nvPr/>
        </p:nvSpPr>
        <p:spPr>
          <a:xfrm>
            <a:off x="5714999" y="423313"/>
            <a:ext cx="5728233" cy="46166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3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پاسخ به سوالات مطرح شده در فصل اول پژوهش </a:t>
            </a:r>
          </a:p>
        </p:txBody>
      </p:sp>
      <p:sp>
        <p:nvSpPr>
          <p:cNvPr id="2" name="TextBox 1">
            <a:extLst>
              <a:ext uri="{FF2B5EF4-FFF2-40B4-BE49-F238E27FC236}">
                <a16:creationId xmlns:a16="http://schemas.microsoft.com/office/drawing/2014/main" id="{05B42FE2-D2A3-897F-1FA7-99350B2019A0}"/>
              </a:ext>
            </a:extLst>
          </p:cNvPr>
          <p:cNvSpPr txBox="1"/>
          <p:nvPr/>
        </p:nvSpPr>
        <p:spPr>
          <a:xfrm>
            <a:off x="2761151" y="974192"/>
            <a:ext cx="8806983" cy="40011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7) وضعیت شاخص‌های متاورس در آموزش علوم مدارس متوسطه دوره اول شهر تهران چگونه است؟</a:t>
            </a:r>
          </a:p>
        </p:txBody>
      </p:sp>
      <p:pic>
        <p:nvPicPr>
          <p:cNvPr id="8" name="Picture 7">
            <a:extLst>
              <a:ext uri="{FF2B5EF4-FFF2-40B4-BE49-F238E27FC236}">
                <a16:creationId xmlns:a16="http://schemas.microsoft.com/office/drawing/2014/main" id="{85F962A5-E8EC-D4DB-551B-DA3FBF6456D3}"/>
              </a:ext>
            </a:extLst>
          </p:cNvPr>
          <p:cNvPicPr>
            <a:picLocks noChangeAspect="1"/>
          </p:cNvPicPr>
          <p:nvPr/>
        </p:nvPicPr>
        <p:blipFill>
          <a:blip r:embed="rId4"/>
          <a:stretch>
            <a:fillRect/>
          </a:stretch>
        </p:blipFill>
        <p:spPr>
          <a:xfrm>
            <a:off x="654393" y="1857669"/>
            <a:ext cx="5267325" cy="2514600"/>
          </a:xfrm>
          <a:prstGeom prst="rect">
            <a:avLst/>
          </a:prstGeom>
        </p:spPr>
      </p:pic>
      <p:pic>
        <p:nvPicPr>
          <p:cNvPr id="13" name="Picture 12">
            <a:extLst>
              <a:ext uri="{FF2B5EF4-FFF2-40B4-BE49-F238E27FC236}">
                <a16:creationId xmlns:a16="http://schemas.microsoft.com/office/drawing/2014/main" id="{85A9A79F-4344-5971-220D-D04C231C579D}"/>
              </a:ext>
            </a:extLst>
          </p:cNvPr>
          <p:cNvPicPr>
            <a:picLocks noChangeAspect="1"/>
          </p:cNvPicPr>
          <p:nvPr/>
        </p:nvPicPr>
        <p:blipFill>
          <a:blip r:embed="rId5"/>
          <a:stretch>
            <a:fillRect/>
          </a:stretch>
        </p:blipFill>
        <p:spPr>
          <a:xfrm>
            <a:off x="6281759" y="1859169"/>
            <a:ext cx="5286375" cy="2181225"/>
          </a:xfrm>
          <a:prstGeom prst="rect">
            <a:avLst/>
          </a:prstGeom>
        </p:spPr>
      </p:pic>
      <p:sp>
        <p:nvSpPr>
          <p:cNvPr id="14" name="Regular Pentagon 1">
            <a:extLst>
              <a:ext uri="{FF2B5EF4-FFF2-40B4-BE49-F238E27FC236}">
                <a16:creationId xmlns:a16="http://schemas.microsoft.com/office/drawing/2014/main" id="{8CEEC270-CEC4-E8AD-A0EF-60B05F10701C}"/>
              </a:ext>
            </a:extLst>
          </p:cNvPr>
          <p:cNvSpPr/>
          <p:nvPr/>
        </p:nvSpPr>
        <p:spPr>
          <a:xfrm>
            <a:off x="31509" y="6244425"/>
            <a:ext cx="769815" cy="589033"/>
          </a:xfrm>
          <a:prstGeom prst="pentagon">
            <a:avLst/>
          </a:prstGeom>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29</a:t>
            </a:r>
          </a:p>
        </p:txBody>
      </p:sp>
      <p:grpSp>
        <p:nvGrpSpPr>
          <p:cNvPr id="16" name="Group 15">
            <a:extLst>
              <a:ext uri="{FF2B5EF4-FFF2-40B4-BE49-F238E27FC236}">
                <a16:creationId xmlns:a16="http://schemas.microsoft.com/office/drawing/2014/main" id="{53DE5A13-C495-DA44-1CAB-C458A19FC5DF}"/>
              </a:ext>
            </a:extLst>
          </p:cNvPr>
          <p:cNvGrpSpPr/>
          <p:nvPr/>
        </p:nvGrpSpPr>
        <p:grpSpPr>
          <a:xfrm>
            <a:off x="-27981" y="4984146"/>
            <a:ext cx="2500375" cy="1861361"/>
            <a:chOff x="-27981" y="4984146"/>
            <a:chExt cx="2500375" cy="1861361"/>
          </a:xfrm>
        </p:grpSpPr>
        <p:grpSp>
          <p:nvGrpSpPr>
            <p:cNvPr id="17" name="Google Shape;372;p26">
              <a:extLst>
                <a:ext uri="{FF2B5EF4-FFF2-40B4-BE49-F238E27FC236}">
                  <a16:creationId xmlns:a16="http://schemas.microsoft.com/office/drawing/2014/main" id="{63062ABF-463D-F8C5-BCB7-F8D7C6ACDDB8}"/>
                </a:ext>
              </a:extLst>
            </p:cNvPr>
            <p:cNvGrpSpPr/>
            <p:nvPr/>
          </p:nvGrpSpPr>
          <p:grpSpPr>
            <a:xfrm>
              <a:off x="-27981" y="4984146"/>
              <a:ext cx="2500375" cy="1861361"/>
              <a:chOff x="2729825" y="2787050"/>
              <a:chExt cx="3419550" cy="2545625"/>
            </a:xfrm>
          </p:grpSpPr>
          <p:sp>
            <p:nvSpPr>
              <p:cNvPr id="19" name="Google Shape;373;p26">
                <a:extLst>
                  <a:ext uri="{FF2B5EF4-FFF2-40B4-BE49-F238E27FC236}">
                    <a16:creationId xmlns:a16="http://schemas.microsoft.com/office/drawing/2014/main" id="{A7A27440-4C0B-2A41-D79E-D54CD83CED43}"/>
                  </a:ext>
                </a:extLst>
              </p:cNvPr>
              <p:cNvSpPr/>
              <p:nvPr/>
            </p:nvSpPr>
            <p:spPr>
              <a:xfrm>
                <a:off x="4430425" y="4552400"/>
                <a:ext cx="1709725" cy="772725"/>
              </a:xfrm>
              <a:custGeom>
                <a:avLst/>
                <a:gdLst/>
                <a:ahLst/>
                <a:cxnLst/>
                <a:rect l="l" t="t" r="r" b="b"/>
                <a:pathLst>
                  <a:path w="68389" h="30909" extrusionOk="0">
                    <a:moveTo>
                      <a:pt x="68388" y="1"/>
                    </a:moveTo>
                    <a:lnTo>
                      <a:pt x="988" y="25476"/>
                    </a:lnTo>
                    <a:lnTo>
                      <a:pt x="0" y="30908"/>
                    </a:lnTo>
                    <a:lnTo>
                      <a:pt x="67894" y="5435"/>
                    </a:lnTo>
                    <a:lnTo>
                      <a:pt x="68388" y="1"/>
                    </a:lnTo>
                    <a:close/>
                  </a:path>
                </a:pathLst>
              </a:custGeom>
              <a:solidFill>
                <a:srgbClr val="C6FF0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Google Shape;374;p26">
                <a:extLst>
                  <a:ext uri="{FF2B5EF4-FFF2-40B4-BE49-F238E27FC236}">
                    <a16:creationId xmlns:a16="http://schemas.microsoft.com/office/drawing/2014/main" id="{CC3D6296-225B-A4E6-F121-369AEB55CB99}"/>
                  </a:ext>
                </a:extLst>
              </p:cNvPr>
              <p:cNvSpPr/>
              <p:nvPr/>
            </p:nvSpPr>
            <p:spPr>
              <a:xfrm>
                <a:off x="4422150" y="4544825"/>
                <a:ext cx="1725925" cy="787850"/>
              </a:xfrm>
              <a:custGeom>
                <a:avLst/>
                <a:gdLst/>
                <a:ahLst/>
                <a:cxnLst/>
                <a:rect l="l" t="t" r="r" b="b"/>
                <a:pathLst>
                  <a:path w="69037" h="31514" extrusionOk="0">
                    <a:moveTo>
                      <a:pt x="68374" y="757"/>
                    </a:moveTo>
                    <a:lnTo>
                      <a:pt x="67941" y="5521"/>
                    </a:lnTo>
                    <a:lnTo>
                      <a:pt x="724" y="30742"/>
                    </a:lnTo>
                    <a:lnTo>
                      <a:pt x="724" y="30742"/>
                    </a:lnTo>
                    <a:lnTo>
                      <a:pt x="1585" y="26001"/>
                    </a:lnTo>
                    <a:lnTo>
                      <a:pt x="68374" y="757"/>
                    </a:lnTo>
                    <a:close/>
                    <a:moveTo>
                      <a:pt x="68720" y="1"/>
                    </a:moveTo>
                    <a:cubicBezTo>
                      <a:pt x="68685" y="1"/>
                      <a:pt x="68648" y="7"/>
                      <a:pt x="68612" y="21"/>
                    </a:cubicBezTo>
                    <a:lnTo>
                      <a:pt x="1212" y="25496"/>
                    </a:lnTo>
                    <a:cubicBezTo>
                      <a:pt x="1112" y="25532"/>
                      <a:pt x="1041" y="25620"/>
                      <a:pt x="1021" y="25725"/>
                    </a:cubicBezTo>
                    <a:lnTo>
                      <a:pt x="35" y="31158"/>
                    </a:lnTo>
                    <a:cubicBezTo>
                      <a:pt x="0" y="31343"/>
                      <a:pt x="143" y="31514"/>
                      <a:pt x="331" y="31514"/>
                    </a:cubicBezTo>
                    <a:cubicBezTo>
                      <a:pt x="367" y="31514"/>
                      <a:pt x="403" y="31507"/>
                      <a:pt x="437" y="31495"/>
                    </a:cubicBezTo>
                    <a:lnTo>
                      <a:pt x="68330" y="6019"/>
                    </a:lnTo>
                    <a:cubicBezTo>
                      <a:pt x="68440" y="5979"/>
                      <a:pt x="68514" y="5880"/>
                      <a:pt x="68526" y="5764"/>
                    </a:cubicBezTo>
                    <a:lnTo>
                      <a:pt x="69019" y="331"/>
                    </a:lnTo>
                    <a:cubicBezTo>
                      <a:pt x="69036" y="147"/>
                      <a:pt x="68890" y="1"/>
                      <a:pt x="68720"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375;p26">
                <a:extLst>
                  <a:ext uri="{FF2B5EF4-FFF2-40B4-BE49-F238E27FC236}">
                    <a16:creationId xmlns:a16="http://schemas.microsoft.com/office/drawing/2014/main" id="{A166F794-0001-E12A-B1C2-9138A50996CE}"/>
                  </a:ext>
                </a:extLst>
              </p:cNvPr>
              <p:cNvSpPr/>
              <p:nvPr/>
            </p:nvSpPr>
            <p:spPr>
              <a:xfrm>
                <a:off x="4471675" y="4721000"/>
                <a:ext cx="1414175" cy="525075"/>
              </a:xfrm>
              <a:custGeom>
                <a:avLst/>
                <a:gdLst/>
                <a:ahLst/>
                <a:cxnLst/>
                <a:rect l="l" t="t" r="r" b="b"/>
                <a:pathLst>
                  <a:path w="56567" h="21003" extrusionOk="0">
                    <a:moveTo>
                      <a:pt x="56396" y="0"/>
                    </a:moveTo>
                    <a:cubicBezTo>
                      <a:pt x="56379" y="0"/>
                      <a:pt x="56361" y="3"/>
                      <a:pt x="56343" y="10"/>
                    </a:cubicBezTo>
                    <a:lnTo>
                      <a:pt x="159" y="20710"/>
                    </a:lnTo>
                    <a:cubicBezTo>
                      <a:pt x="1" y="20768"/>
                      <a:pt x="43" y="21002"/>
                      <a:pt x="211" y="21003"/>
                    </a:cubicBezTo>
                    <a:cubicBezTo>
                      <a:pt x="230" y="21003"/>
                      <a:pt x="247" y="20999"/>
                      <a:pt x="264" y="20992"/>
                    </a:cubicBezTo>
                    <a:lnTo>
                      <a:pt x="56448" y="293"/>
                    </a:lnTo>
                    <a:cubicBezTo>
                      <a:pt x="56526" y="264"/>
                      <a:pt x="56566" y="178"/>
                      <a:pt x="56538" y="99"/>
                    </a:cubicBezTo>
                    <a:cubicBezTo>
                      <a:pt x="56515" y="38"/>
                      <a:pt x="56457" y="0"/>
                      <a:pt x="5639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376;p26">
                <a:extLst>
                  <a:ext uri="{FF2B5EF4-FFF2-40B4-BE49-F238E27FC236}">
                    <a16:creationId xmlns:a16="http://schemas.microsoft.com/office/drawing/2014/main" id="{C6C39FA9-23E8-3BFB-3779-3BD134FB800F}"/>
                  </a:ext>
                </a:extLst>
              </p:cNvPr>
              <p:cNvSpPr/>
              <p:nvPr/>
            </p:nvSpPr>
            <p:spPr>
              <a:xfrm>
                <a:off x="4434700" y="4948950"/>
                <a:ext cx="908950" cy="340225"/>
              </a:xfrm>
              <a:custGeom>
                <a:avLst/>
                <a:gdLst/>
                <a:ahLst/>
                <a:cxnLst/>
                <a:rect l="l" t="t" r="r" b="b"/>
                <a:pathLst>
                  <a:path w="36358" h="13609" extrusionOk="0">
                    <a:moveTo>
                      <a:pt x="36187" y="0"/>
                    </a:moveTo>
                    <a:cubicBezTo>
                      <a:pt x="36171" y="0"/>
                      <a:pt x="36154" y="3"/>
                      <a:pt x="36137" y="9"/>
                    </a:cubicBezTo>
                    <a:lnTo>
                      <a:pt x="159" y="13315"/>
                    </a:lnTo>
                    <a:cubicBezTo>
                      <a:pt x="1" y="13374"/>
                      <a:pt x="42" y="13609"/>
                      <a:pt x="211" y="13609"/>
                    </a:cubicBezTo>
                    <a:cubicBezTo>
                      <a:pt x="230" y="13609"/>
                      <a:pt x="247" y="13605"/>
                      <a:pt x="264" y="13599"/>
                    </a:cubicBezTo>
                    <a:lnTo>
                      <a:pt x="36242" y="293"/>
                    </a:lnTo>
                    <a:cubicBezTo>
                      <a:pt x="36319" y="263"/>
                      <a:pt x="36358" y="177"/>
                      <a:pt x="36329" y="100"/>
                    </a:cubicBezTo>
                    <a:cubicBezTo>
                      <a:pt x="36306" y="38"/>
                      <a:pt x="36249" y="0"/>
                      <a:pt x="3618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377;p26">
                <a:extLst>
                  <a:ext uri="{FF2B5EF4-FFF2-40B4-BE49-F238E27FC236}">
                    <a16:creationId xmlns:a16="http://schemas.microsoft.com/office/drawing/2014/main" id="{513CAB89-F19A-0B9C-FACA-FA9791F8299E}"/>
                  </a:ext>
                </a:extLst>
              </p:cNvPr>
              <p:cNvSpPr/>
              <p:nvPr/>
            </p:nvSpPr>
            <p:spPr>
              <a:xfrm>
                <a:off x="2731550" y="3426875"/>
                <a:ext cx="1731425" cy="1905800"/>
              </a:xfrm>
              <a:custGeom>
                <a:avLst/>
                <a:gdLst/>
                <a:ahLst/>
                <a:cxnLst/>
                <a:rect l="l" t="t" r="r" b="b"/>
                <a:pathLst>
                  <a:path w="69257" h="76232" extrusionOk="0">
                    <a:moveTo>
                      <a:pt x="605" y="1044"/>
                    </a:moveTo>
                    <a:lnTo>
                      <a:pt x="68618" y="70595"/>
                    </a:lnTo>
                    <a:lnTo>
                      <a:pt x="67762" y="75301"/>
                    </a:lnTo>
                    <a:lnTo>
                      <a:pt x="604" y="6602"/>
                    </a:lnTo>
                    <a:lnTo>
                      <a:pt x="605" y="1044"/>
                    </a:lnTo>
                    <a:close/>
                    <a:moveTo>
                      <a:pt x="305" y="0"/>
                    </a:moveTo>
                    <a:cubicBezTo>
                      <a:pt x="150" y="0"/>
                      <a:pt x="0" y="121"/>
                      <a:pt x="0" y="303"/>
                    </a:cubicBezTo>
                    <a:lnTo>
                      <a:pt x="0" y="6725"/>
                    </a:lnTo>
                    <a:cubicBezTo>
                      <a:pt x="0" y="6803"/>
                      <a:pt x="31" y="6879"/>
                      <a:pt x="86" y="6935"/>
                    </a:cubicBezTo>
                    <a:lnTo>
                      <a:pt x="67739" y="76141"/>
                    </a:lnTo>
                    <a:cubicBezTo>
                      <a:pt x="67797" y="76199"/>
                      <a:pt x="67873" y="76231"/>
                      <a:pt x="67955" y="76232"/>
                    </a:cubicBezTo>
                    <a:lnTo>
                      <a:pt x="67955" y="76232"/>
                    </a:lnTo>
                    <a:cubicBezTo>
                      <a:pt x="68101" y="76231"/>
                      <a:pt x="68225" y="76127"/>
                      <a:pt x="68251" y="75983"/>
                    </a:cubicBezTo>
                    <a:lnTo>
                      <a:pt x="69239" y="70549"/>
                    </a:lnTo>
                    <a:cubicBezTo>
                      <a:pt x="69256" y="70453"/>
                      <a:pt x="69226" y="70354"/>
                      <a:pt x="69158" y="70284"/>
                    </a:cubicBezTo>
                    <a:lnTo>
                      <a:pt x="518" y="92"/>
                    </a:lnTo>
                    <a:cubicBezTo>
                      <a:pt x="456" y="29"/>
                      <a:pt x="380" y="0"/>
                      <a:pt x="305" y="0"/>
                    </a:cubicBezTo>
                    <a:close/>
                    <a:moveTo>
                      <a:pt x="67955" y="76232"/>
                    </a:moveTo>
                    <a:cubicBezTo>
                      <a:pt x="67955" y="76232"/>
                      <a:pt x="67954" y="76232"/>
                      <a:pt x="67954" y="76232"/>
                    </a:cubicBezTo>
                    <a:lnTo>
                      <a:pt x="67955" y="76232"/>
                    </a:lnTo>
                    <a:cubicBezTo>
                      <a:pt x="67955" y="76232"/>
                      <a:pt x="67955" y="76232"/>
                      <a:pt x="67955" y="76232"/>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378;p26">
                <a:extLst>
                  <a:ext uri="{FF2B5EF4-FFF2-40B4-BE49-F238E27FC236}">
                    <a16:creationId xmlns:a16="http://schemas.microsoft.com/office/drawing/2014/main" id="{9C971406-0683-14DE-CBDD-1EAF466C83C3}"/>
                  </a:ext>
                </a:extLst>
              </p:cNvPr>
              <p:cNvSpPr/>
              <p:nvPr/>
            </p:nvSpPr>
            <p:spPr>
              <a:xfrm>
                <a:off x="2760150" y="3556625"/>
                <a:ext cx="1013400" cy="1011775"/>
              </a:xfrm>
              <a:custGeom>
                <a:avLst/>
                <a:gdLst/>
                <a:ahLst/>
                <a:cxnLst/>
                <a:rect l="l" t="t" r="r" b="b"/>
                <a:pathLst>
                  <a:path w="40536" h="40471" extrusionOk="0">
                    <a:moveTo>
                      <a:pt x="165" y="1"/>
                    </a:moveTo>
                    <a:cubicBezTo>
                      <a:pt x="127" y="1"/>
                      <a:pt x="88" y="16"/>
                      <a:pt x="59" y="45"/>
                    </a:cubicBezTo>
                    <a:cubicBezTo>
                      <a:pt x="0" y="104"/>
                      <a:pt x="0" y="200"/>
                      <a:pt x="59" y="259"/>
                    </a:cubicBezTo>
                    <a:lnTo>
                      <a:pt x="40226" y="40426"/>
                    </a:lnTo>
                    <a:cubicBezTo>
                      <a:pt x="40255" y="40454"/>
                      <a:pt x="40294" y="40470"/>
                      <a:pt x="40333" y="40470"/>
                    </a:cubicBezTo>
                    <a:cubicBezTo>
                      <a:pt x="40467" y="40470"/>
                      <a:pt x="40535" y="40308"/>
                      <a:pt x="40440" y="40213"/>
                    </a:cubicBezTo>
                    <a:lnTo>
                      <a:pt x="273" y="45"/>
                    </a:lnTo>
                    <a:cubicBezTo>
                      <a:pt x="243" y="16"/>
                      <a:pt x="204" y="1"/>
                      <a:pt x="165"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379;p26">
                <a:extLst>
                  <a:ext uri="{FF2B5EF4-FFF2-40B4-BE49-F238E27FC236}">
                    <a16:creationId xmlns:a16="http://schemas.microsoft.com/office/drawing/2014/main" id="{81D47F57-D665-F580-193C-A9DE29A742D6}"/>
                  </a:ext>
                </a:extLst>
              </p:cNvPr>
              <p:cNvSpPr/>
              <p:nvPr/>
            </p:nvSpPr>
            <p:spPr>
              <a:xfrm>
                <a:off x="3234375" y="3987775"/>
                <a:ext cx="1056625" cy="1079625"/>
              </a:xfrm>
              <a:custGeom>
                <a:avLst/>
                <a:gdLst/>
                <a:ahLst/>
                <a:cxnLst/>
                <a:rect l="l" t="t" r="r" b="b"/>
                <a:pathLst>
                  <a:path w="42265" h="43185" extrusionOk="0">
                    <a:moveTo>
                      <a:pt x="167" y="0"/>
                    </a:moveTo>
                    <a:cubicBezTo>
                      <a:pt x="129" y="0"/>
                      <a:pt x="91" y="14"/>
                      <a:pt x="61" y="44"/>
                    </a:cubicBezTo>
                    <a:cubicBezTo>
                      <a:pt x="0" y="103"/>
                      <a:pt x="2" y="202"/>
                      <a:pt x="64" y="261"/>
                    </a:cubicBezTo>
                    <a:lnTo>
                      <a:pt x="41956" y="43139"/>
                    </a:lnTo>
                    <a:cubicBezTo>
                      <a:pt x="41984" y="43169"/>
                      <a:pt x="42023" y="43185"/>
                      <a:pt x="42064" y="43185"/>
                    </a:cubicBezTo>
                    <a:cubicBezTo>
                      <a:pt x="42197" y="43185"/>
                      <a:pt x="42265" y="43024"/>
                      <a:pt x="42172" y="42928"/>
                    </a:cubicBezTo>
                    <a:lnTo>
                      <a:pt x="280" y="51"/>
                    </a:lnTo>
                    <a:cubicBezTo>
                      <a:pt x="250" y="17"/>
                      <a:pt x="208" y="0"/>
                      <a:pt x="16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Google Shape;380;p26">
                <a:extLst>
                  <a:ext uri="{FF2B5EF4-FFF2-40B4-BE49-F238E27FC236}">
                    <a16:creationId xmlns:a16="http://schemas.microsoft.com/office/drawing/2014/main" id="{12FAF59F-D0F0-A8E1-0BF2-1CAA596B5B49}"/>
                  </a:ext>
                </a:extLst>
              </p:cNvPr>
              <p:cNvSpPr/>
              <p:nvPr/>
            </p:nvSpPr>
            <p:spPr>
              <a:xfrm>
                <a:off x="2739100" y="2878775"/>
                <a:ext cx="3401050" cy="2310525"/>
              </a:xfrm>
              <a:custGeom>
                <a:avLst/>
                <a:gdLst/>
                <a:ahLst/>
                <a:cxnLst/>
                <a:rect l="l" t="t" r="r" b="b"/>
                <a:pathLst>
                  <a:path w="136042" h="92421" extrusionOk="0">
                    <a:moveTo>
                      <a:pt x="66188" y="0"/>
                    </a:moveTo>
                    <a:lnTo>
                      <a:pt x="1" y="22227"/>
                    </a:lnTo>
                    <a:lnTo>
                      <a:pt x="68641" y="92421"/>
                    </a:lnTo>
                    <a:lnTo>
                      <a:pt x="136041" y="66946"/>
                    </a:lnTo>
                    <a:lnTo>
                      <a:pt x="66188" y="0"/>
                    </a:ln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Google Shape;381;p26">
                <a:extLst>
                  <a:ext uri="{FF2B5EF4-FFF2-40B4-BE49-F238E27FC236}">
                    <a16:creationId xmlns:a16="http://schemas.microsoft.com/office/drawing/2014/main" id="{8A225773-9867-4B36-5AEE-170D52708464}"/>
                  </a:ext>
                </a:extLst>
              </p:cNvPr>
              <p:cNvSpPr/>
              <p:nvPr/>
            </p:nvSpPr>
            <p:spPr>
              <a:xfrm>
                <a:off x="2729825" y="2871200"/>
                <a:ext cx="3419550" cy="2325625"/>
              </a:xfrm>
              <a:custGeom>
                <a:avLst/>
                <a:gdLst/>
                <a:ahLst/>
                <a:cxnLst/>
                <a:rect l="l" t="t" r="r" b="b"/>
                <a:pathLst>
                  <a:path w="136782" h="93025" extrusionOk="0">
                    <a:moveTo>
                      <a:pt x="66482" y="647"/>
                    </a:moveTo>
                    <a:lnTo>
                      <a:pt x="135858" y="67136"/>
                    </a:lnTo>
                    <a:lnTo>
                      <a:pt x="69089" y="92371"/>
                    </a:lnTo>
                    <a:lnTo>
                      <a:pt x="924" y="22662"/>
                    </a:lnTo>
                    <a:lnTo>
                      <a:pt x="66482" y="647"/>
                    </a:lnTo>
                    <a:close/>
                    <a:moveTo>
                      <a:pt x="66560" y="0"/>
                    </a:moveTo>
                    <a:cubicBezTo>
                      <a:pt x="66527" y="0"/>
                      <a:pt x="66494" y="6"/>
                      <a:pt x="66463" y="17"/>
                    </a:cubicBezTo>
                    <a:lnTo>
                      <a:pt x="276" y="22244"/>
                    </a:lnTo>
                    <a:cubicBezTo>
                      <a:pt x="64" y="22315"/>
                      <a:pt x="0" y="22582"/>
                      <a:pt x="156" y="22742"/>
                    </a:cubicBezTo>
                    <a:lnTo>
                      <a:pt x="68796" y="92934"/>
                    </a:lnTo>
                    <a:cubicBezTo>
                      <a:pt x="68852" y="92993"/>
                      <a:pt x="68931" y="93025"/>
                      <a:pt x="69012" y="93025"/>
                    </a:cubicBezTo>
                    <a:cubicBezTo>
                      <a:pt x="69048" y="93025"/>
                      <a:pt x="69085" y="93018"/>
                      <a:pt x="69119" y="93005"/>
                    </a:cubicBezTo>
                    <a:lnTo>
                      <a:pt x="136519" y="67532"/>
                    </a:lnTo>
                    <a:cubicBezTo>
                      <a:pt x="136727" y="67452"/>
                      <a:pt x="136781" y="67184"/>
                      <a:pt x="136621" y="67032"/>
                    </a:cubicBezTo>
                    <a:lnTo>
                      <a:pt x="66767" y="85"/>
                    </a:lnTo>
                    <a:cubicBezTo>
                      <a:pt x="66711" y="30"/>
                      <a:pt x="66636" y="0"/>
                      <a:pt x="66560"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Google Shape;384;p26">
                <a:extLst>
                  <a:ext uri="{FF2B5EF4-FFF2-40B4-BE49-F238E27FC236}">
                    <a16:creationId xmlns:a16="http://schemas.microsoft.com/office/drawing/2014/main" id="{F7435620-1532-DC55-D748-ABE74639472A}"/>
                  </a:ext>
                </a:extLst>
              </p:cNvPr>
              <p:cNvSpPr/>
              <p:nvPr/>
            </p:nvSpPr>
            <p:spPr>
              <a:xfrm>
                <a:off x="2924050" y="3207600"/>
                <a:ext cx="147750" cy="239450"/>
              </a:xfrm>
              <a:custGeom>
                <a:avLst/>
                <a:gdLst/>
                <a:ahLst/>
                <a:cxnLst/>
                <a:rect l="l" t="t" r="r" b="b"/>
                <a:pathLst>
                  <a:path w="5910" h="9578" extrusionOk="0">
                    <a:moveTo>
                      <a:pt x="1141" y="1"/>
                    </a:moveTo>
                    <a:cubicBezTo>
                      <a:pt x="666" y="1"/>
                      <a:pt x="234" y="327"/>
                      <a:pt x="126" y="810"/>
                    </a:cubicBezTo>
                    <a:cubicBezTo>
                      <a:pt x="0" y="1368"/>
                      <a:pt x="352" y="1922"/>
                      <a:pt x="910" y="2048"/>
                    </a:cubicBezTo>
                    <a:cubicBezTo>
                      <a:pt x="2294" y="2358"/>
                      <a:pt x="3386" y="3619"/>
                      <a:pt x="3627" y="5186"/>
                    </a:cubicBezTo>
                    <a:cubicBezTo>
                      <a:pt x="3783" y="6185"/>
                      <a:pt x="3578" y="7174"/>
                      <a:pt x="3052" y="7971"/>
                    </a:cubicBezTo>
                    <a:cubicBezTo>
                      <a:pt x="2842" y="8289"/>
                      <a:pt x="2824" y="8697"/>
                      <a:pt x="3004" y="9033"/>
                    </a:cubicBezTo>
                    <a:cubicBezTo>
                      <a:pt x="3185" y="9369"/>
                      <a:pt x="3535" y="9578"/>
                      <a:pt x="3916" y="9578"/>
                    </a:cubicBezTo>
                    <a:cubicBezTo>
                      <a:pt x="3917" y="9578"/>
                      <a:pt x="3918" y="9578"/>
                      <a:pt x="3920" y="9578"/>
                    </a:cubicBezTo>
                    <a:cubicBezTo>
                      <a:pt x="4268" y="9578"/>
                      <a:pt x="4592" y="9402"/>
                      <a:pt x="4783" y="9112"/>
                    </a:cubicBezTo>
                    <a:cubicBezTo>
                      <a:pt x="5592" y="7885"/>
                      <a:pt x="5909" y="6379"/>
                      <a:pt x="5677" y="4870"/>
                    </a:cubicBezTo>
                    <a:cubicBezTo>
                      <a:pt x="5306" y="2467"/>
                      <a:pt x="3572" y="520"/>
                      <a:pt x="1364" y="25"/>
                    </a:cubicBezTo>
                    <a:cubicBezTo>
                      <a:pt x="1289" y="8"/>
                      <a:pt x="1214" y="1"/>
                      <a:pt x="114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Google Shape;385;p26">
                <a:extLst>
                  <a:ext uri="{FF2B5EF4-FFF2-40B4-BE49-F238E27FC236}">
                    <a16:creationId xmlns:a16="http://schemas.microsoft.com/office/drawing/2014/main" id="{CD5DFB55-5370-1D97-03FB-5953F8041892}"/>
                  </a:ext>
                </a:extLst>
              </p:cNvPr>
              <p:cNvSpPr/>
              <p:nvPr/>
            </p:nvSpPr>
            <p:spPr>
              <a:xfrm>
                <a:off x="3166700" y="3118625"/>
                <a:ext cx="147750" cy="239475"/>
              </a:xfrm>
              <a:custGeom>
                <a:avLst/>
                <a:gdLst/>
                <a:ahLst/>
                <a:cxnLst/>
                <a:rect l="l" t="t" r="r" b="b"/>
                <a:pathLst>
                  <a:path w="5910" h="9579" extrusionOk="0">
                    <a:moveTo>
                      <a:pt x="1136" y="0"/>
                    </a:moveTo>
                    <a:cubicBezTo>
                      <a:pt x="662" y="0"/>
                      <a:pt x="234" y="328"/>
                      <a:pt x="126" y="810"/>
                    </a:cubicBezTo>
                    <a:cubicBezTo>
                      <a:pt x="0" y="1368"/>
                      <a:pt x="352" y="1922"/>
                      <a:pt x="910" y="2047"/>
                    </a:cubicBezTo>
                    <a:cubicBezTo>
                      <a:pt x="2293" y="2358"/>
                      <a:pt x="3386" y="3619"/>
                      <a:pt x="3627" y="5186"/>
                    </a:cubicBezTo>
                    <a:cubicBezTo>
                      <a:pt x="3782" y="6186"/>
                      <a:pt x="3577" y="7175"/>
                      <a:pt x="3052" y="7971"/>
                    </a:cubicBezTo>
                    <a:cubicBezTo>
                      <a:pt x="2842" y="8290"/>
                      <a:pt x="2824" y="8698"/>
                      <a:pt x="3004" y="9032"/>
                    </a:cubicBezTo>
                    <a:cubicBezTo>
                      <a:pt x="3185" y="9368"/>
                      <a:pt x="3535" y="9579"/>
                      <a:pt x="3916" y="9579"/>
                    </a:cubicBezTo>
                    <a:cubicBezTo>
                      <a:pt x="4265" y="9579"/>
                      <a:pt x="4590" y="9404"/>
                      <a:pt x="4782" y="9113"/>
                    </a:cubicBezTo>
                    <a:cubicBezTo>
                      <a:pt x="5592" y="7886"/>
                      <a:pt x="5909" y="6379"/>
                      <a:pt x="5677" y="4870"/>
                    </a:cubicBezTo>
                    <a:cubicBezTo>
                      <a:pt x="5305" y="2468"/>
                      <a:pt x="3573" y="521"/>
                      <a:pt x="1364" y="26"/>
                    </a:cubicBezTo>
                    <a:cubicBezTo>
                      <a:pt x="1288" y="9"/>
                      <a:pt x="1212" y="0"/>
                      <a:pt x="113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Google Shape;386;p26">
                <a:extLst>
                  <a:ext uri="{FF2B5EF4-FFF2-40B4-BE49-F238E27FC236}">
                    <a16:creationId xmlns:a16="http://schemas.microsoft.com/office/drawing/2014/main" id="{D9469DBD-0B49-3072-D0DC-21E1954BDA60}"/>
                  </a:ext>
                </a:extLst>
              </p:cNvPr>
              <p:cNvSpPr/>
              <p:nvPr/>
            </p:nvSpPr>
            <p:spPr>
              <a:xfrm>
                <a:off x="4132125" y="2787050"/>
                <a:ext cx="147475" cy="239450"/>
              </a:xfrm>
              <a:custGeom>
                <a:avLst/>
                <a:gdLst/>
                <a:ahLst/>
                <a:cxnLst/>
                <a:rect l="l" t="t" r="r" b="b"/>
                <a:pathLst>
                  <a:path w="5899" h="9578" extrusionOk="0">
                    <a:moveTo>
                      <a:pt x="1136" y="1"/>
                    </a:moveTo>
                    <a:cubicBezTo>
                      <a:pt x="661" y="1"/>
                      <a:pt x="233" y="329"/>
                      <a:pt x="124" y="811"/>
                    </a:cubicBezTo>
                    <a:cubicBezTo>
                      <a:pt x="0" y="1366"/>
                      <a:pt x="346" y="1918"/>
                      <a:pt x="899" y="2046"/>
                    </a:cubicBezTo>
                    <a:cubicBezTo>
                      <a:pt x="2284" y="2357"/>
                      <a:pt x="3375" y="3618"/>
                      <a:pt x="3617" y="5185"/>
                    </a:cubicBezTo>
                    <a:cubicBezTo>
                      <a:pt x="3772" y="6185"/>
                      <a:pt x="3567" y="7174"/>
                      <a:pt x="3042" y="7970"/>
                    </a:cubicBezTo>
                    <a:cubicBezTo>
                      <a:pt x="2831" y="8289"/>
                      <a:pt x="2813" y="8696"/>
                      <a:pt x="2994" y="9031"/>
                    </a:cubicBezTo>
                    <a:cubicBezTo>
                      <a:pt x="3174" y="9367"/>
                      <a:pt x="3525" y="9577"/>
                      <a:pt x="3905" y="9578"/>
                    </a:cubicBezTo>
                    <a:cubicBezTo>
                      <a:pt x="4254" y="9578"/>
                      <a:pt x="4579" y="9403"/>
                      <a:pt x="4770" y="9112"/>
                    </a:cubicBezTo>
                    <a:cubicBezTo>
                      <a:pt x="5580" y="7885"/>
                      <a:pt x="5898" y="6378"/>
                      <a:pt x="5665" y="4870"/>
                    </a:cubicBezTo>
                    <a:cubicBezTo>
                      <a:pt x="5295" y="2466"/>
                      <a:pt x="3563" y="519"/>
                      <a:pt x="1354" y="24"/>
                    </a:cubicBezTo>
                    <a:cubicBezTo>
                      <a:pt x="1281" y="8"/>
                      <a:pt x="1208" y="1"/>
                      <a:pt x="113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Google Shape;387;p26">
                <a:extLst>
                  <a:ext uri="{FF2B5EF4-FFF2-40B4-BE49-F238E27FC236}">
                    <a16:creationId xmlns:a16="http://schemas.microsoft.com/office/drawing/2014/main" id="{DC59744F-8B0B-1BCF-6539-EAD6B2C16FB7}"/>
                  </a:ext>
                </a:extLst>
              </p:cNvPr>
              <p:cNvSpPr/>
              <p:nvPr/>
            </p:nvSpPr>
            <p:spPr>
              <a:xfrm>
                <a:off x="3886525" y="2862525"/>
                <a:ext cx="147750" cy="239475"/>
              </a:xfrm>
              <a:custGeom>
                <a:avLst/>
                <a:gdLst/>
                <a:ahLst/>
                <a:cxnLst/>
                <a:rect l="l" t="t" r="r" b="b"/>
                <a:pathLst>
                  <a:path w="5910" h="9579" extrusionOk="0">
                    <a:moveTo>
                      <a:pt x="1140" y="0"/>
                    </a:moveTo>
                    <a:cubicBezTo>
                      <a:pt x="666" y="0"/>
                      <a:pt x="235" y="326"/>
                      <a:pt x="126" y="809"/>
                    </a:cubicBezTo>
                    <a:cubicBezTo>
                      <a:pt x="1" y="1368"/>
                      <a:pt x="352" y="1922"/>
                      <a:pt x="911" y="2047"/>
                    </a:cubicBezTo>
                    <a:cubicBezTo>
                      <a:pt x="2294" y="2358"/>
                      <a:pt x="3386" y="3618"/>
                      <a:pt x="3628" y="5186"/>
                    </a:cubicBezTo>
                    <a:cubicBezTo>
                      <a:pt x="3782" y="6185"/>
                      <a:pt x="3577" y="7174"/>
                      <a:pt x="3053" y="7971"/>
                    </a:cubicBezTo>
                    <a:cubicBezTo>
                      <a:pt x="2842" y="8288"/>
                      <a:pt x="2824" y="8697"/>
                      <a:pt x="3005" y="9032"/>
                    </a:cubicBezTo>
                    <a:cubicBezTo>
                      <a:pt x="3185" y="9368"/>
                      <a:pt x="3535" y="9577"/>
                      <a:pt x="3917" y="9579"/>
                    </a:cubicBezTo>
                    <a:cubicBezTo>
                      <a:pt x="4265" y="9579"/>
                      <a:pt x="4590" y="9403"/>
                      <a:pt x="4783" y="9112"/>
                    </a:cubicBezTo>
                    <a:cubicBezTo>
                      <a:pt x="5592" y="7885"/>
                      <a:pt x="5910" y="6378"/>
                      <a:pt x="5676" y="4869"/>
                    </a:cubicBezTo>
                    <a:cubicBezTo>
                      <a:pt x="5306" y="2467"/>
                      <a:pt x="3573" y="520"/>
                      <a:pt x="1364" y="24"/>
                    </a:cubicBezTo>
                    <a:cubicBezTo>
                      <a:pt x="1289" y="8"/>
                      <a:pt x="1214" y="0"/>
                      <a:pt x="1140"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Google Shape;388;p26">
                <a:extLst>
                  <a:ext uri="{FF2B5EF4-FFF2-40B4-BE49-F238E27FC236}">
                    <a16:creationId xmlns:a16="http://schemas.microsoft.com/office/drawing/2014/main" id="{93D5DDCC-7A43-904F-15D6-F56331012DAD}"/>
                  </a:ext>
                </a:extLst>
              </p:cNvPr>
              <p:cNvSpPr/>
              <p:nvPr/>
            </p:nvSpPr>
            <p:spPr>
              <a:xfrm>
                <a:off x="3663050" y="2948825"/>
                <a:ext cx="147425" cy="239425"/>
              </a:xfrm>
              <a:custGeom>
                <a:avLst/>
                <a:gdLst/>
                <a:ahLst/>
                <a:cxnLst/>
                <a:rect l="l" t="t" r="r" b="b"/>
                <a:pathLst>
                  <a:path w="5897" h="9577" extrusionOk="0">
                    <a:moveTo>
                      <a:pt x="1135" y="1"/>
                    </a:moveTo>
                    <a:cubicBezTo>
                      <a:pt x="661" y="1"/>
                      <a:pt x="233" y="329"/>
                      <a:pt x="125" y="810"/>
                    </a:cubicBezTo>
                    <a:cubicBezTo>
                      <a:pt x="1" y="1364"/>
                      <a:pt x="346" y="1915"/>
                      <a:pt x="899" y="2046"/>
                    </a:cubicBezTo>
                    <a:cubicBezTo>
                      <a:pt x="2283" y="2356"/>
                      <a:pt x="3374" y="3617"/>
                      <a:pt x="3615" y="5184"/>
                    </a:cubicBezTo>
                    <a:cubicBezTo>
                      <a:pt x="3771" y="6184"/>
                      <a:pt x="3566" y="7173"/>
                      <a:pt x="3040" y="7970"/>
                    </a:cubicBezTo>
                    <a:cubicBezTo>
                      <a:pt x="2831" y="8287"/>
                      <a:pt x="2813" y="8696"/>
                      <a:pt x="2993" y="9031"/>
                    </a:cubicBezTo>
                    <a:cubicBezTo>
                      <a:pt x="3174" y="9367"/>
                      <a:pt x="3523" y="9577"/>
                      <a:pt x="3905" y="9577"/>
                    </a:cubicBezTo>
                    <a:cubicBezTo>
                      <a:pt x="3906" y="9577"/>
                      <a:pt x="3907" y="9577"/>
                      <a:pt x="3909" y="9577"/>
                    </a:cubicBezTo>
                    <a:cubicBezTo>
                      <a:pt x="4256" y="9577"/>
                      <a:pt x="4580" y="9401"/>
                      <a:pt x="4771" y="9111"/>
                    </a:cubicBezTo>
                    <a:cubicBezTo>
                      <a:pt x="5580" y="7884"/>
                      <a:pt x="5897" y="6377"/>
                      <a:pt x="5665" y="4867"/>
                    </a:cubicBezTo>
                    <a:cubicBezTo>
                      <a:pt x="5294" y="2465"/>
                      <a:pt x="3561" y="518"/>
                      <a:pt x="1352" y="24"/>
                    </a:cubicBezTo>
                    <a:cubicBezTo>
                      <a:pt x="1279" y="8"/>
                      <a:pt x="1207" y="1"/>
                      <a:pt x="1135"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Google Shape;389;p26">
                <a:extLst>
                  <a:ext uri="{FF2B5EF4-FFF2-40B4-BE49-F238E27FC236}">
                    <a16:creationId xmlns:a16="http://schemas.microsoft.com/office/drawing/2014/main" id="{A5FD01B2-8FEA-FB01-7060-E9217EA449FF}"/>
                  </a:ext>
                </a:extLst>
              </p:cNvPr>
              <p:cNvSpPr/>
              <p:nvPr/>
            </p:nvSpPr>
            <p:spPr>
              <a:xfrm>
                <a:off x="3417425" y="3018875"/>
                <a:ext cx="147750" cy="239475"/>
              </a:xfrm>
              <a:custGeom>
                <a:avLst/>
                <a:gdLst/>
                <a:ahLst/>
                <a:cxnLst/>
                <a:rect l="l" t="t" r="r" b="b"/>
                <a:pathLst>
                  <a:path w="5910" h="9579" extrusionOk="0">
                    <a:moveTo>
                      <a:pt x="1141" y="1"/>
                    </a:moveTo>
                    <a:cubicBezTo>
                      <a:pt x="666" y="1"/>
                      <a:pt x="234" y="327"/>
                      <a:pt x="126" y="810"/>
                    </a:cubicBezTo>
                    <a:cubicBezTo>
                      <a:pt x="0" y="1368"/>
                      <a:pt x="352" y="1923"/>
                      <a:pt x="910" y="2048"/>
                    </a:cubicBezTo>
                    <a:cubicBezTo>
                      <a:pt x="2294" y="2359"/>
                      <a:pt x="3386" y="3619"/>
                      <a:pt x="3628" y="5186"/>
                    </a:cubicBezTo>
                    <a:cubicBezTo>
                      <a:pt x="3782" y="6186"/>
                      <a:pt x="3578" y="7175"/>
                      <a:pt x="3053" y="7972"/>
                    </a:cubicBezTo>
                    <a:cubicBezTo>
                      <a:pt x="2842" y="8289"/>
                      <a:pt x="2824" y="8697"/>
                      <a:pt x="3004" y="9033"/>
                    </a:cubicBezTo>
                    <a:cubicBezTo>
                      <a:pt x="3185" y="9369"/>
                      <a:pt x="3536" y="9578"/>
                      <a:pt x="3916" y="9578"/>
                    </a:cubicBezTo>
                    <a:cubicBezTo>
                      <a:pt x="3917" y="9578"/>
                      <a:pt x="3918" y="9578"/>
                      <a:pt x="3920" y="9578"/>
                    </a:cubicBezTo>
                    <a:cubicBezTo>
                      <a:pt x="4267" y="9578"/>
                      <a:pt x="4591" y="9403"/>
                      <a:pt x="4782" y="9113"/>
                    </a:cubicBezTo>
                    <a:cubicBezTo>
                      <a:pt x="5592" y="7885"/>
                      <a:pt x="5909" y="6379"/>
                      <a:pt x="5677" y="4869"/>
                    </a:cubicBezTo>
                    <a:cubicBezTo>
                      <a:pt x="5305" y="2468"/>
                      <a:pt x="3572" y="521"/>
                      <a:pt x="1364" y="25"/>
                    </a:cubicBezTo>
                    <a:cubicBezTo>
                      <a:pt x="1289" y="9"/>
                      <a:pt x="1214" y="1"/>
                      <a:pt x="114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Google Shape;390;p26">
                <a:extLst>
                  <a:ext uri="{FF2B5EF4-FFF2-40B4-BE49-F238E27FC236}">
                    <a16:creationId xmlns:a16="http://schemas.microsoft.com/office/drawing/2014/main" id="{320D3E3F-B04C-760E-EB95-0E1FD8D3D669}"/>
                  </a:ext>
                </a:extLst>
              </p:cNvPr>
              <p:cNvSpPr/>
              <p:nvPr/>
            </p:nvSpPr>
            <p:spPr>
              <a:xfrm>
                <a:off x="5810475" y="4484050"/>
                <a:ext cx="74925" cy="31725"/>
              </a:xfrm>
              <a:custGeom>
                <a:avLst/>
                <a:gdLst/>
                <a:ahLst/>
                <a:cxnLst/>
                <a:rect l="l" t="t" r="r" b="b"/>
                <a:pathLst>
                  <a:path w="2997" h="1269" extrusionOk="0">
                    <a:moveTo>
                      <a:pt x="2825" y="0"/>
                    </a:moveTo>
                    <a:cubicBezTo>
                      <a:pt x="2808" y="0"/>
                      <a:pt x="2790" y="3"/>
                      <a:pt x="2773" y="9"/>
                    </a:cubicBezTo>
                    <a:lnTo>
                      <a:pt x="159" y="975"/>
                    </a:lnTo>
                    <a:cubicBezTo>
                      <a:pt x="0" y="1034"/>
                      <a:pt x="43" y="1269"/>
                      <a:pt x="212" y="1269"/>
                    </a:cubicBezTo>
                    <a:cubicBezTo>
                      <a:pt x="229" y="1267"/>
                      <a:pt x="246" y="1265"/>
                      <a:pt x="264" y="1258"/>
                    </a:cubicBezTo>
                    <a:lnTo>
                      <a:pt x="2879" y="292"/>
                    </a:lnTo>
                    <a:cubicBezTo>
                      <a:pt x="2957" y="264"/>
                      <a:pt x="2996" y="177"/>
                      <a:pt x="2967" y="99"/>
                    </a:cubicBezTo>
                    <a:cubicBezTo>
                      <a:pt x="2945" y="38"/>
                      <a:pt x="2887" y="0"/>
                      <a:pt x="2825"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Google Shape;391;p26">
                <a:extLst>
                  <a:ext uri="{FF2B5EF4-FFF2-40B4-BE49-F238E27FC236}">
                    <a16:creationId xmlns:a16="http://schemas.microsoft.com/office/drawing/2014/main" id="{88BF9660-5905-8380-BC28-AF6AE25B88E4}"/>
                  </a:ext>
                </a:extLst>
              </p:cNvPr>
              <p:cNvSpPr/>
              <p:nvPr/>
            </p:nvSpPr>
            <p:spPr>
              <a:xfrm>
                <a:off x="4519200" y="4530150"/>
                <a:ext cx="1241350" cy="462500"/>
              </a:xfrm>
              <a:custGeom>
                <a:avLst/>
                <a:gdLst/>
                <a:ahLst/>
                <a:cxnLst/>
                <a:rect l="l" t="t" r="r" b="b"/>
                <a:pathLst>
                  <a:path w="49654" h="18500" extrusionOk="0">
                    <a:moveTo>
                      <a:pt x="49483" y="0"/>
                    </a:moveTo>
                    <a:cubicBezTo>
                      <a:pt x="49467" y="0"/>
                      <a:pt x="49450" y="3"/>
                      <a:pt x="49433" y="9"/>
                    </a:cubicBezTo>
                    <a:lnTo>
                      <a:pt x="159" y="18206"/>
                    </a:lnTo>
                    <a:cubicBezTo>
                      <a:pt x="1" y="18265"/>
                      <a:pt x="43" y="18500"/>
                      <a:pt x="212" y="18500"/>
                    </a:cubicBezTo>
                    <a:cubicBezTo>
                      <a:pt x="229" y="18500"/>
                      <a:pt x="247" y="18496"/>
                      <a:pt x="264" y="18490"/>
                    </a:cubicBezTo>
                    <a:lnTo>
                      <a:pt x="49538" y="293"/>
                    </a:lnTo>
                    <a:cubicBezTo>
                      <a:pt x="49615" y="263"/>
                      <a:pt x="49654" y="177"/>
                      <a:pt x="49625" y="100"/>
                    </a:cubicBezTo>
                    <a:cubicBezTo>
                      <a:pt x="49602" y="38"/>
                      <a:pt x="49545" y="0"/>
                      <a:pt x="49483"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Google Shape;392;p26">
                <a:extLst>
                  <a:ext uri="{FF2B5EF4-FFF2-40B4-BE49-F238E27FC236}">
                    <a16:creationId xmlns:a16="http://schemas.microsoft.com/office/drawing/2014/main" id="{2045FF52-4668-16FD-57D1-E3123A1AB689}"/>
                  </a:ext>
                </a:extLst>
              </p:cNvPr>
              <p:cNvSpPr/>
              <p:nvPr/>
            </p:nvSpPr>
            <p:spPr>
              <a:xfrm>
                <a:off x="4553750" y="4345300"/>
                <a:ext cx="1185175" cy="441750"/>
              </a:xfrm>
              <a:custGeom>
                <a:avLst/>
                <a:gdLst/>
                <a:ahLst/>
                <a:cxnLst/>
                <a:rect l="l" t="t" r="r" b="b"/>
                <a:pathLst>
                  <a:path w="47407" h="17670" extrusionOk="0">
                    <a:moveTo>
                      <a:pt x="47237" y="1"/>
                    </a:moveTo>
                    <a:cubicBezTo>
                      <a:pt x="47220" y="1"/>
                      <a:pt x="47201" y="4"/>
                      <a:pt x="47184" y="11"/>
                    </a:cubicBezTo>
                    <a:lnTo>
                      <a:pt x="160" y="17377"/>
                    </a:lnTo>
                    <a:cubicBezTo>
                      <a:pt x="1" y="17435"/>
                      <a:pt x="42" y="17670"/>
                      <a:pt x="211" y="17670"/>
                    </a:cubicBezTo>
                    <a:cubicBezTo>
                      <a:pt x="230" y="17670"/>
                      <a:pt x="247" y="17667"/>
                      <a:pt x="264" y="17661"/>
                    </a:cubicBezTo>
                    <a:lnTo>
                      <a:pt x="47289" y="294"/>
                    </a:lnTo>
                    <a:cubicBezTo>
                      <a:pt x="47367" y="265"/>
                      <a:pt x="47407" y="177"/>
                      <a:pt x="47378" y="99"/>
                    </a:cubicBezTo>
                    <a:cubicBezTo>
                      <a:pt x="47356" y="39"/>
                      <a:pt x="47298" y="1"/>
                      <a:pt x="47237"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Google Shape;393;p26">
                <a:extLst>
                  <a:ext uri="{FF2B5EF4-FFF2-40B4-BE49-F238E27FC236}">
                    <a16:creationId xmlns:a16="http://schemas.microsoft.com/office/drawing/2014/main" id="{81BC50C0-EC69-C01A-85D4-7AE7AE9D9D30}"/>
                  </a:ext>
                </a:extLst>
              </p:cNvPr>
              <p:cNvSpPr/>
              <p:nvPr/>
            </p:nvSpPr>
            <p:spPr>
              <a:xfrm>
                <a:off x="4372750" y="4808350"/>
                <a:ext cx="112400" cy="45550"/>
              </a:xfrm>
              <a:custGeom>
                <a:avLst/>
                <a:gdLst/>
                <a:ahLst/>
                <a:cxnLst/>
                <a:rect l="l" t="t" r="r" b="b"/>
                <a:pathLst>
                  <a:path w="4496" h="1822" extrusionOk="0">
                    <a:moveTo>
                      <a:pt x="4326" y="1"/>
                    </a:moveTo>
                    <a:cubicBezTo>
                      <a:pt x="4308" y="1"/>
                      <a:pt x="4290" y="4"/>
                      <a:pt x="4273" y="10"/>
                    </a:cubicBezTo>
                    <a:lnTo>
                      <a:pt x="159" y="1528"/>
                    </a:lnTo>
                    <a:cubicBezTo>
                      <a:pt x="1" y="1587"/>
                      <a:pt x="43" y="1822"/>
                      <a:pt x="211" y="1822"/>
                    </a:cubicBezTo>
                    <a:cubicBezTo>
                      <a:pt x="229" y="1822"/>
                      <a:pt x="247" y="1818"/>
                      <a:pt x="264" y="1813"/>
                    </a:cubicBezTo>
                    <a:lnTo>
                      <a:pt x="4379" y="293"/>
                    </a:lnTo>
                    <a:cubicBezTo>
                      <a:pt x="4457" y="265"/>
                      <a:pt x="4496" y="177"/>
                      <a:pt x="4467" y="99"/>
                    </a:cubicBezTo>
                    <a:cubicBezTo>
                      <a:pt x="4445" y="38"/>
                      <a:pt x="4387" y="1"/>
                      <a:pt x="432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Google Shape;394;p26">
                <a:extLst>
                  <a:ext uri="{FF2B5EF4-FFF2-40B4-BE49-F238E27FC236}">
                    <a16:creationId xmlns:a16="http://schemas.microsoft.com/office/drawing/2014/main" id="{32B4D8FF-E402-B4D9-5740-1890F03FC23F}"/>
                  </a:ext>
                </a:extLst>
              </p:cNvPr>
              <p:cNvSpPr/>
              <p:nvPr/>
            </p:nvSpPr>
            <p:spPr>
              <a:xfrm>
                <a:off x="4226300" y="4206525"/>
                <a:ext cx="1366300" cy="508625"/>
              </a:xfrm>
              <a:custGeom>
                <a:avLst/>
                <a:gdLst/>
                <a:ahLst/>
                <a:cxnLst/>
                <a:rect l="l" t="t" r="r" b="b"/>
                <a:pathLst>
                  <a:path w="54652" h="20345" extrusionOk="0">
                    <a:moveTo>
                      <a:pt x="54481" y="1"/>
                    </a:moveTo>
                    <a:cubicBezTo>
                      <a:pt x="54462" y="1"/>
                      <a:pt x="54443" y="4"/>
                      <a:pt x="54425" y="12"/>
                    </a:cubicBezTo>
                    <a:lnTo>
                      <a:pt x="159" y="20053"/>
                    </a:lnTo>
                    <a:cubicBezTo>
                      <a:pt x="0" y="20111"/>
                      <a:pt x="43" y="20345"/>
                      <a:pt x="212" y="20345"/>
                    </a:cubicBezTo>
                    <a:cubicBezTo>
                      <a:pt x="229" y="20345"/>
                      <a:pt x="248" y="20343"/>
                      <a:pt x="264" y="20336"/>
                    </a:cubicBezTo>
                    <a:lnTo>
                      <a:pt x="54530" y="295"/>
                    </a:lnTo>
                    <a:cubicBezTo>
                      <a:pt x="54610" y="267"/>
                      <a:pt x="54652" y="179"/>
                      <a:pt x="54622" y="99"/>
                    </a:cubicBezTo>
                    <a:cubicBezTo>
                      <a:pt x="54600" y="38"/>
                      <a:pt x="54542" y="1"/>
                      <a:pt x="5448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Google Shape;395;p26">
                <a:extLst>
                  <a:ext uri="{FF2B5EF4-FFF2-40B4-BE49-F238E27FC236}">
                    <a16:creationId xmlns:a16="http://schemas.microsoft.com/office/drawing/2014/main" id="{D448A6A3-5313-B105-81AD-90BF8BD3DC4B}"/>
                  </a:ext>
                </a:extLst>
              </p:cNvPr>
              <p:cNvSpPr/>
              <p:nvPr/>
            </p:nvSpPr>
            <p:spPr>
              <a:xfrm>
                <a:off x="4079850" y="4067825"/>
                <a:ext cx="1366175" cy="508575"/>
              </a:xfrm>
              <a:custGeom>
                <a:avLst/>
                <a:gdLst/>
                <a:ahLst/>
                <a:cxnLst/>
                <a:rect l="l" t="t" r="r" b="b"/>
                <a:pathLst>
                  <a:path w="54647" h="20343" extrusionOk="0">
                    <a:moveTo>
                      <a:pt x="54477" y="0"/>
                    </a:moveTo>
                    <a:cubicBezTo>
                      <a:pt x="54459" y="0"/>
                      <a:pt x="54441" y="3"/>
                      <a:pt x="54424" y="10"/>
                    </a:cubicBezTo>
                    <a:lnTo>
                      <a:pt x="159" y="20051"/>
                    </a:lnTo>
                    <a:cubicBezTo>
                      <a:pt x="0" y="20110"/>
                      <a:pt x="43" y="20343"/>
                      <a:pt x="211" y="20343"/>
                    </a:cubicBezTo>
                    <a:cubicBezTo>
                      <a:pt x="229" y="20343"/>
                      <a:pt x="248" y="20341"/>
                      <a:pt x="265" y="20334"/>
                    </a:cubicBezTo>
                    <a:lnTo>
                      <a:pt x="54528" y="293"/>
                    </a:lnTo>
                    <a:cubicBezTo>
                      <a:pt x="54607" y="264"/>
                      <a:pt x="54647" y="177"/>
                      <a:pt x="54618" y="98"/>
                    </a:cubicBezTo>
                    <a:cubicBezTo>
                      <a:pt x="54596" y="38"/>
                      <a:pt x="54538" y="0"/>
                      <a:pt x="54477"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Google Shape;396;p26">
                <a:extLst>
                  <a:ext uri="{FF2B5EF4-FFF2-40B4-BE49-F238E27FC236}">
                    <a16:creationId xmlns:a16="http://schemas.microsoft.com/office/drawing/2014/main" id="{1805B4F5-CD84-F204-AA0D-00B15F4C8367}"/>
                  </a:ext>
                </a:extLst>
              </p:cNvPr>
              <p:cNvSpPr/>
              <p:nvPr/>
            </p:nvSpPr>
            <p:spPr>
              <a:xfrm>
                <a:off x="5233050" y="3929075"/>
                <a:ext cx="66525" cy="28600"/>
              </a:xfrm>
              <a:custGeom>
                <a:avLst/>
                <a:gdLst/>
                <a:ahLst/>
                <a:cxnLst/>
                <a:rect l="l" t="t" r="r" b="b"/>
                <a:pathLst>
                  <a:path w="2661" h="1144" extrusionOk="0">
                    <a:moveTo>
                      <a:pt x="2491" y="0"/>
                    </a:moveTo>
                    <a:cubicBezTo>
                      <a:pt x="2473" y="0"/>
                      <a:pt x="2455" y="3"/>
                      <a:pt x="2438" y="10"/>
                    </a:cubicBezTo>
                    <a:lnTo>
                      <a:pt x="158" y="851"/>
                    </a:lnTo>
                    <a:cubicBezTo>
                      <a:pt x="1" y="909"/>
                      <a:pt x="42" y="1144"/>
                      <a:pt x="211" y="1144"/>
                    </a:cubicBezTo>
                    <a:cubicBezTo>
                      <a:pt x="229" y="1144"/>
                      <a:pt x="247" y="1140"/>
                      <a:pt x="264" y="1135"/>
                    </a:cubicBezTo>
                    <a:lnTo>
                      <a:pt x="2542" y="293"/>
                    </a:lnTo>
                    <a:cubicBezTo>
                      <a:pt x="2621" y="264"/>
                      <a:pt x="2661" y="177"/>
                      <a:pt x="2632" y="99"/>
                    </a:cubicBezTo>
                    <a:cubicBezTo>
                      <a:pt x="2610" y="38"/>
                      <a:pt x="2552" y="0"/>
                      <a:pt x="2491"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Google Shape;397;p26">
                <a:extLst>
                  <a:ext uri="{FF2B5EF4-FFF2-40B4-BE49-F238E27FC236}">
                    <a16:creationId xmlns:a16="http://schemas.microsoft.com/office/drawing/2014/main" id="{D53E15FD-D58E-A424-2D54-E2B32A29C489}"/>
                  </a:ext>
                </a:extLst>
              </p:cNvPr>
              <p:cNvSpPr/>
              <p:nvPr/>
            </p:nvSpPr>
            <p:spPr>
              <a:xfrm>
                <a:off x="3933400" y="3980150"/>
                <a:ext cx="1227900" cy="457525"/>
              </a:xfrm>
              <a:custGeom>
                <a:avLst/>
                <a:gdLst/>
                <a:ahLst/>
                <a:cxnLst/>
                <a:rect l="l" t="t" r="r" b="b"/>
                <a:pathLst>
                  <a:path w="49116" h="18301" extrusionOk="0">
                    <a:moveTo>
                      <a:pt x="48946" y="1"/>
                    </a:moveTo>
                    <a:cubicBezTo>
                      <a:pt x="48928" y="1"/>
                      <a:pt x="48910" y="4"/>
                      <a:pt x="48892" y="11"/>
                    </a:cubicBezTo>
                    <a:lnTo>
                      <a:pt x="159" y="18008"/>
                    </a:lnTo>
                    <a:cubicBezTo>
                      <a:pt x="0" y="18065"/>
                      <a:pt x="43" y="18300"/>
                      <a:pt x="212" y="18300"/>
                    </a:cubicBezTo>
                    <a:cubicBezTo>
                      <a:pt x="229" y="18300"/>
                      <a:pt x="248" y="18297"/>
                      <a:pt x="264" y="18291"/>
                    </a:cubicBezTo>
                    <a:lnTo>
                      <a:pt x="48997" y="293"/>
                    </a:lnTo>
                    <a:cubicBezTo>
                      <a:pt x="49075" y="265"/>
                      <a:pt x="49115" y="177"/>
                      <a:pt x="49087" y="99"/>
                    </a:cubicBezTo>
                    <a:cubicBezTo>
                      <a:pt x="49064" y="38"/>
                      <a:pt x="49007" y="1"/>
                      <a:pt x="4894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Google Shape;398;p26">
                <a:extLst>
                  <a:ext uri="{FF2B5EF4-FFF2-40B4-BE49-F238E27FC236}">
                    <a16:creationId xmlns:a16="http://schemas.microsoft.com/office/drawing/2014/main" id="{50AE7FF8-E4FA-24E2-605C-25DD9C4ABF47}"/>
                  </a:ext>
                </a:extLst>
              </p:cNvPr>
              <p:cNvSpPr/>
              <p:nvPr/>
            </p:nvSpPr>
            <p:spPr>
              <a:xfrm>
                <a:off x="3786950" y="3790300"/>
                <a:ext cx="1366175" cy="508625"/>
              </a:xfrm>
              <a:custGeom>
                <a:avLst/>
                <a:gdLst/>
                <a:ahLst/>
                <a:cxnLst/>
                <a:rect l="l" t="t" r="r" b="b"/>
                <a:pathLst>
                  <a:path w="54647" h="20345" extrusionOk="0">
                    <a:moveTo>
                      <a:pt x="54477" y="1"/>
                    </a:moveTo>
                    <a:cubicBezTo>
                      <a:pt x="54459" y="1"/>
                      <a:pt x="54442" y="4"/>
                      <a:pt x="54425" y="10"/>
                    </a:cubicBezTo>
                    <a:lnTo>
                      <a:pt x="159" y="20052"/>
                    </a:lnTo>
                    <a:cubicBezTo>
                      <a:pt x="0" y="20110"/>
                      <a:pt x="43" y="20344"/>
                      <a:pt x="211" y="20344"/>
                    </a:cubicBezTo>
                    <a:cubicBezTo>
                      <a:pt x="229" y="20344"/>
                      <a:pt x="246" y="20342"/>
                      <a:pt x="264" y="20336"/>
                    </a:cubicBezTo>
                    <a:lnTo>
                      <a:pt x="54529" y="294"/>
                    </a:lnTo>
                    <a:cubicBezTo>
                      <a:pt x="54608" y="265"/>
                      <a:pt x="54647" y="178"/>
                      <a:pt x="54618" y="100"/>
                    </a:cubicBezTo>
                    <a:cubicBezTo>
                      <a:pt x="54596" y="39"/>
                      <a:pt x="54538" y="1"/>
                      <a:pt x="54477"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Google Shape;400;p26">
                <a:extLst>
                  <a:ext uri="{FF2B5EF4-FFF2-40B4-BE49-F238E27FC236}">
                    <a16:creationId xmlns:a16="http://schemas.microsoft.com/office/drawing/2014/main" id="{BAE80A5C-97F6-42C2-EB6A-D343A8479F52}"/>
                  </a:ext>
                </a:extLst>
              </p:cNvPr>
              <p:cNvSpPr/>
              <p:nvPr/>
            </p:nvSpPr>
            <p:spPr>
              <a:xfrm>
                <a:off x="3494050" y="3512825"/>
                <a:ext cx="1366175" cy="508625"/>
              </a:xfrm>
              <a:custGeom>
                <a:avLst/>
                <a:gdLst/>
                <a:ahLst/>
                <a:cxnLst/>
                <a:rect l="l" t="t" r="r" b="b"/>
                <a:pathLst>
                  <a:path w="54647" h="20345" extrusionOk="0">
                    <a:moveTo>
                      <a:pt x="54476" y="1"/>
                    </a:moveTo>
                    <a:cubicBezTo>
                      <a:pt x="54459" y="1"/>
                      <a:pt x="54441" y="4"/>
                      <a:pt x="54424" y="10"/>
                    </a:cubicBezTo>
                    <a:lnTo>
                      <a:pt x="159" y="20051"/>
                    </a:lnTo>
                    <a:cubicBezTo>
                      <a:pt x="0" y="20110"/>
                      <a:pt x="43" y="20343"/>
                      <a:pt x="211" y="20345"/>
                    </a:cubicBezTo>
                    <a:cubicBezTo>
                      <a:pt x="229" y="20345"/>
                      <a:pt x="246" y="20341"/>
                      <a:pt x="264" y="20335"/>
                    </a:cubicBezTo>
                    <a:lnTo>
                      <a:pt x="54528" y="293"/>
                    </a:lnTo>
                    <a:cubicBezTo>
                      <a:pt x="54606" y="265"/>
                      <a:pt x="54647" y="177"/>
                      <a:pt x="54618" y="99"/>
                    </a:cubicBezTo>
                    <a:cubicBezTo>
                      <a:pt x="54596" y="38"/>
                      <a:pt x="54538" y="1"/>
                      <a:pt x="5447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Google Shape;401;p26">
                <a:extLst>
                  <a:ext uri="{FF2B5EF4-FFF2-40B4-BE49-F238E27FC236}">
                    <a16:creationId xmlns:a16="http://schemas.microsoft.com/office/drawing/2014/main" id="{C51BAE4A-E6A8-814F-B91E-C5AD55D27CA8}"/>
                  </a:ext>
                </a:extLst>
              </p:cNvPr>
              <p:cNvSpPr/>
              <p:nvPr/>
            </p:nvSpPr>
            <p:spPr>
              <a:xfrm>
                <a:off x="3347600" y="3374125"/>
                <a:ext cx="1366050" cy="508575"/>
              </a:xfrm>
              <a:custGeom>
                <a:avLst/>
                <a:gdLst/>
                <a:ahLst/>
                <a:cxnLst/>
                <a:rect l="l" t="t" r="r" b="b"/>
                <a:pathLst>
                  <a:path w="54642" h="20343" extrusionOk="0">
                    <a:moveTo>
                      <a:pt x="54472" y="0"/>
                    </a:moveTo>
                    <a:cubicBezTo>
                      <a:pt x="54456" y="0"/>
                      <a:pt x="54440" y="3"/>
                      <a:pt x="54423" y="8"/>
                    </a:cubicBezTo>
                    <a:lnTo>
                      <a:pt x="159" y="20049"/>
                    </a:lnTo>
                    <a:cubicBezTo>
                      <a:pt x="0" y="20108"/>
                      <a:pt x="42" y="20342"/>
                      <a:pt x="211" y="20343"/>
                    </a:cubicBezTo>
                    <a:cubicBezTo>
                      <a:pt x="228" y="20342"/>
                      <a:pt x="246" y="20339"/>
                      <a:pt x="262" y="20332"/>
                    </a:cubicBezTo>
                    <a:lnTo>
                      <a:pt x="54528" y="291"/>
                    </a:lnTo>
                    <a:cubicBezTo>
                      <a:pt x="54604" y="261"/>
                      <a:pt x="54642" y="175"/>
                      <a:pt x="54613" y="98"/>
                    </a:cubicBezTo>
                    <a:cubicBezTo>
                      <a:pt x="54591" y="38"/>
                      <a:pt x="54534" y="0"/>
                      <a:pt x="54472"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Google Shape;402;p26">
                <a:extLst>
                  <a:ext uri="{FF2B5EF4-FFF2-40B4-BE49-F238E27FC236}">
                    <a16:creationId xmlns:a16="http://schemas.microsoft.com/office/drawing/2014/main" id="{26344A27-CF6F-EDBD-4666-7AD5AE2C229A}"/>
                  </a:ext>
                </a:extLst>
              </p:cNvPr>
              <p:cNvSpPr/>
              <p:nvPr/>
            </p:nvSpPr>
            <p:spPr>
              <a:xfrm>
                <a:off x="4509750" y="3235325"/>
                <a:ext cx="57575" cy="25325"/>
              </a:xfrm>
              <a:custGeom>
                <a:avLst/>
                <a:gdLst/>
                <a:ahLst/>
                <a:cxnLst/>
                <a:rect l="l" t="t" r="r" b="b"/>
                <a:pathLst>
                  <a:path w="2303" h="1013" extrusionOk="0">
                    <a:moveTo>
                      <a:pt x="2133" y="1"/>
                    </a:moveTo>
                    <a:cubicBezTo>
                      <a:pt x="2115" y="1"/>
                      <a:pt x="2097" y="4"/>
                      <a:pt x="2079" y="11"/>
                    </a:cubicBezTo>
                    <a:lnTo>
                      <a:pt x="158" y="719"/>
                    </a:lnTo>
                    <a:cubicBezTo>
                      <a:pt x="0" y="778"/>
                      <a:pt x="43" y="1012"/>
                      <a:pt x="211" y="1012"/>
                    </a:cubicBezTo>
                    <a:cubicBezTo>
                      <a:pt x="229" y="1012"/>
                      <a:pt x="246" y="1009"/>
                      <a:pt x="264" y="1003"/>
                    </a:cubicBezTo>
                    <a:lnTo>
                      <a:pt x="2184" y="294"/>
                    </a:lnTo>
                    <a:cubicBezTo>
                      <a:pt x="2262" y="265"/>
                      <a:pt x="2303" y="177"/>
                      <a:pt x="2273" y="99"/>
                    </a:cubicBezTo>
                    <a:cubicBezTo>
                      <a:pt x="2250" y="39"/>
                      <a:pt x="2193" y="1"/>
                      <a:pt x="2133"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Google Shape;403;p26">
                <a:extLst>
                  <a:ext uri="{FF2B5EF4-FFF2-40B4-BE49-F238E27FC236}">
                    <a16:creationId xmlns:a16="http://schemas.microsoft.com/office/drawing/2014/main" id="{5F0EC17B-BE48-A27D-BFAD-AD7C8EB640BA}"/>
                  </a:ext>
                </a:extLst>
              </p:cNvPr>
              <p:cNvSpPr/>
              <p:nvPr/>
            </p:nvSpPr>
            <p:spPr>
              <a:xfrm>
                <a:off x="3201150" y="3268500"/>
                <a:ext cx="1276300" cy="475450"/>
              </a:xfrm>
              <a:custGeom>
                <a:avLst/>
                <a:gdLst/>
                <a:ahLst/>
                <a:cxnLst/>
                <a:rect l="l" t="t" r="r" b="b"/>
                <a:pathLst>
                  <a:path w="51052" h="19018" extrusionOk="0">
                    <a:moveTo>
                      <a:pt x="50881" y="1"/>
                    </a:moveTo>
                    <a:cubicBezTo>
                      <a:pt x="50865" y="1"/>
                      <a:pt x="50848" y="4"/>
                      <a:pt x="50831" y="10"/>
                    </a:cubicBezTo>
                    <a:lnTo>
                      <a:pt x="159" y="18725"/>
                    </a:lnTo>
                    <a:cubicBezTo>
                      <a:pt x="0" y="18782"/>
                      <a:pt x="41" y="19018"/>
                      <a:pt x="210" y="19018"/>
                    </a:cubicBezTo>
                    <a:cubicBezTo>
                      <a:pt x="229" y="19017"/>
                      <a:pt x="246" y="19014"/>
                      <a:pt x="263" y="19007"/>
                    </a:cubicBezTo>
                    <a:lnTo>
                      <a:pt x="50936" y="294"/>
                    </a:lnTo>
                    <a:cubicBezTo>
                      <a:pt x="51013" y="264"/>
                      <a:pt x="51052" y="177"/>
                      <a:pt x="51023" y="100"/>
                    </a:cubicBezTo>
                    <a:cubicBezTo>
                      <a:pt x="51000" y="39"/>
                      <a:pt x="50943" y="1"/>
                      <a:pt x="50881"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Google Shape;404;p26">
                <a:extLst>
                  <a:ext uri="{FF2B5EF4-FFF2-40B4-BE49-F238E27FC236}">
                    <a16:creationId xmlns:a16="http://schemas.microsoft.com/office/drawing/2014/main" id="{32A05468-7375-24CB-5A03-B420E9F996AD}"/>
                  </a:ext>
                </a:extLst>
              </p:cNvPr>
              <p:cNvSpPr/>
              <p:nvPr/>
            </p:nvSpPr>
            <p:spPr>
              <a:xfrm>
                <a:off x="3459675" y="3096575"/>
                <a:ext cx="961150" cy="359050"/>
              </a:xfrm>
              <a:custGeom>
                <a:avLst/>
                <a:gdLst/>
                <a:ahLst/>
                <a:cxnLst/>
                <a:rect l="l" t="t" r="r" b="b"/>
                <a:pathLst>
                  <a:path w="38446" h="14362" extrusionOk="0">
                    <a:moveTo>
                      <a:pt x="38274" y="1"/>
                    </a:moveTo>
                    <a:cubicBezTo>
                      <a:pt x="38258" y="1"/>
                      <a:pt x="38241" y="4"/>
                      <a:pt x="38224" y="10"/>
                    </a:cubicBezTo>
                    <a:lnTo>
                      <a:pt x="160" y="14068"/>
                    </a:lnTo>
                    <a:cubicBezTo>
                      <a:pt x="1" y="14127"/>
                      <a:pt x="43" y="14360"/>
                      <a:pt x="211" y="14362"/>
                    </a:cubicBezTo>
                    <a:cubicBezTo>
                      <a:pt x="230" y="14362"/>
                      <a:pt x="247" y="14358"/>
                      <a:pt x="264" y="14351"/>
                    </a:cubicBezTo>
                    <a:lnTo>
                      <a:pt x="38329" y="292"/>
                    </a:lnTo>
                    <a:cubicBezTo>
                      <a:pt x="38406" y="263"/>
                      <a:pt x="38445" y="177"/>
                      <a:pt x="38416" y="99"/>
                    </a:cubicBezTo>
                    <a:cubicBezTo>
                      <a:pt x="38394" y="39"/>
                      <a:pt x="38336" y="1"/>
                      <a:pt x="38274"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Google Shape;405;p26">
                <a:extLst>
                  <a:ext uri="{FF2B5EF4-FFF2-40B4-BE49-F238E27FC236}">
                    <a16:creationId xmlns:a16="http://schemas.microsoft.com/office/drawing/2014/main" id="{41DD028D-BFC7-8B6C-B97F-077395EAAA4A}"/>
                  </a:ext>
                </a:extLst>
              </p:cNvPr>
              <p:cNvSpPr/>
              <p:nvPr/>
            </p:nvSpPr>
            <p:spPr>
              <a:xfrm>
                <a:off x="3054675" y="3500825"/>
                <a:ext cx="271700" cy="104350"/>
              </a:xfrm>
              <a:custGeom>
                <a:avLst/>
                <a:gdLst/>
                <a:ahLst/>
                <a:cxnLst/>
                <a:rect l="l" t="t" r="r" b="b"/>
                <a:pathLst>
                  <a:path w="10868" h="4174" extrusionOk="0">
                    <a:moveTo>
                      <a:pt x="10696" y="0"/>
                    </a:moveTo>
                    <a:cubicBezTo>
                      <a:pt x="10677" y="0"/>
                      <a:pt x="10659" y="4"/>
                      <a:pt x="10641" y="11"/>
                    </a:cubicBezTo>
                    <a:lnTo>
                      <a:pt x="160" y="3882"/>
                    </a:lnTo>
                    <a:cubicBezTo>
                      <a:pt x="1" y="3940"/>
                      <a:pt x="42" y="4174"/>
                      <a:pt x="211" y="4174"/>
                    </a:cubicBezTo>
                    <a:cubicBezTo>
                      <a:pt x="229" y="4174"/>
                      <a:pt x="247" y="4172"/>
                      <a:pt x="263" y="4165"/>
                    </a:cubicBezTo>
                    <a:lnTo>
                      <a:pt x="10745" y="294"/>
                    </a:lnTo>
                    <a:cubicBezTo>
                      <a:pt x="10825" y="267"/>
                      <a:pt x="10867" y="179"/>
                      <a:pt x="10837" y="99"/>
                    </a:cubicBezTo>
                    <a:cubicBezTo>
                      <a:pt x="10815" y="38"/>
                      <a:pt x="10757" y="0"/>
                      <a:pt x="1069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8" name="TextBox 17">
              <a:extLst>
                <a:ext uri="{FF2B5EF4-FFF2-40B4-BE49-F238E27FC236}">
                  <a16:creationId xmlns:a16="http://schemas.microsoft.com/office/drawing/2014/main" id="{5591CC7A-4308-E296-F45A-F6450186F0DC}"/>
                </a:ext>
              </a:extLst>
            </p:cNvPr>
            <p:cNvSpPr txBox="1"/>
            <p:nvPr/>
          </p:nvSpPr>
          <p:spPr>
            <a:xfrm>
              <a:off x="291462" y="5466383"/>
              <a:ext cx="175026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4000" b="1" i="0" u="none" strike="noStrike" kern="1200" cap="none" spc="0" normalizeH="0" baseline="0" noProof="0" dirty="0" err="1">
                  <a:ln>
                    <a:noFill/>
                  </a:ln>
                  <a:solidFill>
                    <a:srgbClr val="008000"/>
                  </a:solidFill>
                  <a:effectLst/>
                  <a:uLnTx/>
                  <a:uFillTx/>
                  <a:latin typeface="Calibri" panose="020F0502020204030204"/>
                  <a:ea typeface="+mn-ea"/>
                  <a:cs typeface="B Nazanin" panose="00000400000000000000" pitchFamily="2" charset="-78"/>
                </a:rPr>
                <a:t>یافته‌ها</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575866121"/>
      </p:ext>
    </p:extLst>
  </p:cSld>
  <p:clrMapOvr>
    <a:masterClrMapping/>
  </p:clrMapOvr>
  <p:transition spd="slow">
    <p:cover/>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CCFF66">
            <a:alpha val="41000"/>
          </a:srgbClr>
        </a:solidFill>
        <a:effectLst/>
      </p:bgPr>
    </p:bg>
    <p:spTree>
      <p:nvGrpSpPr>
        <p:cNvPr id="1" name="Shape 1144"/>
        <p:cNvGrpSpPr/>
        <p:nvPr/>
      </p:nvGrpSpPr>
      <p:grpSpPr>
        <a:xfrm>
          <a:off x="0" y="0"/>
          <a:ext cx="0" cy="0"/>
          <a:chOff x="0" y="0"/>
          <a:chExt cx="0" cy="0"/>
        </a:xfrm>
      </p:grpSpPr>
      <p:sp>
        <p:nvSpPr>
          <p:cNvPr id="117" name="Rectangle 116"/>
          <p:cNvSpPr/>
          <p:nvPr/>
        </p:nvSpPr>
        <p:spPr>
          <a:xfrm>
            <a:off x="0" y="0"/>
            <a:ext cx="12192000" cy="6858000"/>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D6EA1913-38E2-C773-0925-8A6D6AC37DE7}"/>
              </a:ext>
            </a:extLst>
          </p:cNvPr>
          <p:cNvPicPr>
            <a:picLocks noChangeAspect="1"/>
          </p:cNvPicPr>
          <p:nvPr/>
        </p:nvPicPr>
        <p:blipFill>
          <a:blip r:embed="rId3"/>
          <a:stretch>
            <a:fillRect/>
          </a:stretch>
        </p:blipFill>
        <p:spPr>
          <a:xfrm>
            <a:off x="11568134" y="89214"/>
            <a:ext cx="498965" cy="795764"/>
          </a:xfrm>
          <a:prstGeom prst="rect">
            <a:avLst/>
          </a:prstGeom>
        </p:spPr>
      </p:pic>
      <p:sp>
        <p:nvSpPr>
          <p:cNvPr id="3" name="Regular Pentagon 1">
            <a:extLst>
              <a:ext uri="{FF2B5EF4-FFF2-40B4-BE49-F238E27FC236}">
                <a16:creationId xmlns:a16="http://schemas.microsoft.com/office/drawing/2014/main" id="{9A181A7E-1F1D-0F2F-7A72-C3B596AC919B}"/>
              </a:ext>
            </a:extLst>
          </p:cNvPr>
          <p:cNvSpPr/>
          <p:nvPr/>
        </p:nvSpPr>
        <p:spPr>
          <a:xfrm>
            <a:off x="31509" y="6244425"/>
            <a:ext cx="769815" cy="589033"/>
          </a:xfrm>
          <a:prstGeom prst="pentagon">
            <a:avLst/>
          </a:prstGeom>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30</a:t>
            </a:r>
          </a:p>
        </p:txBody>
      </p:sp>
      <p:sp>
        <p:nvSpPr>
          <p:cNvPr id="16" name="Rectangle 15">
            <a:extLst>
              <a:ext uri="{FF2B5EF4-FFF2-40B4-BE49-F238E27FC236}">
                <a16:creationId xmlns:a16="http://schemas.microsoft.com/office/drawing/2014/main" id="{F6D87CA1-3897-D912-0BFD-038747548B53}"/>
              </a:ext>
            </a:extLst>
          </p:cNvPr>
          <p:cNvSpPr/>
          <p:nvPr/>
        </p:nvSpPr>
        <p:spPr>
          <a:xfrm>
            <a:off x="7915275" y="358965"/>
            <a:ext cx="3282798" cy="526013"/>
          </a:xfrm>
          <a:prstGeom prst="rect">
            <a:avLst/>
          </a:prstGeom>
          <a:solidFill>
            <a:schemeClr val="bg2"/>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800" b="1" dirty="0">
                <a:solidFill>
                  <a:schemeClr val="tx1"/>
                </a:solidFill>
                <a:cs typeface="B Nazanin" panose="00000400000000000000" pitchFamily="2" charset="-78"/>
              </a:rPr>
              <a:t>بحث و نتیجه گیری</a:t>
            </a:r>
            <a:endParaRPr lang="en-US" sz="2800" b="1" dirty="0">
              <a:solidFill>
                <a:schemeClr val="tx1"/>
              </a:solidFill>
              <a:cs typeface="B Nazanin" panose="00000400000000000000" pitchFamily="2" charset="-78"/>
            </a:endParaRPr>
          </a:p>
        </p:txBody>
      </p:sp>
      <p:grpSp>
        <p:nvGrpSpPr>
          <p:cNvPr id="24" name="Group 23">
            <a:extLst>
              <a:ext uri="{FF2B5EF4-FFF2-40B4-BE49-F238E27FC236}">
                <a16:creationId xmlns:a16="http://schemas.microsoft.com/office/drawing/2014/main" id="{68ED350E-AC79-5B0D-8860-E3A47E36859C}"/>
              </a:ext>
            </a:extLst>
          </p:cNvPr>
          <p:cNvGrpSpPr/>
          <p:nvPr/>
        </p:nvGrpSpPr>
        <p:grpSpPr>
          <a:xfrm>
            <a:off x="193084" y="1233314"/>
            <a:ext cx="11354655" cy="3824501"/>
            <a:chOff x="1897117" y="1233314"/>
            <a:chExt cx="9650622" cy="3824501"/>
          </a:xfrm>
        </p:grpSpPr>
        <p:sp>
          <p:nvSpPr>
            <p:cNvPr id="18" name="TextBox 17">
              <a:extLst>
                <a:ext uri="{FF2B5EF4-FFF2-40B4-BE49-F238E27FC236}">
                  <a16:creationId xmlns:a16="http://schemas.microsoft.com/office/drawing/2014/main" id="{3459A246-E86B-2830-AE04-26E87BABD8E1}"/>
                </a:ext>
              </a:extLst>
            </p:cNvPr>
            <p:cNvSpPr txBox="1"/>
            <p:nvPr/>
          </p:nvSpPr>
          <p:spPr>
            <a:xfrm>
              <a:off x="2097801" y="1233314"/>
              <a:ext cx="9447250" cy="400110"/>
            </a:xfrm>
            <a:prstGeom prst="rect">
              <a:avLst/>
            </a:prstGeom>
            <a:noFill/>
          </p:spPr>
          <p:txBody>
            <a:bodyPr wrap="square" rtlCol="0">
              <a:spAutoFit/>
            </a:bodyPr>
            <a:lstStyle/>
            <a:p>
              <a:pPr algn="r" rtl="1"/>
              <a:r>
                <a:rPr lang="fa-IR" sz="2000" b="1" dirty="0">
                  <a:cs typeface="B Nazanin" panose="00000400000000000000" pitchFamily="2" charset="-78"/>
                </a:rPr>
                <a:t>سوال اول: شرایط علّی اجرای متاورس در آموزش علوم مدارس متوسطه دوره اول شهر تهران کدامند؟</a:t>
              </a:r>
            </a:p>
          </p:txBody>
        </p:sp>
        <p:sp>
          <p:nvSpPr>
            <p:cNvPr id="19" name="TextBox 18">
              <a:extLst>
                <a:ext uri="{FF2B5EF4-FFF2-40B4-BE49-F238E27FC236}">
                  <a16:creationId xmlns:a16="http://schemas.microsoft.com/office/drawing/2014/main" id="{582D0712-EC52-5D3C-2D57-5D7F1D79F4F2}"/>
                </a:ext>
              </a:extLst>
            </p:cNvPr>
            <p:cNvSpPr txBox="1"/>
            <p:nvPr/>
          </p:nvSpPr>
          <p:spPr>
            <a:xfrm>
              <a:off x="1897117" y="1657306"/>
              <a:ext cx="9447249" cy="707886"/>
            </a:xfrm>
            <a:prstGeom prst="rect">
              <a:avLst/>
            </a:prstGeom>
            <a:noFill/>
          </p:spPr>
          <p:txBody>
            <a:bodyPr wrap="square" rtlCol="0">
              <a:spAutoFit/>
            </a:bodyPr>
            <a:lstStyle/>
            <a:p>
              <a:pPr algn="just" rtl="1"/>
              <a:r>
                <a:rPr lang="fa-IR" sz="2000" dirty="0">
                  <a:latin typeface="Times New Roman" panose="02020603050405020304" pitchFamily="18" charset="0"/>
                  <a:ea typeface="Calibri" panose="020F0502020204030204" pitchFamily="34" charset="0"/>
                  <a:cs typeface="B Nazanin" panose="00000400000000000000" pitchFamily="2" charset="-78"/>
                </a:rPr>
                <a:t>از تجزیه و تحلیل داده­های کیفی تعداد 12 مقوله فرعی بدست آمد که در 5 مقوله اصلی شامل: سواد رسانه و آگاهی، بلوغ تکنولوژی، فناوری و محتوی، توجیه پذیری مالی، همگام سازی و شخصی سازی قرار گرفت.</a:t>
              </a:r>
              <a:endParaRPr lang="fa-IR" sz="2000" dirty="0">
                <a:cs typeface="B Nazanin" panose="00000400000000000000" pitchFamily="2" charset="-78"/>
              </a:endParaRPr>
            </a:p>
          </p:txBody>
        </p:sp>
        <p:sp>
          <p:nvSpPr>
            <p:cNvPr id="20" name="TextBox 19">
              <a:extLst>
                <a:ext uri="{FF2B5EF4-FFF2-40B4-BE49-F238E27FC236}">
                  <a16:creationId xmlns:a16="http://schemas.microsoft.com/office/drawing/2014/main" id="{52312962-0E3B-81CC-BE2F-531A77951866}"/>
                </a:ext>
              </a:extLst>
            </p:cNvPr>
            <p:cNvSpPr txBox="1"/>
            <p:nvPr/>
          </p:nvSpPr>
          <p:spPr>
            <a:xfrm>
              <a:off x="1897117" y="2295315"/>
              <a:ext cx="9447249" cy="707886"/>
            </a:xfrm>
            <a:prstGeom prst="rect">
              <a:avLst/>
            </a:prstGeom>
            <a:noFill/>
          </p:spPr>
          <p:txBody>
            <a:bodyPr wrap="square" rtlCol="0">
              <a:spAutoFit/>
            </a:bodyPr>
            <a:lstStyle/>
            <a:p>
              <a:pPr algn="just" rtl="1"/>
              <a:r>
                <a:rPr lang="fa-IR" sz="2000" dirty="0">
                  <a:latin typeface="Times New Roman" panose="02020603050405020304" pitchFamily="18" charset="0"/>
                  <a:ea typeface="Calibri" panose="020F0502020204030204" pitchFamily="34" charset="0"/>
                  <a:cs typeface="B Nazanin" panose="00000400000000000000" pitchFamily="2" charset="-78"/>
                </a:rPr>
                <a:t>یافته‌های این بخش همسو با یافته‌های لی و </a:t>
              </a:r>
              <a:r>
                <a:rPr lang="fa-IR" sz="2000" dirty="0" err="1">
                  <a:latin typeface="Times New Roman" panose="02020603050405020304" pitchFamily="18" charset="0"/>
                  <a:ea typeface="Calibri" panose="020F0502020204030204" pitchFamily="34" charset="0"/>
                  <a:cs typeface="B Nazanin" panose="00000400000000000000" pitchFamily="2" charset="-78"/>
                </a:rPr>
                <a:t>هوانگ</a:t>
              </a:r>
              <a:r>
                <a:rPr lang="fa-IR" sz="2000" dirty="0">
                  <a:latin typeface="Times New Roman" panose="02020603050405020304" pitchFamily="18" charset="0"/>
                  <a:ea typeface="Calibri" panose="020F0502020204030204" pitchFamily="34" charset="0"/>
                  <a:cs typeface="B Nazanin" panose="00000400000000000000" pitchFamily="2" charset="-78"/>
                </a:rPr>
                <a:t> (2022)، جئون (2021) کی و همکاران (2021) بود که برخی از مولفه‌های بدست آمده در مطالعه‌ی آن‌ها مشابه یافته‌های حاضر بود.</a:t>
              </a:r>
              <a:endParaRPr lang="fa-IR" sz="2000" dirty="0">
                <a:cs typeface="B Nazanin" panose="00000400000000000000" pitchFamily="2" charset="-78"/>
              </a:endParaRPr>
            </a:p>
          </p:txBody>
        </p:sp>
        <p:sp>
          <p:nvSpPr>
            <p:cNvPr id="21" name="TextBox 20">
              <a:extLst>
                <a:ext uri="{FF2B5EF4-FFF2-40B4-BE49-F238E27FC236}">
                  <a16:creationId xmlns:a16="http://schemas.microsoft.com/office/drawing/2014/main" id="{E894C5F1-9A06-322A-F3AB-6C36E3E8761C}"/>
                </a:ext>
              </a:extLst>
            </p:cNvPr>
            <p:cNvSpPr txBox="1"/>
            <p:nvPr/>
          </p:nvSpPr>
          <p:spPr>
            <a:xfrm>
              <a:off x="2100490" y="3074447"/>
              <a:ext cx="9447249" cy="400110"/>
            </a:xfrm>
            <a:prstGeom prst="rect">
              <a:avLst/>
            </a:prstGeom>
            <a:noFill/>
          </p:spPr>
          <p:txBody>
            <a:bodyPr wrap="square" rtlCol="0">
              <a:spAutoFit/>
            </a:bodyPr>
            <a:lstStyle/>
            <a:p>
              <a:pPr algn="r" rtl="1"/>
              <a:r>
                <a:rPr lang="fa-IR" sz="2000" b="1" dirty="0">
                  <a:cs typeface="B Nazanin" panose="00000400000000000000" pitchFamily="2" charset="-78"/>
                </a:rPr>
                <a:t>سوال دوم:  عوامل </a:t>
              </a:r>
              <a:r>
                <a:rPr lang="fa-IR" sz="2000" b="1" dirty="0" err="1">
                  <a:cs typeface="B Nazanin" panose="00000400000000000000" pitchFamily="2" charset="-78"/>
                </a:rPr>
                <a:t>زمینه‌ای</a:t>
              </a:r>
              <a:r>
                <a:rPr lang="fa-IR" sz="2000" b="1" dirty="0">
                  <a:cs typeface="B Nazanin" panose="00000400000000000000" pitchFamily="2" charset="-78"/>
                </a:rPr>
                <a:t> اجرای جهان برتر در آموزش علوم مدارس متوسطه دوره اول شهر تهران کدامند؟</a:t>
              </a:r>
            </a:p>
          </p:txBody>
        </p:sp>
        <p:sp>
          <p:nvSpPr>
            <p:cNvPr id="22" name="TextBox 21">
              <a:extLst>
                <a:ext uri="{FF2B5EF4-FFF2-40B4-BE49-F238E27FC236}">
                  <a16:creationId xmlns:a16="http://schemas.microsoft.com/office/drawing/2014/main" id="{18C4E680-B3F8-ED66-F94E-F6BC1AA63067}"/>
                </a:ext>
              </a:extLst>
            </p:cNvPr>
            <p:cNvSpPr txBox="1"/>
            <p:nvPr/>
          </p:nvSpPr>
          <p:spPr>
            <a:xfrm>
              <a:off x="1897117" y="3551802"/>
              <a:ext cx="9447249" cy="707886"/>
            </a:xfrm>
            <a:prstGeom prst="rect">
              <a:avLst/>
            </a:prstGeom>
            <a:noFill/>
          </p:spPr>
          <p:txBody>
            <a:bodyPr wrap="square" rtlCol="0">
              <a:spAutoFit/>
            </a:bodyPr>
            <a:lstStyle/>
            <a:p>
              <a:pPr algn="just" rtl="1"/>
              <a:r>
                <a:rPr lang="fa-IR" sz="2000" dirty="0">
                  <a:latin typeface="Times New Roman" panose="02020603050405020304" pitchFamily="18" charset="0"/>
                  <a:ea typeface="Calibri" panose="020F0502020204030204" pitchFamily="34" charset="0"/>
                  <a:cs typeface="B Nazanin" panose="00000400000000000000" pitchFamily="2" charset="-78"/>
                </a:rPr>
                <a:t>از تجزیه و تحلیل داده‌های کیفی تعداد 8 مقوله فرعی بدست آمد که در 3 مقوله اصلی سیاست های حمایتی، زیرساخت فناوری و </a:t>
              </a:r>
              <a:r>
                <a:rPr lang="ar-SA" sz="2000" dirty="0">
                  <a:effectLst/>
                  <a:latin typeface="Times New Roman" panose="02020603050405020304" pitchFamily="18" charset="0"/>
                  <a:ea typeface="Calibri" panose="020F0502020204030204" pitchFamily="34" charset="0"/>
                  <a:cs typeface="B Nazanin" panose="00000400000000000000" pitchFamily="2" charset="-78"/>
                </a:rPr>
                <a:t>ایمنی و حریم خصوصی</a:t>
              </a:r>
              <a:r>
                <a:rPr lang="fa-IR" sz="2000" dirty="0">
                  <a:latin typeface="Times New Roman" panose="02020603050405020304" pitchFamily="18" charset="0"/>
                  <a:ea typeface="Calibri" panose="020F0502020204030204" pitchFamily="34" charset="0"/>
                  <a:cs typeface="B Nazanin" panose="00000400000000000000" pitchFamily="2" charset="-78"/>
                </a:rPr>
                <a:t> قرار گرفت.</a:t>
              </a:r>
              <a:endParaRPr lang="fa-IR" sz="2000" dirty="0">
                <a:cs typeface="B Nazanin" panose="00000400000000000000" pitchFamily="2" charset="-78"/>
              </a:endParaRPr>
            </a:p>
          </p:txBody>
        </p:sp>
        <p:sp>
          <p:nvSpPr>
            <p:cNvPr id="23" name="TextBox 22">
              <a:extLst>
                <a:ext uri="{FF2B5EF4-FFF2-40B4-BE49-F238E27FC236}">
                  <a16:creationId xmlns:a16="http://schemas.microsoft.com/office/drawing/2014/main" id="{C5B582C5-EDD9-40F4-7803-06BBE63389E0}"/>
                </a:ext>
              </a:extLst>
            </p:cNvPr>
            <p:cNvSpPr txBox="1"/>
            <p:nvPr/>
          </p:nvSpPr>
          <p:spPr>
            <a:xfrm>
              <a:off x="1897117" y="4349929"/>
              <a:ext cx="9447249" cy="707886"/>
            </a:xfrm>
            <a:prstGeom prst="rect">
              <a:avLst/>
            </a:prstGeom>
            <a:noFill/>
          </p:spPr>
          <p:txBody>
            <a:bodyPr wrap="square" rtlCol="0">
              <a:spAutoFit/>
            </a:bodyPr>
            <a:lstStyle/>
            <a:p>
              <a:pPr algn="just" rtl="1"/>
              <a:r>
                <a:rPr lang="fa-IR" sz="2000" dirty="0">
                  <a:latin typeface="Times New Roman" panose="02020603050405020304" pitchFamily="18" charset="0"/>
                  <a:cs typeface="B Nazanin" panose="00000400000000000000" pitchFamily="2" charset="-78"/>
                </a:rPr>
                <a:t>یافته‌های این بخش همسو با یافته‌های </a:t>
              </a:r>
              <a:r>
                <a:rPr lang="fa-IR" sz="2000" dirty="0" err="1">
                  <a:latin typeface="Times New Roman" panose="02020603050405020304" pitchFamily="18" charset="0"/>
                  <a:cs typeface="B Nazanin" panose="00000400000000000000" pitchFamily="2" charset="-78"/>
                </a:rPr>
                <a:t>آزوری</a:t>
              </a:r>
              <a:r>
                <a:rPr lang="fa-IR" sz="2000" dirty="0">
                  <a:latin typeface="Times New Roman" panose="02020603050405020304" pitchFamily="18" charset="0"/>
                  <a:cs typeface="B Nazanin" panose="00000400000000000000" pitchFamily="2" charset="-78"/>
                </a:rPr>
                <a:t> و حاج (2023) و شارما و </a:t>
              </a:r>
              <a:r>
                <a:rPr lang="fa-IR" sz="2000" dirty="0" err="1">
                  <a:latin typeface="Times New Roman" panose="02020603050405020304" pitchFamily="18" charset="0"/>
                  <a:cs typeface="B Nazanin" panose="00000400000000000000" pitchFamily="2" charset="-78"/>
                </a:rPr>
                <a:t>کولکارنی</a:t>
              </a:r>
              <a:r>
                <a:rPr lang="fa-IR" sz="2000" dirty="0">
                  <a:latin typeface="Times New Roman" panose="02020603050405020304" pitchFamily="18" charset="0"/>
                  <a:cs typeface="B Nazanin" panose="00000400000000000000" pitchFamily="2" charset="-78"/>
                </a:rPr>
                <a:t> (2022) همسو بود که به مهمترین عوامل زمینه‌ای در اجرای جهان برتر در آموزش علوم مدارس متوسطه دوره اول شهر تهران اشاره کرده بودند. </a:t>
              </a:r>
            </a:p>
          </p:txBody>
        </p:sp>
      </p:grpSp>
    </p:spTree>
    <p:extLst>
      <p:ext uri="{BB962C8B-B14F-4D97-AF65-F5344CB8AC3E}">
        <p14:creationId xmlns:p14="http://schemas.microsoft.com/office/powerpoint/2010/main" val="736864600"/>
      </p:ext>
    </p:extLst>
  </p:cSld>
  <p:clrMapOvr>
    <a:masterClrMapping/>
  </p:clrMapOvr>
  <p:transition spd="slow">
    <p:cover/>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CCFF66">
            <a:alpha val="41000"/>
          </a:srgbClr>
        </a:solidFill>
        <a:effectLst/>
      </p:bgPr>
    </p:bg>
    <p:spTree>
      <p:nvGrpSpPr>
        <p:cNvPr id="1" name="Shape 1144"/>
        <p:cNvGrpSpPr/>
        <p:nvPr/>
      </p:nvGrpSpPr>
      <p:grpSpPr>
        <a:xfrm>
          <a:off x="0" y="0"/>
          <a:ext cx="0" cy="0"/>
          <a:chOff x="0" y="0"/>
          <a:chExt cx="0" cy="0"/>
        </a:xfrm>
      </p:grpSpPr>
      <p:sp>
        <p:nvSpPr>
          <p:cNvPr id="117" name="Rectangle 116"/>
          <p:cNvSpPr/>
          <p:nvPr/>
        </p:nvSpPr>
        <p:spPr>
          <a:xfrm>
            <a:off x="0" y="0"/>
            <a:ext cx="12192000" cy="6858000"/>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D6EA1913-38E2-C773-0925-8A6D6AC37DE7}"/>
              </a:ext>
            </a:extLst>
          </p:cNvPr>
          <p:cNvPicPr>
            <a:picLocks noChangeAspect="1"/>
          </p:cNvPicPr>
          <p:nvPr/>
        </p:nvPicPr>
        <p:blipFill>
          <a:blip r:embed="rId3"/>
          <a:stretch>
            <a:fillRect/>
          </a:stretch>
        </p:blipFill>
        <p:spPr>
          <a:xfrm>
            <a:off x="11568134" y="89214"/>
            <a:ext cx="498965" cy="795764"/>
          </a:xfrm>
          <a:prstGeom prst="rect">
            <a:avLst/>
          </a:prstGeom>
        </p:spPr>
      </p:pic>
      <p:sp>
        <p:nvSpPr>
          <p:cNvPr id="3" name="Regular Pentagon 1">
            <a:extLst>
              <a:ext uri="{FF2B5EF4-FFF2-40B4-BE49-F238E27FC236}">
                <a16:creationId xmlns:a16="http://schemas.microsoft.com/office/drawing/2014/main" id="{9A181A7E-1F1D-0F2F-7A72-C3B596AC919B}"/>
              </a:ext>
            </a:extLst>
          </p:cNvPr>
          <p:cNvSpPr/>
          <p:nvPr/>
        </p:nvSpPr>
        <p:spPr>
          <a:xfrm>
            <a:off x="31509" y="6244425"/>
            <a:ext cx="769815" cy="589033"/>
          </a:xfrm>
          <a:prstGeom prst="pentagon">
            <a:avLst/>
          </a:prstGeom>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31</a:t>
            </a:r>
          </a:p>
        </p:txBody>
      </p:sp>
      <p:sp>
        <p:nvSpPr>
          <p:cNvPr id="16" name="Rectangle 15">
            <a:extLst>
              <a:ext uri="{FF2B5EF4-FFF2-40B4-BE49-F238E27FC236}">
                <a16:creationId xmlns:a16="http://schemas.microsoft.com/office/drawing/2014/main" id="{F6D87CA1-3897-D912-0BFD-038747548B53}"/>
              </a:ext>
            </a:extLst>
          </p:cNvPr>
          <p:cNvSpPr/>
          <p:nvPr/>
        </p:nvSpPr>
        <p:spPr>
          <a:xfrm>
            <a:off x="7915275" y="358965"/>
            <a:ext cx="3282798" cy="526013"/>
          </a:xfrm>
          <a:prstGeom prst="rect">
            <a:avLst/>
          </a:prstGeom>
          <a:solidFill>
            <a:schemeClr val="bg2"/>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28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بحث و نتیجه گیری</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grpSp>
        <p:nvGrpSpPr>
          <p:cNvPr id="24" name="Group 23">
            <a:extLst>
              <a:ext uri="{FF2B5EF4-FFF2-40B4-BE49-F238E27FC236}">
                <a16:creationId xmlns:a16="http://schemas.microsoft.com/office/drawing/2014/main" id="{68ED350E-AC79-5B0D-8860-E3A47E36859C}"/>
              </a:ext>
            </a:extLst>
          </p:cNvPr>
          <p:cNvGrpSpPr/>
          <p:nvPr/>
        </p:nvGrpSpPr>
        <p:grpSpPr>
          <a:xfrm>
            <a:off x="213479" y="1137855"/>
            <a:ext cx="11354655" cy="2291145"/>
            <a:chOff x="1897117" y="3074447"/>
            <a:chExt cx="9650622" cy="2291145"/>
          </a:xfrm>
        </p:grpSpPr>
        <p:sp>
          <p:nvSpPr>
            <p:cNvPr id="21" name="TextBox 20">
              <a:extLst>
                <a:ext uri="{FF2B5EF4-FFF2-40B4-BE49-F238E27FC236}">
                  <a16:creationId xmlns:a16="http://schemas.microsoft.com/office/drawing/2014/main" id="{E894C5F1-9A06-322A-F3AB-6C36E3E8761C}"/>
                </a:ext>
              </a:extLst>
            </p:cNvPr>
            <p:cNvSpPr txBox="1"/>
            <p:nvPr/>
          </p:nvSpPr>
          <p:spPr>
            <a:xfrm>
              <a:off x="2100490" y="3074447"/>
              <a:ext cx="9447249" cy="40011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سوال سوم:  عوامل </a:t>
              </a:r>
              <a:r>
                <a:rPr kumimoji="0" lang="fa-IR" sz="2000" b="1" i="0" u="none" strike="noStrike" kern="1200" cap="none" spc="0" normalizeH="0" baseline="0" noProof="0" dirty="0" err="1">
                  <a:ln>
                    <a:noFill/>
                  </a:ln>
                  <a:solidFill>
                    <a:prstClr val="black"/>
                  </a:solidFill>
                  <a:effectLst/>
                  <a:uLnTx/>
                  <a:uFillTx/>
                  <a:latin typeface="Calibri" panose="020F0502020204030204"/>
                  <a:ea typeface="+mn-ea"/>
                  <a:cs typeface="B Nazanin" panose="00000400000000000000" pitchFamily="2" charset="-78"/>
                </a:rPr>
                <a:t>مداخله‌گر</a:t>
              </a:r>
              <a:r>
                <a:rPr kumimoji="0" lang="fa-IR" sz="20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 اجرای جهان برتر در آموزش علوم مدارس متوسطه دوره اول شهر تهران کدامند؟</a:t>
              </a:r>
            </a:p>
          </p:txBody>
        </p:sp>
        <p:sp>
          <p:nvSpPr>
            <p:cNvPr id="22" name="TextBox 21">
              <a:extLst>
                <a:ext uri="{FF2B5EF4-FFF2-40B4-BE49-F238E27FC236}">
                  <a16:creationId xmlns:a16="http://schemas.microsoft.com/office/drawing/2014/main" id="{18C4E680-B3F8-ED66-F94E-F6BC1AA63067}"/>
                </a:ext>
              </a:extLst>
            </p:cNvPr>
            <p:cNvSpPr txBox="1"/>
            <p:nvPr/>
          </p:nvSpPr>
          <p:spPr>
            <a:xfrm>
              <a:off x="1897117" y="3551802"/>
              <a:ext cx="9447249" cy="707886"/>
            </a:xfrm>
            <a:prstGeom prst="rect">
              <a:avLst/>
            </a:prstGeom>
            <a:noFill/>
          </p:spPr>
          <p:txBody>
            <a:bodyPr wrap="square" rtlCol="0">
              <a:spAutoFit/>
            </a:bodyPr>
            <a:lstStyle/>
            <a:p>
              <a:pPr algn="just" rtl="1"/>
              <a:r>
                <a:rPr kumimoji="0" lang="fa-IR"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B Nazanin" panose="00000400000000000000" pitchFamily="2" charset="-78"/>
                </a:rPr>
                <a:t>از تجزیه و تحلیل داده‌های کیفی تعداد 8 مقوله فرعی بدست آمد که در 5 مقوله اصلی شامل: </a:t>
              </a:r>
              <a:r>
                <a:rPr lang="ar-SA" sz="2000" dirty="0">
                  <a:effectLst/>
                  <a:latin typeface="Times New Roman" panose="02020603050405020304" pitchFamily="18" charset="0"/>
                  <a:ea typeface="Calibri" panose="020F0502020204030204" pitchFamily="34" charset="0"/>
                  <a:cs typeface="B Nazanin" panose="00000400000000000000" pitchFamily="2" charset="-78"/>
                </a:rPr>
                <a:t>قابلیت کنترل و نظارت</a:t>
              </a:r>
              <a:r>
                <a:rPr lang="fa-IR" sz="2000" dirty="0">
                  <a:latin typeface="Times New Roman" panose="02020603050405020304" pitchFamily="18" charset="0"/>
                  <a:ea typeface="Calibri" panose="020F0502020204030204" pitchFamily="34" charset="0"/>
                  <a:cs typeface="B Lotus" panose="00000400000000000000" pitchFamily="2" charset="-78"/>
                </a:rPr>
                <a:t>، </a:t>
              </a:r>
              <a:r>
                <a:rPr lang="ar-SA" sz="2000" dirty="0">
                  <a:effectLst/>
                  <a:latin typeface="Times New Roman" panose="02020603050405020304" pitchFamily="18" charset="0"/>
                  <a:ea typeface="Calibri" panose="020F0502020204030204" pitchFamily="34" charset="0"/>
                  <a:cs typeface="B Nazanin" panose="00000400000000000000" pitchFamily="2" charset="-78"/>
                </a:rPr>
                <a:t>دسترسی و مدیریت</a:t>
              </a:r>
              <a:r>
                <a:rPr lang="fa-IR" sz="2000" dirty="0">
                  <a:latin typeface="Times New Roman" panose="02020603050405020304" pitchFamily="18" charset="0"/>
                  <a:ea typeface="Calibri" panose="020F0502020204030204" pitchFamily="34" charset="0"/>
                  <a:cs typeface="B Lotus" panose="00000400000000000000" pitchFamily="2" charset="-78"/>
                </a:rPr>
                <a:t>، </a:t>
              </a:r>
              <a:r>
                <a:rPr lang="ar-SA" sz="2000" dirty="0">
                  <a:effectLst/>
                  <a:latin typeface="Times New Roman" panose="02020603050405020304" pitchFamily="18" charset="0"/>
                  <a:ea typeface="Calibri" panose="020F0502020204030204" pitchFamily="34" charset="0"/>
                  <a:cs typeface="B Nazanin" panose="00000400000000000000" pitchFamily="2" charset="-78"/>
                </a:rPr>
                <a:t>قوانین و مقررات</a:t>
              </a:r>
              <a:r>
                <a:rPr lang="fa-IR" sz="2000" dirty="0">
                  <a:latin typeface="Times New Roman" panose="02020603050405020304" pitchFamily="18" charset="0"/>
                  <a:ea typeface="Calibri" panose="020F0502020204030204" pitchFamily="34" charset="0"/>
                  <a:cs typeface="B Lotus" panose="00000400000000000000" pitchFamily="2" charset="-78"/>
                </a:rPr>
                <a:t>، </a:t>
              </a:r>
              <a:r>
                <a:rPr lang="ar-SA" sz="2000" dirty="0">
                  <a:effectLst/>
                  <a:latin typeface="Times New Roman" panose="02020603050405020304" pitchFamily="18" charset="0"/>
                  <a:ea typeface="Calibri" panose="020F0502020204030204" pitchFamily="34" charset="0"/>
                  <a:cs typeface="B Nazanin" panose="00000400000000000000" pitchFamily="2" charset="-78"/>
                </a:rPr>
                <a:t>استاندارد سازی محتوی</a:t>
              </a:r>
              <a:r>
                <a:rPr lang="fa-IR" sz="2000" dirty="0">
                  <a:effectLst/>
                  <a:latin typeface="Times New Roman" panose="02020603050405020304" pitchFamily="18" charset="0"/>
                  <a:ea typeface="Calibri" panose="020F0502020204030204" pitchFamily="34" charset="0"/>
                  <a:cs typeface="B Lotus" panose="00000400000000000000" pitchFamily="2" charset="-78"/>
                </a:rPr>
                <a:t> و</a:t>
              </a:r>
              <a:r>
                <a:rPr lang="fa-IR" sz="2000" dirty="0">
                  <a:latin typeface="Times New Roman" panose="02020603050405020304" pitchFamily="18" charset="0"/>
                  <a:ea typeface="Calibri" panose="020F0502020204030204" pitchFamily="34" charset="0"/>
                  <a:cs typeface="B Lotus" panose="00000400000000000000" pitchFamily="2" charset="-78"/>
                </a:rPr>
                <a:t> </a:t>
              </a:r>
              <a:r>
                <a:rPr lang="ar-SA" sz="2000" dirty="0">
                  <a:effectLst/>
                  <a:latin typeface="Times New Roman" panose="02020603050405020304" pitchFamily="18" charset="0"/>
                  <a:ea typeface="Calibri" panose="020F0502020204030204" pitchFamily="34" charset="0"/>
                  <a:cs typeface="B Nazanin" panose="00000400000000000000" pitchFamily="2" charset="-78"/>
                </a:rPr>
                <a:t>تعاملی سازی محتوی</a:t>
              </a:r>
              <a:r>
                <a:rPr kumimoji="0" lang="fa-IR"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B Nazanin" panose="00000400000000000000" pitchFamily="2" charset="-78"/>
                </a:rPr>
                <a:t> قرار گرفت.</a:t>
              </a:r>
              <a:endParaRPr kumimoji="0" lang="fa-IR" sz="20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sp>
          <p:nvSpPr>
            <p:cNvPr id="23" name="TextBox 22">
              <a:extLst>
                <a:ext uri="{FF2B5EF4-FFF2-40B4-BE49-F238E27FC236}">
                  <a16:creationId xmlns:a16="http://schemas.microsoft.com/office/drawing/2014/main" id="{C5B582C5-EDD9-40F4-7803-06BBE63389E0}"/>
                </a:ext>
              </a:extLst>
            </p:cNvPr>
            <p:cNvSpPr txBox="1"/>
            <p:nvPr/>
          </p:nvSpPr>
          <p:spPr>
            <a:xfrm>
              <a:off x="1897117" y="4349929"/>
              <a:ext cx="9447249" cy="1015663"/>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lang="fa-IR" sz="2000" dirty="0">
                  <a:solidFill>
                    <a:prstClr val="black"/>
                  </a:solidFill>
                  <a:latin typeface="Times New Roman" panose="02020603050405020304" pitchFamily="18" charset="0"/>
                  <a:cs typeface="B Nazanin" panose="00000400000000000000" pitchFamily="2" charset="-78"/>
                </a:rPr>
                <a:t>یافته‌های این بخش همسو با یافته‌های زاکری و همکاران (2016)، کی و همکاران (2021)، تیان مین و همکاران (2019)، </a:t>
              </a:r>
              <a:r>
                <a:rPr lang="fa-IR" sz="2000" dirty="0" err="1">
                  <a:solidFill>
                    <a:prstClr val="black"/>
                  </a:solidFill>
                  <a:latin typeface="Times New Roman" panose="02020603050405020304" pitchFamily="18" charset="0"/>
                  <a:cs typeface="B Nazanin" panose="00000400000000000000" pitchFamily="2" charset="-78"/>
                </a:rPr>
                <a:t>آزوری</a:t>
              </a:r>
              <a:r>
                <a:rPr lang="fa-IR" sz="2000" dirty="0">
                  <a:solidFill>
                    <a:prstClr val="black"/>
                  </a:solidFill>
                  <a:latin typeface="Times New Roman" panose="02020603050405020304" pitchFamily="18" charset="0"/>
                  <a:cs typeface="B Nazanin" panose="00000400000000000000" pitchFamily="2" charset="-78"/>
                </a:rPr>
                <a:t> و حاج (2023) و شارما و </a:t>
              </a:r>
              <a:r>
                <a:rPr lang="fa-IR" sz="2000" dirty="0" err="1">
                  <a:solidFill>
                    <a:prstClr val="black"/>
                  </a:solidFill>
                  <a:latin typeface="Times New Roman" panose="02020603050405020304" pitchFamily="18" charset="0"/>
                  <a:cs typeface="B Nazanin" panose="00000400000000000000" pitchFamily="2" charset="-78"/>
                </a:rPr>
                <a:t>کولکارنی</a:t>
              </a:r>
              <a:r>
                <a:rPr lang="fa-IR" sz="2000" dirty="0">
                  <a:solidFill>
                    <a:prstClr val="black"/>
                  </a:solidFill>
                  <a:latin typeface="Times New Roman" panose="02020603050405020304" pitchFamily="18" charset="0"/>
                  <a:cs typeface="B Nazanin" panose="00000400000000000000" pitchFamily="2" charset="-78"/>
                </a:rPr>
                <a:t> (2022) همسو بود که به مهمترین عوامل </a:t>
              </a:r>
              <a:r>
                <a:rPr lang="fa-IR" sz="2000" dirty="0" err="1">
                  <a:solidFill>
                    <a:prstClr val="black"/>
                  </a:solidFill>
                  <a:latin typeface="Times New Roman" panose="02020603050405020304" pitchFamily="18" charset="0"/>
                  <a:cs typeface="B Nazanin" panose="00000400000000000000" pitchFamily="2" charset="-78"/>
                </a:rPr>
                <a:t>مداخله‌گر</a:t>
              </a:r>
              <a:r>
                <a:rPr lang="fa-IR" sz="2000" dirty="0">
                  <a:solidFill>
                    <a:prstClr val="black"/>
                  </a:solidFill>
                  <a:latin typeface="Times New Roman" panose="02020603050405020304" pitchFamily="18" charset="0"/>
                  <a:cs typeface="B Nazanin" panose="00000400000000000000" pitchFamily="2" charset="-78"/>
                </a:rPr>
                <a:t> در اجرای جهان برتر در آموزش علوم مدارس متوسطه دوره اول شهر تهران اشاره کرده بودند. </a:t>
              </a:r>
            </a:p>
          </p:txBody>
        </p:sp>
      </p:grpSp>
      <p:sp>
        <p:nvSpPr>
          <p:cNvPr id="4" name="TextBox 3">
            <a:extLst>
              <a:ext uri="{FF2B5EF4-FFF2-40B4-BE49-F238E27FC236}">
                <a16:creationId xmlns:a16="http://schemas.microsoft.com/office/drawing/2014/main" id="{3459A246-E86B-2830-AE04-26E87BABD8E1}"/>
              </a:ext>
            </a:extLst>
          </p:cNvPr>
          <p:cNvSpPr txBox="1"/>
          <p:nvPr/>
        </p:nvSpPr>
        <p:spPr>
          <a:xfrm>
            <a:off x="449598" y="3519241"/>
            <a:ext cx="11115373" cy="40011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سوال چهارم: راهبردهای اجرای متاورس در آموزش علوم مدارس متوسطه دوره اول شهر تهران کدامند؟</a:t>
            </a:r>
          </a:p>
        </p:txBody>
      </p:sp>
      <p:sp>
        <p:nvSpPr>
          <p:cNvPr id="5" name="TextBox 4">
            <a:extLst>
              <a:ext uri="{FF2B5EF4-FFF2-40B4-BE49-F238E27FC236}">
                <a16:creationId xmlns:a16="http://schemas.microsoft.com/office/drawing/2014/main" id="{582D0712-EC52-5D3C-2D57-5D7F1D79F4F2}"/>
              </a:ext>
            </a:extLst>
          </p:cNvPr>
          <p:cNvSpPr txBox="1"/>
          <p:nvPr/>
        </p:nvSpPr>
        <p:spPr>
          <a:xfrm>
            <a:off x="213479" y="3943233"/>
            <a:ext cx="11115372" cy="707886"/>
          </a:xfrm>
          <a:prstGeom prst="rect">
            <a:avLst/>
          </a:prstGeom>
          <a:noFill/>
        </p:spPr>
        <p:txBody>
          <a:bodyPr wrap="square" rtlCol="0">
            <a:spAutoFit/>
          </a:bodyPr>
          <a:lstStyle/>
          <a:p>
            <a:pPr algn="just" rtl="1"/>
            <a:r>
              <a:rPr kumimoji="0" lang="fa-IR"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B Nazanin" panose="00000400000000000000" pitchFamily="2" charset="-78"/>
              </a:rPr>
              <a:t>از تجزیه و تحلیل داده­های کیفی تعداد 5 مقوله فرعی بدست آمد که در 4 مقوله اصلی شامل: راهبرد تعامل و مشارکت، راهبرد مهارتی، راهبرد همگام سازی و </a:t>
            </a:r>
            <a:r>
              <a:rPr lang="ar-SA" sz="2000" dirty="0">
                <a:effectLst/>
                <a:latin typeface="Times New Roman" panose="02020603050405020304" pitchFamily="18" charset="0"/>
                <a:ea typeface="Calibri" panose="020F0502020204030204" pitchFamily="34" charset="0"/>
                <a:cs typeface="B Nazanin" panose="00000400000000000000" pitchFamily="2" charset="-78"/>
              </a:rPr>
              <a:t>راهبرد کاهش هزینه</a:t>
            </a:r>
            <a:r>
              <a:rPr lang="fa-IR" sz="2000" dirty="0">
                <a:effectLst/>
                <a:latin typeface="Times New Roman" panose="02020603050405020304" pitchFamily="18" charset="0"/>
                <a:ea typeface="Calibri" panose="020F0502020204030204" pitchFamily="34" charset="0"/>
                <a:cs typeface="B Nazanin" panose="00000400000000000000" pitchFamily="2" charset="-78"/>
              </a:rPr>
              <a:t>‌</a:t>
            </a:r>
            <a:r>
              <a:rPr lang="ar-SA" sz="2000" dirty="0">
                <a:effectLst/>
                <a:latin typeface="Times New Roman" panose="02020603050405020304" pitchFamily="18" charset="0"/>
                <a:ea typeface="Calibri" panose="020F0502020204030204" pitchFamily="34" charset="0"/>
                <a:cs typeface="B Nazanin" panose="00000400000000000000" pitchFamily="2" charset="-78"/>
              </a:rPr>
              <a:t>ها</a:t>
            </a:r>
            <a:r>
              <a:rPr lang="fa-IR" sz="2000" dirty="0">
                <a:latin typeface="Times New Roman" panose="02020603050405020304" pitchFamily="18" charset="0"/>
                <a:ea typeface="Calibri" panose="020F0502020204030204" pitchFamily="34" charset="0"/>
                <a:cs typeface="B Lotus" panose="00000400000000000000" pitchFamily="2" charset="-78"/>
              </a:rPr>
              <a:t> </a:t>
            </a:r>
            <a:r>
              <a:rPr kumimoji="0" lang="fa-IR"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B Nazanin" panose="00000400000000000000" pitchFamily="2" charset="-78"/>
              </a:rPr>
              <a:t>قرار گرفت.</a:t>
            </a:r>
            <a:endParaRPr kumimoji="0" lang="fa-IR" sz="20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sp>
        <p:nvSpPr>
          <p:cNvPr id="6" name="TextBox 5">
            <a:extLst>
              <a:ext uri="{FF2B5EF4-FFF2-40B4-BE49-F238E27FC236}">
                <a16:creationId xmlns:a16="http://schemas.microsoft.com/office/drawing/2014/main" id="{52312962-0E3B-81CC-BE2F-531A77951866}"/>
              </a:ext>
            </a:extLst>
          </p:cNvPr>
          <p:cNvSpPr txBox="1"/>
          <p:nvPr/>
        </p:nvSpPr>
        <p:spPr>
          <a:xfrm>
            <a:off x="213479" y="4581242"/>
            <a:ext cx="11115372" cy="707886"/>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B Nazanin" panose="00000400000000000000" pitchFamily="2" charset="-78"/>
              </a:rPr>
              <a:t>یافته‌های این بخش همسو با یافته‌های لی و </a:t>
            </a:r>
            <a:r>
              <a:rPr kumimoji="0" lang="fa-IR" sz="2000" b="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B Nazanin" panose="00000400000000000000" pitchFamily="2" charset="-78"/>
              </a:rPr>
              <a:t>هوانگ</a:t>
            </a:r>
            <a:r>
              <a:rPr kumimoji="0" lang="fa-IR"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B Nazanin" panose="00000400000000000000" pitchFamily="2" charset="-78"/>
              </a:rPr>
              <a:t> (2022)، شارما و </a:t>
            </a:r>
            <a:r>
              <a:rPr kumimoji="0" lang="fa-IR" sz="2000" b="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B Nazanin" panose="00000400000000000000" pitchFamily="2" charset="-78"/>
              </a:rPr>
              <a:t>کولکارنی</a:t>
            </a:r>
            <a:r>
              <a:rPr kumimoji="0" lang="fa-IR"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B Nazanin" panose="00000400000000000000" pitchFamily="2" charset="-78"/>
              </a:rPr>
              <a:t> (2022) و تیان مین و همکاران (2019) بود که برخی از مولفه‌های بدست آمده در مطالعه‌ی آن‌ها مشابه یافته‌های حاضر بود.</a:t>
            </a:r>
            <a:endParaRPr kumimoji="0" lang="fa-IR" sz="20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spTree>
    <p:extLst>
      <p:ext uri="{BB962C8B-B14F-4D97-AF65-F5344CB8AC3E}">
        <p14:creationId xmlns:p14="http://schemas.microsoft.com/office/powerpoint/2010/main" val="2148389799"/>
      </p:ext>
    </p:extLst>
  </p:cSld>
  <p:clrMapOvr>
    <a:masterClrMapping/>
  </p:clrMapOvr>
  <p:transition spd="slow">
    <p:cover/>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CCFF66">
            <a:alpha val="41000"/>
          </a:srgbClr>
        </a:solidFill>
        <a:effectLst/>
      </p:bgPr>
    </p:bg>
    <p:spTree>
      <p:nvGrpSpPr>
        <p:cNvPr id="1" name="Shape 1144"/>
        <p:cNvGrpSpPr/>
        <p:nvPr/>
      </p:nvGrpSpPr>
      <p:grpSpPr>
        <a:xfrm>
          <a:off x="0" y="0"/>
          <a:ext cx="0" cy="0"/>
          <a:chOff x="0" y="0"/>
          <a:chExt cx="0" cy="0"/>
        </a:xfrm>
      </p:grpSpPr>
      <p:sp>
        <p:nvSpPr>
          <p:cNvPr id="117" name="Rectangle 116"/>
          <p:cNvSpPr/>
          <p:nvPr/>
        </p:nvSpPr>
        <p:spPr>
          <a:xfrm>
            <a:off x="0" y="0"/>
            <a:ext cx="12192000" cy="6858000"/>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D6EA1913-38E2-C773-0925-8A6D6AC37DE7}"/>
              </a:ext>
            </a:extLst>
          </p:cNvPr>
          <p:cNvPicPr>
            <a:picLocks noChangeAspect="1"/>
          </p:cNvPicPr>
          <p:nvPr/>
        </p:nvPicPr>
        <p:blipFill>
          <a:blip r:embed="rId3"/>
          <a:stretch>
            <a:fillRect/>
          </a:stretch>
        </p:blipFill>
        <p:spPr>
          <a:xfrm>
            <a:off x="11568134" y="89214"/>
            <a:ext cx="498965" cy="795764"/>
          </a:xfrm>
          <a:prstGeom prst="rect">
            <a:avLst/>
          </a:prstGeom>
        </p:spPr>
      </p:pic>
      <p:sp>
        <p:nvSpPr>
          <p:cNvPr id="3" name="Regular Pentagon 1">
            <a:extLst>
              <a:ext uri="{FF2B5EF4-FFF2-40B4-BE49-F238E27FC236}">
                <a16:creationId xmlns:a16="http://schemas.microsoft.com/office/drawing/2014/main" id="{9A181A7E-1F1D-0F2F-7A72-C3B596AC919B}"/>
              </a:ext>
            </a:extLst>
          </p:cNvPr>
          <p:cNvSpPr/>
          <p:nvPr/>
        </p:nvSpPr>
        <p:spPr>
          <a:xfrm>
            <a:off x="31509" y="6244425"/>
            <a:ext cx="769815" cy="589033"/>
          </a:xfrm>
          <a:prstGeom prst="pentagon">
            <a:avLst/>
          </a:prstGeom>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32</a:t>
            </a:r>
          </a:p>
        </p:txBody>
      </p:sp>
      <p:sp>
        <p:nvSpPr>
          <p:cNvPr id="16" name="Rectangle 15">
            <a:extLst>
              <a:ext uri="{FF2B5EF4-FFF2-40B4-BE49-F238E27FC236}">
                <a16:creationId xmlns:a16="http://schemas.microsoft.com/office/drawing/2014/main" id="{F6D87CA1-3897-D912-0BFD-038747548B53}"/>
              </a:ext>
            </a:extLst>
          </p:cNvPr>
          <p:cNvSpPr/>
          <p:nvPr/>
        </p:nvSpPr>
        <p:spPr>
          <a:xfrm>
            <a:off x="7915275" y="358965"/>
            <a:ext cx="3282798" cy="526013"/>
          </a:xfrm>
          <a:prstGeom prst="rect">
            <a:avLst/>
          </a:prstGeom>
          <a:solidFill>
            <a:schemeClr val="bg2"/>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28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بحث و نتیجه گیری</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grpSp>
        <p:nvGrpSpPr>
          <p:cNvPr id="24" name="Group 23">
            <a:extLst>
              <a:ext uri="{FF2B5EF4-FFF2-40B4-BE49-F238E27FC236}">
                <a16:creationId xmlns:a16="http://schemas.microsoft.com/office/drawing/2014/main" id="{68ED350E-AC79-5B0D-8860-E3A47E36859C}"/>
              </a:ext>
            </a:extLst>
          </p:cNvPr>
          <p:cNvGrpSpPr/>
          <p:nvPr/>
        </p:nvGrpSpPr>
        <p:grpSpPr>
          <a:xfrm>
            <a:off x="213479" y="1137855"/>
            <a:ext cx="11354655" cy="1983368"/>
            <a:chOff x="1897117" y="3074447"/>
            <a:chExt cx="9650622" cy="1983368"/>
          </a:xfrm>
        </p:grpSpPr>
        <p:sp>
          <p:nvSpPr>
            <p:cNvPr id="21" name="TextBox 20">
              <a:extLst>
                <a:ext uri="{FF2B5EF4-FFF2-40B4-BE49-F238E27FC236}">
                  <a16:creationId xmlns:a16="http://schemas.microsoft.com/office/drawing/2014/main" id="{E894C5F1-9A06-322A-F3AB-6C36E3E8761C}"/>
                </a:ext>
              </a:extLst>
            </p:cNvPr>
            <p:cNvSpPr txBox="1"/>
            <p:nvPr/>
          </p:nvSpPr>
          <p:spPr>
            <a:xfrm>
              <a:off x="2100490" y="3074447"/>
              <a:ext cx="9447249" cy="40011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سوال پنجم:  پیامدهای اجرای متاورس در آموزش علوم مدارس متوسطه دوره اول شهر تهران کدامند؟</a:t>
              </a:r>
            </a:p>
          </p:txBody>
        </p:sp>
        <p:sp>
          <p:nvSpPr>
            <p:cNvPr id="22" name="TextBox 21">
              <a:extLst>
                <a:ext uri="{FF2B5EF4-FFF2-40B4-BE49-F238E27FC236}">
                  <a16:creationId xmlns:a16="http://schemas.microsoft.com/office/drawing/2014/main" id="{18C4E680-B3F8-ED66-F94E-F6BC1AA63067}"/>
                </a:ext>
              </a:extLst>
            </p:cNvPr>
            <p:cNvSpPr txBox="1"/>
            <p:nvPr/>
          </p:nvSpPr>
          <p:spPr>
            <a:xfrm>
              <a:off x="1897117" y="3551802"/>
              <a:ext cx="9447249" cy="707886"/>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B Nazanin" panose="00000400000000000000" pitchFamily="2" charset="-78"/>
                </a:rPr>
                <a:t>از تجزیه و تحلیل داده‌های کیفی تعداد 10 مقوله فرعی بدست آمد که در 3 مقوله اصلی شامل: نتایج عملکردی تحصیلی، نتایج انگیزشی-</a:t>
              </a:r>
              <a:r>
                <a:rPr kumimoji="0" lang="fa-IR" sz="2000" b="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B Nazanin" panose="00000400000000000000" pitchFamily="2" charset="-78"/>
                </a:rPr>
                <a:t>مشارکتی</a:t>
              </a:r>
              <a:r>
                <a:rPr kumimoji="0" lang="ar-SA"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B Nazanin" panose="00000400000000000000" pitchFamily="2" charset="-78"/>
                </a:rPr>
                <a:t> و نتایج عملکردی مدارس (سازمانی)</a:t>
              </a:r>
              <a:r>
                <a:rPr kumimoji="0" lang="fa-IR"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B Nazanin" panose="00000400000000000000" pitchFamily="2" charset="-78"/>
                </a:rPr>
                <a:t> قرار گرفت.</a:t>
              </a:r>
              <a:endParaRPr kumimoji="0" lang="fa-IR" sz="20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sp>
          <p:nvSpPr>
            <p:cNvPr id="23" name="TextBox 22">
              <a:extLst>
                <a:ext uri="{FF2B5EF4-FFF2-40B4-BE49-F238E27FC236}">
                  <a16:creationId xmlns:a16="http://schemas.microsoft.com/office/drawing/2014/main" id="{C5B582C5-EDD9-40F4-7803-06BBE63389E0}"/>
                </a:ext>
              </a:extLst>
            </p:cNvPr>
            <p:cNvSpPr txBox="1"/>
            <p:nvPr/>
          </p:nvSpPr>
          <p:spPr>
            <a:xfrm>
              <a:off x="1897117" y="4349929"/>
              <a:ext cx="9447249" cy="707886"/>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lang="fa-IR" sz="2000" dirty="0">
                  <a:solidFill>
                    <a:prstClr val="black"/>
                  </a:solidFill>
                  <a:latin typeface="Times New Roman" panose="02020603050405020304" pitchFamily="18" charset="0"/>
                  <a:cs typeface="B Nazanin" panose="00000400000000000000" pitchFamily="2" charset="-78"/>
                </a:rPr>
                <a:t>یافته‌های این بخش همسو با یافته‌های </a:t>
              </a:r>
              <a:r>
                <a:rPr lang="fa-IR" sz="2000" dirty="0" err="1">
                  <a:solidFill>
                    <a:prstClr val="black"/>
                  </a:solidFill>
                  <a:latin typeface="Times New Roman" panose="02020603050405020304" pitchFamily="18" charset="0"/>
                  <a:cs typeface="B Nazanin" panose="00000400000000000000" pitchFamily="2" charset="-78"/>
                </a:rPr>
                <a:t>سینق</a:t>
              </a:r>
              <a:r>
                <a:rPr lang="fa-IR" sz="2000" dirty="0">
                  <a:solidFill>
                    <a:prstClr val="black"/>
                  </a:solidFill>
                  <a:latin typeface="Times New Roman" panose="02020603050405020304" pitchFamily="18" charset="0"/>
                  <a:cs typeface="B Nazanin" panose="00000400000000000000" pitchFamily="2" charset="-78"/>
                </a:rPr>
                <a:t> و همکاران (2022)، </a:t>
              </a:r>
              <a:r>
                <a:rPr lang="fa-IR" sz="2000" dirty="0" err="1">
                  <a:solidFill>
                    <a:prstClr val="black"/>
                  </a:solidFill>
                  <a:latin typeface="Times New Roman" panose="02020603050405020304" pitchFamily="18" charset="0"/>
                  <a:cs typeface="B Nazanin" panose="00000400000000000000" pitchFamily="2" charset="-78"/>
                </a:rPr>
                <a:t>هوانگ</a:t>
              </a:r>
              <a:r>
                <a:rPr lang="fa-IR" sz="2000" dirty="0">
                  <a:solidFill>
                    <a:prstClr val="black"/>
                  </a:solidFill>
                  <a:latin typeface="Times New Roman" panose="02020603050405020304" pitchFamily="18" charset="0"/>
                  <a:cs typeface="B Nazanin" panose="00000400000000000000" pitchFamily="2" charset="-78"/>
                </a:rPr>
                <a:t> و چین (2022)، </a:t>
              </a:r>
              <a:r>
                <a:rPr lang="fa-IR" sz="2000" dirty="0" err="1">
                  <a:solidFill>
                    <a:prstClr val="black"/>
                  </a:solidFill>
                  <a:latin typeface="Times New Roman" panose="02020603050405020304" pitchFamily="18" charset="0"/>
                  <a:cs typeface="B Nazanin" panose="00000400000000000000" pitchFamily="2" charset="-78"/>
                </a:rPr>
                <a:t>آزوری</a:t>
              </a:r>
              <a:r>
                <a:rPr lang="fa-IR" sz="2000" dirty="0">
                  <a:solidFill>
                    <a:prstClr val="black"/>
                  </a:solidFill>
                  <a:latin typeface="Times New Roman" panose="02020603050405020304" pitchFamily="18" charset="0"/>
                  <a:cs typeface="B Nazanin" panose="00000400000000000000" pitchFamily="2" charset="-78"/>
                </a:rPr>
                <a:t> و حاج (2023) و ولی و </a:t>
              </a:r>
              <a:r>
                <a:rPr lang="fa-IR" sz="2000" dirty="0" err="1">
                  <a:solidFill>
                    <a:prstClr val="black"/>
                  </a:solidFill>
                  <a:latin typeface="Times New Roman" panose="02020603050405020304" pitchFamily="18" charset="0"/>
                  <a:cs typeface="B Nazanin" panose="00000400000000000000" pitchFamily="2" charset="-78"/>
                </a:rPr>
                <a:t>بندوئی</a:t>
              </a:r>
              <a:r>
                <a:rPr lang="fa-IR" sz="2000" dirty="0">
                  <a:solidFill>
                    <a:prstClr val="black"/>
                  </a:solidFill>
                  <a:latin typeface="Times New Roman" panose="02020603050405020304" pitchFamily="18" charset="0"/>
                  <a:cs typeface="B Nazanin" panose="00000400000000000000" pitchFamily="2" charset="-78"/>
                </a:rPr>
                <a:t> (1403) همسو بود که به مهمترین پیامدها در اجرای جهان برتر در آموزش علوم مدارس متوسطه دوره اول شهر تهران اشاره کرده بودند. </a:t>
              </a:r>
            </a:p>
          </p:txBody>
        </p:sp>
      </p:grpSp>
      <p:grpSp>
        <p:nvGrpSpPr>
          <p:cNvPr id="7" name="Group 6">
            <a:extLst>
              <a:ext uri="{FF2B5EF4-FFF2-40B4-BE49-F238E27FC236}">
                <a16:creationId xmlns:a16="http://schemas.microsoft.com/office/drawing/2014/main" id="{93E028C5-9243-C2AF-17D7-024CEC122742}"/>
              </a:ext>
            </a:extLst>
          </p:cNvPr>
          <p:cNvGrpSpPr/>
          <p:nvPr/>
        </p:nvGrpSpPr>
        <p:grpSpPr>
          <a:xfrm>
            <a:off x="213479" y="3368277"/>
            <a:ext cx="11354655" cy="1983368"/>
            <a:chOff x="1897117" y="3074447"/>
            <a:chExt cx="9650622" cy="1983368"/>
          </a:xfrm>
        </p:grpSpPr>
        <p:sp>
          <p:nvSpPr>
            <p:cNvPr id="8" name="TextBox 7">
              <a:extLst>
                <a:ext uri="{FF2B5EF4-FFF2-40B4-BE49-F238E27FC236}">
                  <a16:creationId xmlns:a16="http://schemas.microsoft.com/office/drawing/2014/main" id="{9D0DE3D0-B4E8-B2F0-EB22-3B95360A06C1}"/>
                </a:ext>
              </a:extLst>
            </p:cNvPr>
            <p:cNvSpPr txBox="1"/>
            <p:nvPr/>
          </p:nvSpPr>
          <p:spPr>
            <a:xfrm>
              <a:off x="2100490" y="3074447"/>
              <a:ext cx="9447249" cy="40011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سوال ششم:  مدل اجرای جهان برتر در آموزش علوم مدارس متوسطه دوره اول شهر تهران چگونه است؟</a:t>
              </a:r>
            </a:p>
          </p:txBody>
        </p:sp>
        <p:sp>
          <p:nvSpPr>
            <p:cNvPr id="9" name="TextBox 8">
              <a:extLst>
                <a:ext uri="{FF2B5EF4-FFF2-40B4-BE49-F238E27FC236}">
                  <a16:creationId xmlns:a16="http://schemas.microsoft.com/office/drawing/2014/main" id="{AA8A8581-D2DE-CB05-AD35-8B87D5F1AAA5}"/>
                </a:ext>
              </a:extLst>
            </p:cNvPr>
            <p:cNvSpPr txBox="1"/>
            <p:nvPr/>
          </p:nvSpPr>
          <p:spPr>
            <a:xfrm>
              <a:off x="1897117" y="3551802"/>
              <a:ext cx="9447249" cy="707886"/>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B Nazanin" panose="00000400000000000000" pitchFamily="2" charset="-78"/>
                </a:rPr>
                <a:t>از تجزیه و تحلیل </a:t>
              </a:r>
              <a:r>
                <a:rPr kumimoji="0" lang="fa-IR" sz="2000" b="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B Nazanin" panose="00000400000000000000" pitchFamily="2" charset="-78"/>
                </a:rPr>
                <a:t>داده‌های</a:t>
              </a:r>
              <a:r>
                <a:rPr kumimoji="0" lang="fa-IR"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B Nazanin" panose="00000400000000000000" pitchFamily="2" charset="-78"/>
                </a:rPr>
                <a:t> کیفی و کمی مدل اصلی پژوهش حاضر تعداد 43 مقوله فرعی بدست آمد که در 20 مقوله اصلی قرار گرفت. همچنین، مدل در بخش کمی مورد برازش قرار گرفته و تایید شد.</a:t>
              </a:r>
              <a:endParaRPr kumimoji="0" lang="fa-IR" sz="20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sp>
          <p:nvSpPr>
            <p:cNvPr id="10" name="TextBox 9">
              <a:extLst>
                <a:ext uri="{FF2B5EF4-FFF2-40B4-BE49-F238E27FC236}">
                  <a16:creationId xmlns:a16="http://schemas.microsoft.com/office/drawing/2014/main" id="{3C067527-B195-F976-BE82-1881B0A20AD5}"/>
                </a:ext>
              </a:extLst>
            </p:cNvPr>
            <p:cNvSpPr txBox="1"/>
            <p:nvPr/>
          </p:nvSpPr>
          <p:spPr>
            <a:xfrm>
              <a:off x="1897117" y="4349929"/>
              <a:ext cx="9447249" cy="707886"/>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lang="fa-IR" sz="2000" dirty="0">
                  <a:solidFill>
                    <a:prstClr val="black"/>
                  </a:solidFill>
                  <a:latin typeface="Times New Roman" panose="02020603050405020304" pitchFamily="18" charset="0"/>
                  <a:cs typeface="B Nazanin" panose="00000400000000000000" pitchFamily="2" charset="-78"/>
                </a:rPr>
                <a:t>در بررسی مطالعات همسو و ناهمسو مدلی که تمام عوامل و عناصر شناسایی شده در این پژوهش را داشته باشد در </a:t>
              </a:r>
              <a:r>
                <a:rPr lang="fa-IR" sz="2000" dirty="0" err="1">
                  <a:solidFill>
                    <a:prstClr val="black"/>
                  </a:solidFill>
                  <a:latin typeface="Times New Roman" panose="02020603050405020304" pitchFamily="18" charset="0"/>
                  <a:cs typeface="B Nazanin" panose="00000400000000000000" pitchFamily="2" charset="-78"/>
                </a:rPr>
                <a:t>پیشینه‎های</a:t>
              </a:r>
              <a:r>
                <a:rPr lang="fa-IR" sz="2000" dirty="0">
                  <a:solidFill>
                    <a:prstClr val="black"/>
                  </a:solidFill>
                  <a:latin typeface="Times New Roman" panose="02020603050405020304" pitchFamily="18" charset="0"/>
                  <a:cs typeface="B Nazanin" panose="00000400000000000000" pitchFamily="2" charset="-78"/>
                </a:rPr>
                <a:t> در دسترس و مورد مطالعه پژوهشگر یافت نشد با این حال برخی از </a:t>
              </a:r>
              <a:r>
                <a:rPr lang="fa-IR" sz="2000" dirty="0" err="1">
                  <a:solidFill>
                    <a:prstClr val="black"/>
                  </a:solidFill>
                  <a:latin typeface="Times New Roman" panose="02020603050405020304" pitchFamily="18" charset="0"/>
                  <a:cs typeface="B Nazanin" panose="00000400000000000000" pitchFamily="2" charset="-78"/>
                </a:rPr>
                <a:t>پژوهش‌های</a:t>
              </a:r>
              <a:r>
                <a:rPr lang="fa-IR" sz="2000" dirty="0">
                  <a:solidFill>
                    <a:prstClr val="black"/>
                  </a:solidFill>
                  <a:latin typeface="Times New Roman" panose="02020603050405020304" pitchFamily="18" charset="0"/>
                  <a:cs typeface="B Nazanin" panose="00000400000000000000" pitchFamily="2" charset="-78"/>
                </a:rPr>
                <a:t> گزارش شده در سوالات قبلی همسو با یافتههای حاضر بودند.</a:t>
              </a:r>
            </a:p>
          </p:txBody>
        </p:sp>
      </p:grpSp>
    </p:spTree>
    <p:extLst>
      <p:ext uri="{BB962C8B-B14F-4D97-AF65-F5344CB8AC3E}">
        <p14:creationId xmlns:p14="http://schemas.microsoft.com/office/powerpoint/2010/main" val="3399294686"/>
      </p:ext>
    </p:extLst>
  </p:cSld>
  <p:clrMapOvr>
    <a:masterClrMapping/>
  </p:clrMapOvr>
  <p:transition spd="slow">
    <p:cover/>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CCFF66">
            <a:alpha val="41000"/>
          </a:srgbClr>
        </a:solidFill>
        <a:effectLst/>
      </p:bgPr>
    </p:bg>
    <p:spTree>
      <p:nvGrpSpPr>
        <p:cNvPr id="1" name="Shape 1188"/>
        <p:cNvGrpSpPr/>
        <p:nvPr/>
      </p:nvGrpSpPr>
      <p:grpSpPr>
        <a:xfrm>
          <a:off x="0" y="0"/>
          <a:ext cx="0" cy="0"/>
          <a:chOff x="0" y="0"/>
          <a:chExt cx="0" cy="0"/>
        </a:xfrm>
      </p:grpSpPr>
      <p:grpSp>
        <p:nvGrpSpPr>
          <p:cNvPr id="1189" name="Google Shape;1189;p34"/>
          <p:cNvGrpSpPr/>
          <p:nvPr/>
        </p:nvGrpSpPr>
        <p:grpSpPr>
          <a:xfrm>
            <a:off x="768182" y="3392693"/>
            <a:ext cx="1193800" cy="3493833"/>
            <a:chOff x="1703575" y="2350400"/>
            <a:chExt cx="895350" cy="2620375"/>
          </a:xfrm>
        </p:grpSpPr>
        <p:sp>
          <p:nvSpPr>
            <p:cNvPr id="1190" name="Google Shape;1190;p34"/>
            <p:cNvSpPr/>
            <p:nvPr/>
          </p:nvSpPr>
          <p:spPr>
            <a:xfrm>
              <a:off x="1703575" y="4745975"/>
              <a:ext cx="895350" cy="224800"/>
            </a:xfrm>
            <a:custGeom>
              <a:avLst/>
              <a:gdLst/>
              <a:ahLst/>
              <a:cxnLst/>
              <a:rect l="l" t="t" r="r" b="b"/>
              <a:pathLst>
                <a:path w="35814" h="8992" extrusionOk="0">
                  <a:moveTo>
                    <a:pt x="17907" y="0"/>
                  </a:moveTo>
                  <a:cubicBezTo>
                    <a:pt x="13158" y="0"/>
                    <a:pt x="8603" y="474"/>
                    <a:pt x="5245" y="1317"/>
                  </a:cubicBezTo>
                  <a:cubicBezTo>
                    <a:pt x="1887" y="2160"/>
                    <a:pt x="0" y="3304"/>
                    <a:pt x="0" y="4496"/>
                  </a:cubicBezTo>
                  <a:cubicBezTo>
                    <a:pt x="0" y="5688"/>
                    <a:pt x="1887" y="6832"/>
                    <a:pt x="5245" y="7675"/>
                  </a:cubicBezTo>
                  <a:cubicBezTo>
                    <a:pt x="8603" y="8518"/>
                    <a:pt x="13158" y="8991"/>
                    <a:pt x="17907" y="8991"/>
                  </a:cubicBezTo>
                  <a:cubicBezTo>
                    <a:pt x="22657" y="8991"/>
                    <a:pt x="27211" y="8518"/>
                    <a:pt x="30569" y="7675"/>
                  </a:cubicBezTo>
                  <a:cubicBezTo>
                    <a:pt x="33927" y="6832"/>
                    <a:pt x="35814" y="5688"/>
                    <a:pt x="35814" y="4496"/>
                  </a:cubicBezTo>
                  <a:cubicBezTo>
                    <a:pt x="35814" y="3304"/>
                    <a:pt x="33927" y="2160"/>
                    <a:pt x="30569" y="1317"/>
                  </a:cubicBezTo>
                  <a:cubicBezTo>
                    <a:pt x="27211" y="474"/>
                    <a:pt x="22657" y="0"/>
                    <a:pt x="17907" y="0"/>
                  </a:cubicBezTo>
                  <a:close/>
                </a:path>
              </a:pathLst>
            </a:custGeom>
            <a:solidFill>
              <a:srgbClr val="ECFFA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1" name="Google Shape;1191;p34"/>
            <p:cNvSpPr/>
            <p:nvPr/>
          </p:nvSpPr>
          <p:spPr>
            <a:xfrm>
              <a:off x="1714750" y="2350400"/>
              <a:ext cx="527300" cy="2031600"/>
            </a:xfrm>
            <a:custGeom>
              <a:avLst/>
              <a:gdLst/>
              <a:ahLst/>
              <a:cxnLst/>
              <a:rect l="l" t="t" r="r" b="b"/>
              <a:pathLst>
                <a:path w="21092" h="81264" extrusionOk="0">
                  <a:moveTo>
                    <a:pt x="8285" y="28884"/>
                  </a:moveTo>
                  <a:lnTo>
                    <a:pt x="8285" y="28884"/>
                  </a:lnTo>
                  <a:cubicBezTo>
                    <a:pt x="8856" y="30285"/>
                    <a:pt x="11471" y="33832"/>
                    <a:pt x="12682" y="35439"/>
                  </a:cubicBezTo>
                  <a:cubicBezTo>
                    <a:pt x="12682" y="35462"/>
                    <a:pt x="12682" y="35485"/>
                    <a:pt x="12684" y="35508"/>
                  </a:cubicBezTo>
                  <a:cubicBezTo>
                    <a:pt x="12271" y="36258"/>
                    <a:pt x="11715" y="37480"/>
                    <a:pt x="11212" y="39293"/>
                  </a:cubicBezTo>
                  <a:cubicBezTo>
                    <a:pt x="10261" y="42714"/>
                    <a:pt x="11591" y="45184"/>
                    <a:pt x="11591" y="45184"/>
                  </a:cubicBezTo>
                  <a:cubicBezTo>
                    <a:pt x="11591" y="45184"/>
                    <a:pt x="12322" y="43512"/>
                    <a:pt x="12841" y="40931"/>
                  </a:cubicBezTo>
                  <a:cubicBezTo>
                    <a:pt x="12959" y="43518"/>
                    <a:pt x="13144" y="46125"/>
                    <a:pt x="13420" y="48664"/>
                  </a:cubicBezTo>
                  <a:cubicBezTo>
                    <a:pt x="13554" y="49894"/>
                    <a:pt x="13655" y="51131"/>
                    <a:pt x="13733" y="52368"/>
                  </a:cubicBezTo>
                  <a:cubicBezTo>
                    <a:pt x="13478" y="52109"/>
                    <a:pt x="13211" y="51862"/>
                    <a:pt x="12922" y="51645"/>
                  </a:cubicBezTo>
                  <a:cubicBezTo>
                    <a:pt x="9882" y="49364"/>
                    <a:pt x="9882" y="48605"/>
                    <a:pt x="9882" y="48605"/>
                  </a:cubicBezTo>
                  <a:cubicBezTo>
                    <a:pt x="9882" y="48605"/>
                    <a:pt x="9846" y="49072"/>
                    <a:pt x="9868" y="49723"/>
                  </a:cubicBezTo>
                  <a:cubicBezTo>
                    <a:pt x="9693" y="47335"/>
                    <a:pt x="9489" y="44841"/>
                    <a:pt x="9254" y="42265"/>
                  </a:cubicBezTo>
                  <a:cubicBezTo>
                    <a:pt x="9334" y="40746"/>
                    <a:pt x="9041" y="39232"/>
                    <a:pt x="8955" y="38833"/>
                  </a:cubicBezTo>
                  <a:cubicBezTo>
                    <a:pt x="8673" y="35413"/>
                    <a:pt x="8454" y="32077"/>
                    <a:pt x="8285" y="28884"/>
                  </a:cubicBezTo>
                  <a:close/>
                  <a:moveTo>
                    <a:pt x="7563" y="1"/>
                  </a:moveTo>
                  <a:cubicBezTo>
                    <a:pt x="7426" y="1"/>
                    <a:pt x="7296" y="124"/>
                    <a:pt x="7290" y="274"/>
                  </a:cubicBezTo>
                  <a:cubicBezTo>
                    <a:pt x="7288" y="336"/>
                    <a:pt x="7219" y="2412"/>
                    <a:pt x="7194" y="5919"/>
                  </a:cubicBezTo>
                  <a:cubicBezTo>
                    <a:pt x="6575" y="5568"/>
                    <a:pt x="5684" y="5164"/>
                    <a:pt x="4870" y="5164"/>
                  </a:cubicBezTo>
                  <a:cubicBezTo>
                    <a:pt x="4631" y="5164"/>
                    <a:pt x="4398" y="5199"/>
                    <a:pt x="4182" y="5280"/>
                  </a:cubicBezTo>
                  <a:cubicBezTo>
                    <a:pt x="2661" y="5849"/>
                    <a:pt x="1710" y="12310"/>
                    <a:pt x="1710" y="12310"/>
                  </a:cubicBezTo>
                  <a:cubicBezTo>
                    <a:pt x="1710" y="12310"/>
                    <a:pt x="4271" y="7512"/>
                    <a:pt x="7190" y="6575"/>
                  </a:cubicBezTo>
                  <a:lnTo>
                    <a:pt x="7190" y="6575"/>
                  </a:lnTo>
                  <a:cubicBezTo>
                    <a:pt x="7170" y="10362"/>
                    <a:pt x="7205" y="15640"/>
                    <a:pt x="7415" y="21784"/>
                  </a:cubicBezTo>
                  <a:cubicBezTo>
                    <a:pt x="7215" y="21757"/>
                    <a:pt x="6865" y="21720"/>
                    <a:pt x="6442" y="21720"/>
                  </a:cubicBezTo>
                  <a:cubicBezTo>
                    <a:pt x="5441" y="21720"/>
                    <a:pt x="4030" y="21926"/>
                    <a:pt x="3231" y="22952"/>
                  </a:cubicBezTo>
                  <a:cubicBezTo>
                    <a:pt x="1901" y="24662"/>
                    <a:pt x="0" y="30553"/>
                    <a:pt x="0" y="30553"/>
                  </a:cubicBezTo>
                  <a:lnTo>
                    <a:pt x="7422" y="22017"/>
                  </a:lnTo>
                  <a:cubicBezTo>
                    <a:pt x="7463" y="23216"/>
                    <a:pt x="7512" y="24444"/>
                    <a:pt x="7568" y="25702"/>
                  </a:cubicBezTo>
                  <a:cubicBezTo>
                    <a:pt x="7402" y="25881"/>
                    <a:pt x="7467" y="26226"/>
                    <a:pt x="7610" y="26633"/>
                  </a:cubicBezTo>
                  <a:cubicBezTo>
                    <a:pt x="7796" y="30614"/>
                    <a:pt x="8058" y="34858"/>
                    <a:pt x="8423" y="39230"/>
                  </a:cubicBezTo>
                  <a:cubicBezTo>
                    <a:pt x="7855" y="39840"/>
                    <a:pt x="6836" y="41046"/>
                    <a:pt x="5510" y="43095"/>
                  </a:cubicBezTo>
                  <a:cubicBezTo>
                    <a:pt x="3421" y="46325"/>
                    <a:pt x="3231" y="51265"/>
                    <a:pt x="3231" y="51265"/>
                  </a:cubicBezTo>
                  <a:cubicBezTo>
                    <a:pt x="3231" y="51265"/>
                    <a:pt x="7937" y="46374"/>
                    <a:pt x="8862" y="44200"/>
                  </a:cubicBezTo>
                  <a:cubicBezTo>
                    <a:pt x="9243" y="48587"/>
                    <a:pt x="9528" y="52700"/>
                    <a:pt x="9743" y="56462"/>
                  </a:cubicBezTo>
                  <a:cubicBezTo>
                    <a:pt x="9508" y="57113"/>
                    <a:pt x="8922" y="58422"/>
                    <a:pt x="7602" y="60006"/>
                  </a:cubicBezTo>
                  <a:cubicBezTo>
                    <a:pt x="5702" y="62287"/>
                    <a:pt x="5702" y="67417"/>
                    <a:pt x="5702" y="67417"/>
                  </a:cubicBezTo>
                  <a:cubicBezTo>
                    <a:pt x="5702" y="67417"/>
                    <a:pt x="9290" y="65746"/>
                    <a:pt x="9939" y="60199"/>
                  </a:cubicBezTo>
                  <a:cubicBezTo>
                    <a:pt x="10506" y="72002"/>
                    <a:pt x="10357" y="79506"/>
                    <a:pt x="10354" y="79614"/>
                  </a:cubicBezTo>
                  <a:cubicBezTo>
                    <a:pt x="10350" y="79770"/>
                    <a:pt x="10474" y="79897"/>
                    <a:pt x="10629" y="79901"/>
                  </a:cubicBezTo>
                  <a:lnTo>
                    <a:pt x="10635" y="79901"/>
                  </a:lnTo>
                  <a:cubicBezTo>
                    <a:pt x="10788" y="79901"/>
                    <a:pt x="10913" y="79779"/>
                    <a:pt x="10916" y="79626"/>
                  </a:cubicBezTo>
                  <a:cubicBezTo>
                    <a:pt x="10920" y="79492"/>
                    <a:pt x="11151" y="67786"/>
                    <a:pt x="9927" y="50573"/>
                  </a:cubicBezTo>
                  <a:lnTo>
                    <a:pt x="9927" y="50573"/>
                  </a:lnTo>
                  <a:cubicBezTo>
                    <a:pt x="10002" y="51256"/>
                    <a:pt x="10153" y="51999"/>
                    <a:pt x="10451" y="52595"/>
                  </a:cubicBezTo>
                  <a:cubicBezTo>
                    <a:pt x="10818" y="53329"/>
                    <a:pt x="12379" y="54815"/>
                    <a:pt x="13898" y="56156"/>
                  </a:cubicBezTo>
                  <a:cubicBezTo>
                    <a:pt x="13936" y="57787"/>
                    <a:pt x="13936" y="59400"/>
                    <a:pt x="13905" y="60973"/>
                  </a:cubicBezTo>
                  <a:cubicBezTo>
                    <a:pt x="13522" y="61266"/>
                    <a:pt x="12912" y="61943"/>
                    <a:pt x="12541" y="63427"/>
                  </a:cubicBezTo>
                  <a:cubicBezTo>
                    <a:pt x="11971" y="65708"/>
                    <a:pt x="11591" y="69698"/>
                    <a:pt x="11591" y="69698"/>
                  </a:cubicBezTo>
                  <a:cubicBezTo>
                    <a:pt x="11591" y="69698"/>
                    <a:pt x="12930" y="68514"/>
                    <a:pt x="13720" y="65886"/>
                  </a:cubicBezTo>
                  <a:lnTo>
                    <a:pt x="13720" y="65886"/>
                  </a:lnTo>
                  <a:cubicBezTo>
                    <a:pt x="13236" y="74415"/>
                    <a:pt x="12080" y="80828"/>
                    <a:pt x="12061" y="80933"/>
                  </a:cubicBezTo>
                  <a:cubicBezTo>
                    <a:pt x="12031" y="81085"/>
                    <a:pt x="12134" y="81231"/>
                    <a:pt x="12287" y="81259"/>
                  </a:cubicBezTo>
                  <a:cubicBezTo>
                    <a:pt x="12303" y="81262"/>
                    <a:pt x="12320" y="81263"/>
                    <a:pt x="12338" y="81263"/>
                  </a:cubicBezTo>
                  <a:cubicBezTo>
                    <a:pt x="12473" y="81263"/>
                    <a:pt x="12589" y="81166"/>
                    <a:pt x="12614" y="81033"/>
                  </a:cubicBezTo>
                  <a:cubicBezTo>
                    <a:pt x="12636" y="80911"/>
                    <a:pt x="14246" y="71982"/>
                    <a:pt x="14464" y="61139"/>
                  </a:cubicBezTo>
                  <a:cubicBezTo>
                    <a:pt x="14815" y="61743"/>
                    <a:pt x="15573" y="63009"/>
                    <a:pt x="16531" y="64378"/>
                  </a:cubicBezTo>
                  <a:cubicBezTo>
                    <a:pt x="17861" y="66278"/>
                    <a:pt x="21091" y="69128"/>
                    <a:pt x="21091" y="69128"/>
                  </a:cubicBezTo>
                  <a:cubicBezTo>
                    <a:pt x="21091" y="69128"/>
                    <a:pt x="20714" y="66277"/>
                    <a:pt x="17862" y="62857"/>
                  </a:cubicBezTo>
                  <a:cubicBezTo>
                    <a:pt x="16260" y="60934"/>
                    <a:pt x="15321" y="60513"/>
                    <a:pt x="14804" y="60513"/>
                  </a:cubicBezTo>
                  <a:cubicBezTo>
                    <a:pt x="14666" y="60513"/>
                    <a:pt x="14558" y="60543"/>
                    <a:pt x="14476" y="60583"/>
                  </a:cubicBezTo>
                  <a:cubicBezTo>
                    <a:pt x="14496" y="59295"/>
                    <a:pt x="14495" y="57983"/>
                    <a:pt x="14469" y="56657"/>
                  </a:cubicBezTo>
                  <a:lnTo>
                    <a:pt x="14469" y="56657"/>
                  </a:lnTo>
                  <a:cubicBezTo>
                    <a:pt x="15876" y="57877"/>
                    <a:pt x="17103" y="58866"/>
                    <a:pt x="17103" y="58866"/>
                  </a:cubicBezTo>
                  <a:cubicBezTo>
                    <a:pt x="17103" y="58866"/>
                    <a:pt x="16321" y="55500"/>
                    <a:pt x="14338" y="53043"/>
                  </a:cubicBezTo>
                  <a:cubicBezTo>
                    <a:pt x="14256" y="51562"/>
                    <a:pt x="14139" y="50078"/>
                    <a:pt x="13979" y="48604"/>
                  </a:cubicBezTo>
                  <a:cubicBezTo>
                    <a:pt x="13861" y="47519"/>
                    <a:pt x="13761" y="46420"/>
                    <a:pt x="13674" y="45317"/>
                  </a:cubicBezTo>
                  <a:lnTo>
                    <a:pt x="13674" y="45317"/>
                  </a:lnTo>
                  <a:cubicBezTo>
                    <a:pt x="14161" y="47240"/>
                    <a:pt x="14630" y="49363"/>
                    <a:pt x="16152" y="50886"/>
                  </a:cubicBezTo>
                  <a:cubicBezTo>
                    <a:pt x="17862" y="52596"/>
                    <a:pt x="19763" y="55256"/>
                    <a:pt x="19763" y="55256"/>
                  </a:cubicBezTo>
                  <a:cubicBezTo>
                    <a:pt x="19763" y="55256"/>
                    <a:pt x="18623" y="50315"/>
                    <a:pt x="16342" y="48226"/>
                  </a:cubicBezTo>
                  <a:cubicBezTo>
                    <a:pt x="14686" y="46707"/>
                    <a:pt x="13935" y="45493"/>
                    <a:pt x="13646" y="44940"/>
                  </a:cubicBezTo>
                  <a:cubicBezTo>
                    <a:pt x="13462" y="42510"/>
                    <a:pt x="13349" y="40058"/>
                    <a:pt x="13287" y="37657"/>
                  </a:cubicBezTo>
                  <a:cubicBezTo>
                    <a:pt x="13361" y="36621"/>
                    <a:pt x="13367" y="35580"/>
                    <a:pt x="13301" y="34544"/>
                  </a:cubicBezTo>
                  <a:lnTo>
                    <a:pt x="13301" y="34544"/>
                  </a:lnTo>
                  <a:cubicBezTo>
                    <a:pt x="13301" y="34544"/>
                    <a:pt x="13277" y="34572"/>
                    <a:pt x="13236" y="34626"/>
                  </a:cubicBezTo>
                  <a:cubicBezTo>
                    <a:pt x="13234" y="34253"/>
                    <a:pt x="13231" y="33881"/>
                    <a:pt x="13230" y="33513"/>
                  </a:cubicBezTo>
                  <a:lnTo>
                    <a:pt x="13230" y="33513"/>
                  </a:lnTo>
                  <a:cubicBezTo>
                    <a:pt x="13332" y="38808"/>
                    <a:pt x="17672" y="41384"/>
                    <a:pt x="17672" y="41384"/>
                  </a:cubicBezTo>
                  <a:cubicBezTo>
                    <a:pt x="17672" y="41384"/>
                    <a:pt x="17672" y="36824"/>
                    <a:pt x="15581" y="34164"/>
                  </a:cubicBezTo>
                  <a:cubicBezTo>
                    <a:pt x="14118" y="32301"/>
                    <a:pt x="13586" y="32022"/>
                    <a:pt x="13399" y="32022"/>
                  </a:cubicBezTo>
                  <a:cubicBezTo>
                    <a:pt x="13319" y="32022"/>
                    <a:pt x="13301" y="32073"/>
                    <a:pt x="13301" y="32073"/>
                  </a:cubicBezTo>
                  <a:cubicBezTo>
                    <a:pt x="13258" y="32428"/>
                    <a:pt x="13236" y="32771"/>
                    <a:pt x="13230" y="33104"/>
                  </a:cubicBezTo>
                  <a:cubicBezTo>
                    <a:pt x="13227" y="29731"/>
                    <a:pt x="13310" y="26571"/>
                    <a:pt x="13423" y="23867"/>
                  </a:cubicBezTo>
                  <a:cubicBezTo>
                    <a:pt x="13559" y="24871"/>
                    <a:pt x="13894" y="25941"/>
                    <a:pt x="14632" y="26753"/>
                  </a:cubicBezTo>
                  <a:cubicBezTo>
                    <a:pt x="16532" y="28843"/>
                    <a:pt x="18431" y="28843"/>
                    <a:pt x="18431" y="28843"/>
                  </a:cubicBezTo>
                  <a:cubicBezTo>
                    <a:pt x="18431" y="28843"/>
                    <a:pt x="17672" y="24473"/>
                    <a:pt x="16342" y="23143"/>
                  </a:cubicBezTo>
                  <a:cubicBezTo>
                    <a:pt x="15184" y="21985"/>
                    <a:pt x="13885" y="21116"/>
                    <a:pt x="13566" y="20909"/>
                  </a:cubicBezTo>
                  <a:cubicBezTo>
                    <a:pt x="13762" y="17303"/>
                    <a:pt x="13973" y="15015"/>
                    <a:pt x="13979" y="14951"/>
                  </a:cubicBezTo>
                  <a:cubicBezTo>
                    <a:pt x="13993" y="14797"/>
                    <a:pt x="13880" y="14660"/>
                    <a:pt x="13725" y="14645"/>
                  </a:cubicBezTo>
                  <a:cubicBezTo>
                    <a:pt x="13721" y="14644"/>
                    <a:pt x="13717" y="14644"/>
                    <a:pt x="13713" y="14644"/>
                  </a:cubicBezTo>
                  <a:cubicBezTo>
                    <a:pt x="13574" y="14644"/>
                    <a:pt x="13434" y="14747"/>
                    <a:pt x="13419" y="14899"/>
                  </a:cubicBezTo>
                  <a:cubicBezTo>
                    <a:pt x="13409" y="15015"/>
                    <a:pt x="12704" y="22655"/>
                    <a:pt x="12670" y="32240"/>
                  </a:cubicBezTo>
                  <a:cubicBezTo>
                    <a:pt x="12345" y="30541"/>
                    <a:pt x="11911" y="28723"/>
                    <a:pt x="11402" y="27704"/>
                  </a:cubicBezTo>
                  <a:cubicBezTo>
                    <a:pt x="10424" y="25749"/>
                    <a:pt x="8889" y="25609"/>
                    <a:pt x="8470" y="25609"/>
                  </a:cubicBezTo>
                  <a:cubicBezTo>
                    <a:pt x="8401" y="25609"/>
                    <a:pt x="8362" y="25613"/>
                    <a:pt x="8362" y="25613"/>
                  </a:cubicBezTo>
                  <a:cubicBezTo>
                    <a:pt x="8283" y="25598"/>
                    <a:pt x="8204" y="25587"/>
                    <a:pt x="8124" y="25581"/>
                  </a:cubicBezTo>
                  <a:cubicBezTo>
                    <a:pt x="7895" y="20341"/>
                    <a:pt x="7794" y="15590"/>
                    <a:pt x="7761" y="11659"/>
                  </a:cubicBezTo>
                  <a:lnTo>
                    <a:pt x="7761" y="11659"/>
                  </a:lnTo>
                  <a:cubicBezTo>
                    <a:pt x="8599" y="14148"/>
                    <a:pt x="12352" y="19153"/>
                    <a:pt x="12352" y="19153"/>
                  </a:cubicBezTo>
                  <a:cubicBezTo>
                    <a:pt x="12352" y="19153"/>
                    <a:pt x="12352" y="12121"/>
                    <a:pt x="10832" y="11172"/>
                  </a:cubicBezTo>
                  <a:cubicBezTo>
                    <a:pt x="10247" y="10806"/>
                    <a:pt x="9634" y="10693"/>
                    <a:pt x="9101" y="10693"/>
                  </a:cubicBezTo>
                  <a:cubicBezTo>
                    <a:pt x="8496" y="10693"/>
                    <a:pt x="7995" y="10838"/>
                    <a:pt x="7755" y="10923"/>
                  </a:cubicBezTo>
                  <a:cubicBezTo>
                    <a:pt x="7744" y="9265"/>
                    <a:pt x="7745" y="7762"/>
                    <a:pt x="7753" y="6446"/>
                  </a:cubicBezTo>
                  <a:cubicBezTo>
                    <a:pt x="7828" y="6436"/>
                    <a:pt x="7905" y="6426"/>
                    <a:pt x="7981" y="6421"/>
                  </a:cubicBezTo>
                  <a:cubicBezTo>
                    <a:pt x="7981" y="6421"/>
                    <a:pt x="7898" y="6358"/>
                    <a:pt x="7754" y="6262"/>
                  </a:cubicBezTo>
                  <a:cubicBezTo>
                    <a:pt x="7776" y="2560"/>
                    <a:pt x="7850" y="358"/>
                    <a:pt x="7852" y="293"/>
                  </a:cubicBezTo>
                  <a:cubicBezTo>
                    <a:pt x="7858" y="138"/>
                    <a:pt x="7736" y="8"/>
                    <a:pt x="7581" y="2"/>
                  </a:cubicBezTo>
                  <a:cubicBezTo>
                    <a:pt x="7575" y="1"/>
                    <a:pt x="7569" y="1"/>
                    <a:pt x="7563"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2" name="Google Shape;1192;p34"/>
            <p:cNvSpPr/>
            <p:nvPr/>
          </p:nvSpPr>
          <p:spPr>
            <a:xfrm>
              <a:off x="1825600" y="4285925"/>
              <a:ext cx="357825" cy="563875"/>
            </a:xfrm>
            <a:custGeom>
              <a:avLst/>
              <a:gdLst/>
              <a:ahLst/>
              <a:cxnLst/>
              <a:rect l="l" t="t" r="r" b="b"/>
              <a:pathLst>
                <a:path w="14313" h="22555" extrusionOk="0">
                  <a:moveTo>
                    <a:pt x="0" y="0"/>
                  </a:moveTo>
                  <a:lnTo>
                    <a:pt x="2147" y="22554"/>
                  </a:lnTo>
                  <a:lnTo>
                    <a:pt x="12166" y="22554"/>
                  </a:lnTo>
                  <a:lnTo>
                    <a:pt x="14313" y="0"/>
                  </a:ln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193" name="Google Shape;1193;p34"/>
          <p:cNvGrpSpPr/>
          <p:nvPr/>
        </p:nvGrpSpPr>
        <p:grpSpPr>
          <a:xfrm>
            <a:off x="10701287" y="2301233"/>
            <a:ext cx="1675767" cy="4533267"/>
            <a:chOff x="5860200" y="1683775"/>
            <a:chExt cx="1256825" cy="3399950"/>
          </a:xfrm>
        </p:grpSpPr>
        <p:sp>
          <p:nvSpPr>
            <p:cNvPr id="1194" name="Google Shape;1194;p34"/>
            <p:cNvSpPr/>
            <p:nvPr/>
          </p:nvSpPr>
          <p:spPr>
            <a:xfrm>
              <a:off x="5860200" y="4760525"/>
              <a:ext cx="1096625" cy="323200"/>
            </a:xfrm>
            <a:custGeom>
              <a:avLst/>
              <a:gdLst/>
              <a:ahLst/>
              <a:cxnLst/>
              <a:rect l="l" t="t" r="r" b="b"/>
              <a:pathLst>
                <a:path w="43865" h="12928" extrusionOk="0">
                  <a:moveTo>
                    <a:pt x="21932" y="0"/>
                  </a:moveTo>
                  <a:cubicBezTo>
                    <a:pt x="16115" y="0"/>
                    <a:pt x="10537" y="681"/>
                    <a:pt x="6423" y="1893"/>
                  </a:cubicBezTo>
                  <a:cubicBezTo>
                    <a:pt x="2311" y="3106"/>
                    <a:pt x="0" y="4750"/>
                    <a:pt x="0" y="6464"/>
                  </a:cubicBezTo>
                  <a:cubicBezTo>
                    <a:pt x="0" y="8178"/>
                    <a:pt x="2311" y="9822"/>
                    <a:pt x="6423" y="11035"/>
                  </a:cubicBezTo>
                  <a:cubicBezTo>
                    <a:pt x="10537" y="12247"/>
                    <a:pt x="16115" y="12928"/>
                    <a:pt x="21932" y="12928"/>
                  </a:cubicBezTo>
                  <a:cubicBezTo>
                    <a:pt x="27748" y="12928"/>
                    <a:pt x="33327" y="12247"/>
                    <a:pt x="37440" y="11035"/>
                  </a:cubicBezTo>
                  <a:cubicBezTo>
                    <a:pt x="41554" y="9822"/>
                    <a:pt x="43864" y="8178"/>
                    <a:pt x="43864" y="6464"/>
                  </a:cubicBezTo>
                  <a:cubicBezTo>
                    <a:pt x="43864" y="4750"/>
                    <a:pt x="41554" y="3106"/>
                    <a:pt x="37440" y="1893"/>
                  </a:cubicBezTo>
                  <a:cubicBezTo>
                    <a:pt x="33327" y="681"/>
                    <a:pt x="27748" y="0"/>
                    <a:pt x="21932" y="0"/>
                  </a:cubicBezTo>
                  <a:close/>
                </a:path>
              </a:pathLst>
            </a:custGeom>
            <a:solidFill>
              <a:srgbClr val="C6FF0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5" name="Google Shape;1195;p34"/>
            <p:cNvSpPr/>
            <p:nvPr/>
          </p:nvSpPr>
          <p:spPr>
            <a:xfrm>
              <a:off x="5934375" y="3361750"/>
              <a:ext cx="95100" cy="244625"/>
            </a:xfrm>
            <a:custGeom>
              <a:avLst/>
              <a:gdLst/>
              <a:ahLst/>
              <a:cxnLst/>
              <a:rect l="l" t="t" r="r" b="b"/>
              <a:pathLst>
                <a:path w="3804" h="9785" extrusionOk="0">
                  <a:moveTo>
                    <a:pt x="2234" y="1"/>
                  </a:moveTo>
                  <a:cubicBezTo>
                    <a:pt x="1623" y="1"/>
                    <a:pt x="1191" y="1533"/>
                    <a:pt x="662" y="2457"/>
                  </a:cubicBezTo>
                  <a:cubicBezTo>
                    <a:pt x="1" y="3615"/>
                    <a:pt x="1" y="6425"/>
                    <a:pt x="1" y="7417"/>
                  </a:cubicBezTo>
                  <a:cubicBezTo>
                    <a:pt x="1" y="8409"/>
                    <a:pt x="828" y="9401"/>
                    <a:pt x="1655" y="9731"/>
                  </a:cubicBezTo>
                  <a:cubicBezTo>
                    <a:pt x="1747" y="9768"/>
                    <a:pt x="1824" y="9784"/>
                    <a:pt x="1890" y="9784"/>
                  </a:cubicBezTo>
                  <a:cubicBezTo>
                    <a:pt x="2412" y="9784"/>
                    <a:pt x="2150" y="8739"/>
                    <a:pt x="2150" y="8739"/>
                  </a:cubicBezTo>
                  <a:lnTo>
                    <a:pt x="2316" y="5764"/>
                  </a:lnTo>
                  <a:cubicBezTo>
                    <a:pt x="2316" y="5764"/>
                    <a:pt x="2481" y="6920"/>
                    <a:pt x="2812" y="7583"/>
                  </a:cubicBezTo>
                  <a:cubicBezTo>
                    <a:pt x="2894" y="7748"/>
                    <a:pt x="2977" y="7820"/>
                    <a:pt x="3054" y="7820"/>
                  </a:cubicBezTo>
                  <a:cubicBezTo>
                    <a:pt x="3287" y="7820"/>
                    <a:pt x="3473" y="7169"/>
                    <a:pt x="3473" y="6425"/>
                  </a:cubicBezTo>
                  <a:cubicBezTo>
                    <a:pt x="3473" y="5433"/>
                    <a:pt x="3803" y="4276"/>
                    <a:pt x="3803" y="3450"/>
                  </a:cubicBezTo>
                  <a:cubicBezTo>
                    <a:pt x="3803" y="2623"/>
                    <a:pt x="2736" y="328"/>
                    <a:pt x="2736" y="328"/>
                  </a:cubicBezTo>
                  <a:cubicBezTo>
                    <a:pt x="2555" y="98"/>
                    <a:pt x="2389" y="1"/>
                    <a:pt x="223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6" name="Google Shape;1196;p34"/>
            <p:cNvSpPr/>
            <p:nvPr/>
          </p:nvSpPr>
          <p:spPr>
            <a:xfrm>
              <a:off x="5926925" y="3354250"/>
              <a:ext cx="110050" cy="259600"/>
            </a:xfrm>
            <a:custGeom>
              <a:avLst/>
              <a:gdLst/>
              <a:ahLst/>
              <a:cxnLst/>
              <a:rect l="l" t="t" r="r" b="b"/>
              <a:pathLst>
                <a:path w="4402" h="10384" extrusionOk="0">
                  <a:moveTo>
                    <a:pt x="2528" y="599"/>
                  </a:moveTo>
                  <a:cubicBezTo>
                    <a:pt x="2529" y="599"/>
                    <a:pt x="2530" y="599"/>
                    <a:pt x="2531" y="600"/>
                  </a:cubicBezTo>
                  <a:cubicBezTo>
                    <a:pt x="2577" y="600"/>
                    <a:pt x="2664" y="649"/>
                    <a:pt x="2778" y="786"/>
                  </a:cubicBezTo>
                  <a:cubicBezTo>
                    <a:pt x="3078" y="1434"/>
                    <a:pt x="3803" y="3136"/>
                    <a:pt x="3803" y="3747"/>
                  </a:cubicBezTo>
                  <a:cubicBezTo>
                    <a:pt x="3803" y="4119"/>
                    <a:pt x="3730" y="4574"/>
                    <a:pt x="3652" y="5056"/>
                  </a:cubicBezTo>
                  <a:cubicBezTo>
                    <a:pt x="3564" y="5610"/>
                    <a:pt x="3472" y="6181"/>
                    <a:pt x="3472" y="6724"/>
                  </a:cubicBezTo>
                  <a:cubicBezTo>
                    <a:pt x="3472" y="7155"/>
                    <a:pt x="3407" y="7486"/>
                    <a:pt x="3343" y="7676"/>
                  </a:cubicBezTo>
                  <a:cubicBezTo>
                    <a:pt x="3061" y="7056"/>
                    <a:pt x="2912" y="6031"/>
                    <a:pt x="2910" y="6021"/>
                  </a:cubicBezTo>
                  <a:lnTo>
                    <a:pt x="2316" y="6046"/>
                  </a:lnTo>
                  <a:lnTo>
                    <a:pt x="2147" y="9067"/>
                  </a:lnTo>
                  <a:lnTo>
                    <a:pt x="2159" y="9111"/>
                  </a:lnTo>
                  <a:cubicBezTo>
                    <a:pt x="2225" y="9379"/>
                    <a:pt x="2234" y="9725"/>
                    <a:pt x="2196" y="9783"/>
                  </a:cubicBezTo>
                  <a:cubicBezTo>
                    <a:pt x="2196" y="9783"/>
                    <a:pt x="2193" y="9784"/>
                    <a:pt x="2188" y="9784"/>
                  </a:cubicBezTo>
                  <a:cubicBezTo>
                    <a:pt x="2172" y="9784"/>
                    <a:pt x="2134" y="9780"/>
                    <a:pt x="2064" y="9753"/>
                  </a:cubicBezTo>
                  <a:cubicBezTo>
                    <a:pt x="1356" y="9469"/>
                    <a:pt x="599" y="8584"/>
                    <a:pt x="599" y="7716"/>
                  </a:cubicBezTo>
                  <a:cubicBezTo>
                    <a:pt x="599" y="6795"/>
                    <a:pt x="599" y="3992"/>
                    <a:pt x="1221" y="2905"/>
                  </a:cubicBezTo>
                  <a:cubicBezTo>
                    <a:pt x="1385" y="2616"/>
                    <a:pt x="1540" y="2276"/>
                    <a:pt x="1688" y="1946"/>
                  </a:cubicBezTo>
                  <a:cubicBezTo>
                    <a:pt x="1925" y="1422"/>
                    <a:pt x="2283" y="629"/>
                    <a:pt x="2524" y="600"/>
                  </a:cubicBezTo>
                  <a:cubicBezTo>
                    <a:pt x="2525" y="599"/>
                    <a:pt x="2526" y="599"/>
                    <a:pt x="2528" y="599"/>
                  </a:cubicBezTo>
                  <a:close/>
                  <a:moveTo>
                    <a:pt x="2536" y="1"/>
                  </a:moveTo>
                  <a:cubicBezTo>
                    <a:pt x="2508" y="1"/>
                    <a:pt x="2479" y="2"/>
                    <a:pt x="2451" y="6"/>
                  </a:cubicBezTo>
                  <a:cubicBezTo>
                    <a:pt x="1875" y="76"/>
                    <a:pt x="1536" y="829"/>
                    <a:pt x="1143" y="1701"/>
                  </a:cubicBezTo>
                  <a:cubicBezTo>
                    <a:pt x="1000" y="2018"/>
                    <a:pt x="852" y="2345"/>
                    <a:pt x="701" y="2609"/>
                  </a:cubicBezTo>
                  <a:cubicBezTo>
                    <a:pt x="73" y="3706"/>
                    <a:pt x="0" y="6050"/>
                    <a:pt x="0" y="7717"/>
                  </a:cubicBezTo>
                  <a:cubicBezTo>
                    <a:pt x="0" y="8878"/>
                    <a:pt x="937" y="9947"/>
                    <a:pt x="1842" y="10309"/>
                  </a:cubicBezTo>
                  <a:cubicBezTo>
                    <a:pt x="1952" y="10355"/>
                    <a:pt x="2069" y="10381"/>
                    <a:pt x="2189" y="10383"/>
                  </a:cubicBezTo>
                  <a:cubicBezTo>
                    <a:pt x="2193" y="10383"/>
                    <a:pt x="2196" y="10383"/>
                    <a:pt x="2200" y="10383"/>
                  </a:cubicBezTo>
                  <a:cubicBezTo>
                    <a:pt x="2336" y="10383"/>
                    <a:pt x="2469" y="10334"/>
                    <a:pt x="2574" y="10244"/>
                  </a:cubicBezTo>
                  <a:cubicBezTo>
                    <a:pt x="2921" y="9940"/>
                    <a:pt x="2811" y="9273"/>
                    <a:pt x="2751" y="9013"/>
                  </a:cubicBezTo>
                  <a:lnTo>
                    <a:pt x="2810" y="7947"/>
                  </a:lnTo>
                  <a:cubicBezTo>
                    <a:pt x="2820" y="7971"/>
                    <a:pt x="2831" y="7993"/>
                    <a:pt x="2842" y="8016"/>
                  </a:cubicBezTo>
                  <a:cubicBezTo>
                    <a:pt x="3006" y="8344"/>
                    <a:pt x="3204" y="8420"/>
                    <a:pt x="3349" y="8420"/>
                  </a:cubicBezTo>
                  <a:cubicBezTo>
                    <a:pt x="3387" y="8420"/>
                    <a:pt x="3421" y="8415"/>
                    <a:pt x="3450" y="8407"/>
                  </a:cubicBezTo>
                  <a:cubicBezTo>
                    <a:pt x="4040" y="8268"/>
                    <a:pt x="4071" y="6982"/>
                    <a:pt x="4071" y="6725"/>
                  </a:cubicBezTo>
                  <a:cubicBezTo>
                    <a:pt x="4071" y="6230"/>
                    <a:pt x="4158" y="5682"/>
                    <a:pt x="4243" y="5151"/>
                  </a:cubicBezTo>
                  <a:cubicBezTo>
                    <a:pt x="4325" y="4645"/>
                    <a:pt x="4401" y="4167"/>
                    <a:pt x="4401" y="3749"/>
                  </a:cubicBezTo>
                  <a:cubicBezTo>
                    <a:pt x="4401" y="2882"/>
                    <a:pt x="3417" y="741"/>
                    <a:pt x="3305" y="500"/>
                  </a:cubicBezTo>
                  <a:lnTo>
                    <a:pt x="3269" y="441"/>
                  </a:lnTo>
                  <a:cubicBezTo>
                    <a:pt x="3037" y="150"/>
                    <a:pt x="2790" y="1"/>
                    <a:pt x="2536"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7" name="Google Shape;1197;p34"/>
            <p:cNvSpPr/>
            <p:nvPr/>
          </p:nvSpPr>
          <p:spPr>
            <a:xfrm>
              <a:off x="6521400" y="2402425"/>
              <a:ext cx="281075" cy="881575"/>
            </a:xfrm>
            <a:custGeom>
              <a:avLst/>
              <a:gdLst/>
              <a:ahLst/>
              <a:cxnLst/>
              <a:rect l="l" t="t" r="r" b="b"/>
              <a:pathLst>
                <a:path w="11243" h="35263" extrusionOk="0">
                  <a:moveTo>
                    <a:pt x="8887" y="0"/>
                  </a:moveTo>
                  <a:cubicBezTo>
                    <a:pt x="6410" y="0"/>
                    <a:pt x="4498" y="9562"/>
                    <a:pt x="4498" y="9562"/>
                  </a:cubicBezTo>
                  <a:lnTo>
                    <a:pt x="5059" y="23612"/>
                  </a:lnTo>
                  <a:lnTo>
                    <a:pt x="1" y="29514"/>
                  </a:lnTo>
                  <a:cubicBezTo>
                    <a:pt x="1" y="29514"/>
                    <a:pt x="1437" y="35262"/>
                    <a:pt x="2542" y="35262"/>
                  </a:cubicBezTo>
                  <a:cubicBezTo>
                    <a:pt x="2634" y="35262"/>
                    <a:pt x="2724" y="35222"/>
                    <a:pt x="2810" y="35136"/>
                  </a:cubicBezTo>
                  <a:cubicBezTo>
                    <a:pt x="3935" y="34011"/>
                    <a:pt x="11242" y="28391"/>
                    <a:pt x="10679" y="25300"/>
                  </a:cubicBezTo>
                  <a:cubicBezTo>
                    <a:pt x="10118" y="22208"/>
                    <a:pt x="10118" y="10685"/>
                    <a:pt x="10398" y="6470"/>
                  </a:cubicBezTo>
                  <a:cubicBezTo>
                    <a:pt x="10679" y="2254"/>
                    <a:pt x="8993" y="6"/>
                    <a:pt x="8993" y="6"/>
                  </a:cubicBezTo>
                  <a:cubicBezTo>
                    <a:pt x="8957" y="2"/>
                    <a:pt x="8922" y="0"/>
                    <a:pt x="8887" y="0"/>
                  </a:cubicBezTo>
                  <a:close/>
                </a:path>
              </a:pathLst>
            </a:custGeom>
            <a:solidFill>
              <a:srgbClr val="C6FF0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8" name="Google Shape;1198;p34"/>
            <p:cNvSpPr/>
            <p:nvPr/>
          </p:nvSpPr>
          <p:spPr>
            <a:xfrm>
              <a:off x="6513200" y="2394950"/>
              <a:ext cx="295000" cy="896500"/>
            </a:xfrm>
            <a:custGeom>
              <a:avLst/>
              <a:gdLst/>
              <a:ahLst/>
              <a:cxnLst/>
              <a:rect l="l" t="t" r="r" b="b"/>
              <a:pathLst>
                <a:path w="11800" h="35860" extrusionOk="0">
                  <a:moveTo>
                    <a:pt x="9160" y="600"/>
                  </a:moveTo>
                  <a:cubicBezTo>
                    <a:pt x="9479" y="1103"/>
                    <a:pt x="10663" y="3228"/>
                    <a:pt x="10428" y="6749"/>
                  </a:cubicBezTo>
                  <a:cubicBezTo>
                    <a:pt x="10164" y="10711"/>
                    <a:pt x="10129" y="22440"/>
                    <a:pt x="10714" y="25651"/>
                  </a:cubicBezTo>
                  <a:cubicBezTo>
                    <a:pt x="11150" y="28053"/>
                    <a:pt x="6120" y="32422"/>
                    <a:pt x="3973" y="34289"/>
                  </a:cubicBezTo>
                  <a:cubicBezTo>
                    <a:pt x="3498" y="34700"/>
                    <a:pt x="3124" y="35025"/>
                    <a:pt x="2928" y="35223"/>
                  </a:cubicBezTo>
                  <a:cubicBezTo>
                    <a:pt x="2897" y="35254"/>
                    <a:pt x="2879" y="35261"/>
                    <a:pt x="2868" y="35261"/>
                  </a:cubicBezTo>
                  <a:cubicBezTo>
                    <a:pt x="2864" y="35261"/>
                    <a:pt x="2860" y="35260"/>
                    <a:pt x="2857" y="35259"/>
                  </a:cubicBezTo>
                  <a:cubicBezTo>
                    <a:pt x="2298" y="35104"/>
                    <a:pt x="1292" y="32382"/>
                    <a:pt x="657" y="29890"/>
                  </a:cubicBezTo>
                  <a:lnTo>
                    <a:pt x="5691" y="24017"/>
                  </a:lnTo>
                  <a:lnTo>
                    <a:pt x="5126" y="9885"/>
                  </a:lnTo>
                  <a:cubicBezTo>
                    <a:pt x="5851" y="6280"/>
                    <a:pt x="7557" y="720"/>
                    <a:pt x="9160" y="600"/>
                  </a:cubicBezTo>
                  <a:close/>
                  <a:moveTo>
                    <a:pt x="9223" y="1"/>
                  </a:moveTo>
                  <a:cubicBezTo>
                    <a:pt x="6578" y="1"/>
                    <a:pt x="4735" y="8785"/>
                    <a:pt x="4532" y="9803"/>
                  </a:cubicBezTo>
                  <a:lnTo>
                    <a:pt x="4524" y="9838"/>
                  </a:lnTo>
                  <a:lnTo>
                    <a:pt x="5083" y="23807"/>
                  </a:lnTo>
                  <a:lnTo>
                    <a:pt x="1" y="29737"/>
                  </a:lnTo>
                  <a:lnTo>
                    <a:pt x="38" y="29886"/>
                  </a:lnTo>
                  <a:cubicBezTo>
                    <a:pt x="366" y="31200"/>
                    <a:pt x="1529" y="35511"/>
                    <a:pt x="2698" y="35836"/>
                  </a:cubicBezTo>
                  <a:cubicBezTo>
                    <a:pt x="2754" y="35851"/>
                    <a:pt x="2811" y="35860"/>
                    <a:pt x="2870" y="35860"/>
                  </a:cubicBezTo>
                  <a:cubicBezTo>
                    <a:pt x="3044" y="35860"/>
                    <a:pt x="3210" y="35787"/>
                    <a:pt x="3350" y="35647"/>
                  </a:cubicBezTo>
                  <a:cubicBezTo>
                    <a:pt x="3533" y="35464"/>
                    <a:pt x="3900" y="35145"/>
                    <a:pt x="4365" y="34740"/>
                  </a:cubicBezTo>
                  <a:cubicBezTo>
                    <a:pt x="6778" y="32644"/>
                    <a:pt x="11800" y="28282"/>
                    <a:pt x="11302" y="25545"/>
                  </a:cubicBezTo>
                  <a:cubicBezTo>
                    <a:pt x="10758" y="22558"/>
                    <a:pt x="10732" y="11199"/>
                    <a:pt x="11025" y="6789"/>
                  </a:cubicBezTo>
                  <a:cubicBezTo>
                    <a:pt x="11310" y="2512"/>
                    <a:pt x="9633" y="222"/>
                    <a:pt x="9561" y="127"/>
                  </a:cubicBezTo>
                  <a:lnTo>
                    <a:pt x="9483" y="23"/>
                  </a:lnTo>
                  <a:lnTo>
                    <a:pt x="9354" y="8"/>
                  </a:lnTo>
                  <a:cubicBezTo>
                    <a:pt x="9310" y="3"/>
                    <a:pt x="9267" y="1"/>
                    <a:pt x="9223"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9" name="Google Shape;1199;p34"/>
            <p:cNvSpPr/>
            <p:nvPr/>
          </p:nvSpPr>
          <p:spPr>
            <a:xfrm>
              <a:off x="6120925" y="2163500"/>
              <a:ext cx="654200" cy="2610700"/>
            </a:xfrm>
            <a:custGeom>
              <a:avLst/>
              <a:gdLst/>
              <a:ahLst/>
              <a:cxnLst/>
              <a:rect l="l" t="t" r="r" b="b"/>
              <a:pathLst>
                <a:path w="26168" h="104428" extrusionOk="0">
                  <a:moveTo>
                    <a:pt x="16640" y="0"/>
                  </a:moveTo>
                  <a:cubicBezTo>
                    <a:pt x="16635" y="0"/>
                    <a:pt x="16625" y="11"/>
                    <a:pt x="16608" y="36"/>
                  </a:cubicBezTo>
                  <a:cubicBezTo>
                    <a:pt x="16211" y="631"/>
                    <a:pt x="15143" y="1089"/>
                    <a:pt x="13949" y="1325"/>
                  </a:cubicBezTo>
                  <a:cubicBezTo>
                    <a:pt x="14012" y="2469"/>
                    <a:pt x="13454" y="5550"/>
                    <a:pt x="12595" y="6580"/>
                  </a:cubicBezTo>
                  <a:cubicBezTo>
                    <a:pt x="11339" y="8089"/>
                    <a:pt x="5308" y="9094"/>
                    <a:pt x="4805" y="10852"/>
                  </a:cubicBezTo>
                  <a:cubicBezTo>
                    <a:pt x="4302" y="12613"/>
                    <a:pt x="785" y="32466"/>
                    <a:pt x="785" y="42016"/>
                  </a:cubicBezTo>
                  <a:cubicBezTo>
                    <a:pt x="785" y="45179"/>
                    <a:pt x="435" y="49886"/>
                    <a:pt x="1" y="54967"/>
                  </a:cubicBezTo>
                  <a:lnTo>
                    <a:pt x="9556" y="56497"/>
                  </a:lnTo>
                  <a:lnTo>
                    <a:pt x="7589" y="63804"/>
                  </a:lnTo>
                  <a:cubicBezTo>
                    <a:pt x="7589" y="63804"/>
                    <a:pt x="6102" y="74794"/>
                    <a:pt x="6102" y="75995"/>
                  </a:cubicBezTo>
                  <a:cubicBezTo>
                    <a:pt x="6102" y="77195"/>
                    <a:pt x="9832" y="86999"/>
                    <a:pt x="9832" y="86999"/>
                  </a:cubicBezTo>
                  <a:lnTo>
                    <a:pt x="12346" y="104428"/>
                  </a:lnTo>
                  <a:lnTo>
                    <a:pt x="15863" y="104341"/>
                  </a:lnTo>
                  <a:cubicBezTo>
                    <a:pt x="15863" y="104341"/>
                    <a:pt x="16114" y="92026"/>
                    <a:pt x="16114" y="88257"/>
                  </a:cubicBezTo>
                  <a:cubicBezTo>
                    <a:pt x="16114" y="84486"/>
                    <a:pt x="12847" y="74686"/>
                    <a:pt x="12847" y="74686"/>
                  </a:cubicBezTo>
                  <a:cubicBezTo>
                    <a:pt x="12847" y="74686"/>
                    <a:pt x="20638" y="51816"/>
                    <a:pt x="20638" y="46287"/>
                  </a:cubicBezTo>
                  <a:cubicBezTo>
                    <a:pt x="20638" y="40759"/>
                    <a:pt x="17370" y="37994"/>
                    <a:pt x="17370" y="32465"/>
                  </a:cubicBezTo>
                  <a:cubicBezTo>
                    <a:pt x="17370" y="26937"/>
                    <a:pt x="26167" y="11606"/>
                    <a:pt x="26167" y="11606"/>
                  </a:cubicBezTo>
                  <a:cubicBezTo>
                    <a:pt x="26167" y="11606"/>
                    <a:pt x="24659" y="6832"/>
                    <a:pt x="22900" y="6580"/>
                  </a:cubicBezTo>
                  <a:cubicBezTo>
                    <a:pt x="21141" y="6329"/>
                    <a:pt x="17622" y="6329"/>
                    <a:pt x="17622" y="6329"/>
                  </a:cubicBezTo>
                  <a:lnTo>
                    <a:pt x="17120" y="298"/>
                  </a:lnTo>
                  <a:lnTo>
                    <a:pt x="16523" y="497"/>
                  </a:lnTo>
                  <a:cubicBezTo>
                    <a:pt x="16508" y="519"/>
                    <a:pt x="16499" y="529"/>
                    <a:pt x="16494" y="529"/>
                  </a:cubicBezTo>
                  <a:cubicBezTo>
                    <a:pt x="16461" y="529"/>
                    <a:pt x="16674" y="0"/>
                    <a:pt x="16640"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0" name="Google Shape;1200;p34"/>
            <p:cNvSpPr/>
            <p:nvPr/>
          </p:nvSpPr>
          <p:spPr>
            <a:xfrm>
              <a:off x="6112850" y="2154750"/>
              <a:ext cx="670350" cy="2627100"/>
            </a:xfrm>
            <a:custGeom>
              <a:avLst/>
              <a:gdLst/>
              <a:ahLst/>
              <a:cxnLst/>
              <a:rect l="l" t="t" r="r" b="b"/>
              <a:pathLst>
                <a:path w="26814" h="105084" extrusionOk="0">
                  <a:moveTo>
                    <a:pt x="17175" y="1051"/>
                  </a:moveTo>
                  <a:lnTo>
                    <a:pt x="17669" y="6978"/>
                  </a:lnTo>
                  <a:lnTo>
                    <a:pt x="17943" y="6978"/>
                  </a:lnTo>
                  <a:cubicBezTo>
                    <a:pt x="17978" y="6978"/>
                    <a:pt x="21461" y="6980"/>
                    <a:pt x="23179" y="7226"/>
                  </a:cubicBezTo>
                  <a:cubicBezTo>
                    <a:pt x="24429" y="7405"/>
                    <a:pt x="25717" y="10564"/>
                    <a:pt x="26163" y="11922"/>
                  </a:cubicBezTo>
                  <a:cubicBezTo>
                    <a:pt x="25293" y="13450"/>
                    <a:pt x="17393" y="27461"/>
                    <a:pt x="17393" y="32815"/>
                  </a:cubicBezTo>
                  <a:cubicBezTo>
                    <a:pt x="17393" y="35637"/>
                    <a:pt x="18234" y="37771"/>
                    <a:pt x="19047" y="39836"/>
                  </a:cubicBezTo>
                  <a:cubicBezTo>
                    <a:pt x="19877" y="41941"/>
                    <a:pt x="20661" y="43930"/>
                    <a:pt x="20661" y="46638"/>
                  </a:cubicBezTo>
                  <a:cubicBezTo>
                    <a:pt x="20661" y="52054"/>
                    <a:pt x="12963" y="74710"/>
                    <a:pt x="12885" y="74939"/>
                  </a:cubicBezTo>
                  <a:lnTo>
                    <a:pt x="12853" y="75035"/>
                  </a:lnTo>
                  <a:lnTo>
                    <a:pt x="12885" y="75130"/>
                  </a:lnTo>
                  <a:cubicBezTo>
                    <a:pt x="12918" y="75229"/>
                    <a:pt x="16137" y="84928"/>
                    <a:pt x="16137" y="88607"/>
                  </a:cubicBezTo>
                  <a:cubicBezTo>
                    <a:pt x="16137" y="92012"/>
                    <a:pt x="15929" y="102527"/>
                    <a:pt x="15892" y="104400"/>
                  </a:cubicBezTo>
                  <a:lnTo>
                    <a:pt x="12927" y="104473"/>
                  </a:lnTo>
                  <a:lnTo>
                    <a:pt x="10451" y="87309"/>
                  </a:lnTo>
                  <a:lnTo>
                    <a:pt x="10434" y="87245"/>
                  </a:lnTo>
                  <a:cubicBezTo>
                    <a:pt x="8942" y="83325"/>
                    <a:pt x="6724" y="77187"/>
                    <a:pt x="6724" y="76347"/>
                  </a:cubicBezTo>
                  <a:cubicBezTo>
                    <a:pt x="6724" y="75178"/>
                    <a:pt x="8193" y="64303"/>
                    <a:pt x="8201" y="64231"/>
                  </a:cubicBezTo>
                  <a:lnTo>
                    <a:pt x="10254" y="56603"/>
                  </a:lnTo>
                  <a:lnTo>
                    <a:pt x="646" y="55065"/>
                  </a:lnTo>
                  <a:lnTo>
                    <a:pt x="646" y="55064"/>
                  </a:lnTo>
                  <a:cubicBezTo>
                    <a:pt x="1025" y="50594"/>
                    <a:pt x="1406" y="45640"/>
                    <a:pt x="1405" y="42365"/>
                  </a:cubicBezTo>
                  <a:cubicBezTo>
                    <a:pt x="1405" y="32679"/>
                    <a:pt x="4948" y="12913"/>
                    <a:pt x="5414" y="11284"/>
                  </a:cubicBezTo>
                  <a:cubicBezTo>
                    <a:pt x="5650" y="10457"/>
                    <a:pt x="7635" y="9708"/>
                    <a:pt x="9386" y="9045"/>
                  </a:cubicBezTo>
                  <a:cubicBezTo>
                    <a:pt x="11005" y="8434"/>
                    <a:pt x="12534" y="7857"/>
                    <a:pt x="13147" y="7122"/>
                  </a:cubicBezTo>
                  <a:cubicBezTo>
                    <a:pt x="14004" y="6093"/>
                    <a:pt x="14558" y="3245"/>
                    <a:pt x="14575" y="1915"/>
                  </a:cubicBezTo>
                  <a:cubicBezTo>
                    <a:pt x="15125" y="1791"/>
                    <a:pt x="15985" y="1541"/>
                    <a:pt x="16615" y="1102"/>
                  </a:cubicBezTo>
                  <a:cubicBezTo>
                    <a:pt x="16635" y="1120"/>
                    <a:pt x="16659" y="1134"/>
                    <a:pt x="16684" y="1146"/>
                  </a:cubicBezTo>
                  <a:lnTo>
                    <a:pt x="16948" y="1230"/>
                  </a:lnTo>
                  <a:lnTo>
                    <a:pt x="17037" y="1097"/>
                  </a:lnTo>
                  <a:lnTo>
                    <a:pt x="17175" y="1051"/>
                  </a:lnTo>
                  <a:close/>
                  <a:moveTo>
                    <a:pt x="16827" y="1"/>
                  </a:moveTo>
                  <a:lnTo>
                    <a:pt x="16681" y="220"/>
                  </a:lnTo>
                  <a:cubicBezTo>
                    <a:pt x="16362" y="699"/>
                    <a:pt x="15416" y="1144"/>
                    <a:pt x="14215" y="1380"/>
                  </a:cubicBezTo>
                  <a:lnTo>
                    <a:pt x="13960" y="1430"/>
                  </a:lnTo>
                  <a:lnTo>
                    <a:pt x="13974" y="1691"/>
                  </a:lnTo>
                  <a:cubicBezTo>
                    <a:pt x="14032" y="2773"/>
                    <a:pt x="13476" y="5794"/>
                    <a:pt x="12688" y="6739"/>
                  </a:cubicBezTo>
                  <a:cubicBezTo>
                    <a:pt x="12175" y="7354"/>
                    <a:pt x="10650" y="7930"/>
                    <a:pt x="9176" y="8486"/>
                  </a:cubicBezTo>
                  <a:cubicBezTo>
                    <a:pt x="7109" y="9267"/>
                    <a:pt x="5158" y="10004"/>
                    <a:pt x="4840" y="11120"/>
                  </a:cubicBezTo>
                  <a:cubicBezTo>
                    <a:pt x="4371" y="12757"/>
                    <a:pt x="808" y="32632"/>
                    <a:pt x="808" y="42365"/>
                  </a:cubicBezTo>
                  <a:cubicBezTo>
                    <a:pt x="808" y="45686"/>
                    <a:pt x="412" y="50762"/>
                    <a:pt x="25" y="55290"/>
                  </a:cubicBezTo>
                  <a:lnTo>
                    <a:pt x="1" y="55567"/>
                  </a:lnTo>
                  <a:lnTo>
                    <a:pt x="9504" y="57088"/>
                  </a:lnTo>
                  <a:lnTo>
                    <a:pt x="7615" y="64112"/>
                  </a:lnTo>
                  <a:cubicBezTo>
                    <a:pt x="7555" y="64562"/>
                    <a:pt x="6126" y="75137"/>
                    <a:pt x="6126" y="76345"/>
                  </a:cubicBezTo>
                  <a:cubicBezTo>
                    <a:pt x="6126" y="77556"/>
                    <a:pt x="9427" y="86280"/>
                    <a:pt x="9862" y="87426"/>
                  </a:cubicBezTo>
                  <a:lnTo>
                    <a:pt x="12411" y="105084"/>
                  </a:lnTo>
                  <a:lnTo>
                    <a:pt x="16478" y="104983"/>
                  </a:lnTo>
                  <a:lnTo>
                    <a:pt x="16484" y="104696"/>
                  </a:lnTo>
                  <a:cubicBezTo>
                    <a:pt x="16487" y="104573"/>
                    <a:pt x="16736" y="92335"/>
                    <a:pt x="16736" y="88607"/>
                  </a:cubicBezTo>
                  <a:cubicBezTo>
                    <a:pt x="16736" y="84988"/>
                    <a:pt x="13842" y="76120"/>
                    <a:pt x="13485" y="75036"/>
                  </a:cubicBezTo>
                  <a:cubicBezTo>
                    <a:pt x="14105" y="73209"/>
                    <a:pt x="21260" y="52027"/>
                    <a:pt x="21260" y="46637"/>
                  </a:cubicBezTo>
                  <a:cubicBezTo>
                    <a:pt x="21260" y="43816"/>
                    <a:pt x="20418" y="41681"/>
                    <a:pt x="19605" y="39615"/>
                  </a:cubicBezTo>
                  <a:cubicBezTo>
                    <a:pt x="18776" y="37511"/>
                    <a:pt x="17992" y="35522"/>
                    <a:pt x="17992" y="32815"/>
                  </a:cubicBezTo>
                  <a:cubicBezTo>
                    <a:pt x="17992" y="27428"/>
                    <a:pt x="26660" y="12257"/>
                    <a:pt x="26748" y="12105"/>
                  </a:cubicBezTo>
                  <a:lnTo>
                    <a:pt x="26813" y="11990"/>
                  </a:lnTo>
                  <a:lnTo>
                    <a:pt x="26774" y="11865"/>
                  </a:lnTo>
                  <a:cubicBezTo>
                    <a:pt x="26613" y="11358"/>
                    <a:pt x="25155" y="6904"/>
                    <a:pt x="23263" y="6633"/>
                  </a:cubicBezTo>
                  <a:cubicBezTo>
                    <a:pt x="21771" y="6420"/>
                    <a:pt x="19088" y="6385"/>
                    <a:pt x="18219" y="6380"/>
                  </a:cubicBezTo>
                  <a:lnTo>
                    <a:pt x="17709" y="242"/>
                  </a:lnTo>
                  <a:lnTo>
                    <a:pt x="17259" y="393"/>
                  </a:lnTo>
                  <a:cubicBezTo>
                    <a:pt x="17273" y="260"/>
                    <a:pt x="17239" y="151"/>
                    <a:pt x="17096" y="81"/>
                  </a:cubicBezTo>
                  <a:lnTo>
                    <a:pt x="16827" y="1"/>
                  </a:ln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1" name="Google Shape;1201;p34"/>
            <p:cNvSpPr/>
            <p:nvPr/>
          </p:nvSpPr>
          <p:spPr>
            <a:xfrm>
              <a:off x="6482100" y="3418375"/>
              <a:ext cx="116975" cy="81500"/>
            </a:xfrm>
            <a:custGeom>
              <a:avLst/>
              <a:gdLst/>
              <a:ahLst/>
              <a:cxnLst/>
              <a:rect l="l" t="t" r="r" b="b"/>
              <a:pathLst>
                <a:path w="4679" h="3260" extrusionOk="0">
                  <a:moveTo>
                    <a:pt x="4509" y="1"/>
                  </a:moveTo>
                  <a:cubicBezTo>
                    <a:pt x="4466" y="1"/>
                    <a:pt x="4422" y="20"/>
                    <a:pt x="4394" y="57"/>
                  </a:cubicBezTo>
                  <a:cubicBezTo>
                    <a:pt x="3218" y="1492"/>
                    <a:pt x="174" y="2960"/>
                    <a:pt x="143" y="2974"/>
                  </a:cubicBezTo>
                  <a:cubicBezTo>
                    <a:pt x="0" y="3043"/>
                    <a:pt x="49" y="3258"/>
                    <a:pt x="207" y="3259"/>
                  </a:cubicBezTo>
                  <a:cubicBezTo>
                    <a:pt x="230" y="3259"/>
                    <a:pt x="252" y="3254"/>
                    <a:pt x="272" y="3244"/>
                  </a:cubicBezTo>
                  <a:cubicBezTo>
                    <a:pt x="400" y="3184"/>
                    <a:pt x="3407" y="1734"/>
                    <a:pt x="4625" y="247"/>
                  </a:cubicBezTo>
                  <a:cubicBezTo>
                    <a:pt x="4678" y="183"/>
                    <a:pt x="4669" y="87"/>
                    <a:pt x="4604" y="35"/>
                  </a:cubicBezTo>
                  <a:cubicBezTo>
                    <a:pt x="4576" y="12"/>
                    <a:pt x="4543" y="1"/>
                    <a:pt x="4509"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2" name="Google Shape;1202;p34"/>
            <p:cNvSpPr/>
            <p:nvPr/>
          </p:nvSpPr>
          <p:spPr>
            <a:xfrm>
              <a:off x="6244000" y="4772000"/>
              <a:ext cx="281450" cy="104275"/>
            </a:xfrm>
            <a:custGeom>
              <a:avLst/>
              <a:gdLst/>
              <a:ahLst/>
              <a:cxnLst/>
              <a:rect l="l" t="t" r="r" b="b"/>
              <a:pathLst>
                <a:path w="11258" h="4171" extrusionOk="0">
                  <a:moveTo>
                    <a:pt x="10940" y="1"/>
                  </a:moveTo>
                  <a:lnTo>
                    <a:pt x="7423" y="89"/>
                  </a:lnTo>
                  <a:cubicBezTo>
                    <a:pt x="7423" y="89"/>
                    <a:pt x="4826" y="1697"/>
                    <a:pt x="3959" y="1943"/>
                  </a:cubicBezTo>
                  <a:cubicBezTo>
                    <a:pt x="3094" y="2191"/>
                    <a:pt x="1" y="2563"/>
                    <a:pt x="1" y="3058"/>
                  </a:cubicBezTo>
                  <a:cubicBezTo>
                    <a:pt x="1" y="3553"/>
                    <a:pt x="4578" y="4171"/>
                    <a:pt x="6310" y="4171"/>
                  </a:cubicBezTo>
                  <a:cubicBezTo>
                    <a:pt x="8041" y="4171"/>
                    <a:pt x="9527" y="4171"/>
                    <a:pt x="10392" y="4047"/>
                  </a:cubicBezTo>
                  <a:cubicBezTo>
                    <a:pt x="11258" y="3923"/>
                    <a:pt x="10940" y="1"/>
                    <a:pt x="1094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3" name="Google Shape;1203;p34"/>
            <p:cNvSpPr/>
            <p:nvPr/>
          </p:nvSpPr>
          <p:spPr>
            <a:xfrm>
              <a:off x="6236525" y="4764375"/>
              <a:ext cx="293275" cy="119375"/>
            </a:xfrm>
            <a:custGeom>
              <a:avLst/>
              <a:gdLst/>
              <a:ahLst/>
              <a:cxnLst/>
              <a:rect l="l" t="t" r="r" b="b"/>
              <a:pathLst>
                <a:path w="11731" h="4775" extrusionOk="0">
                  <a:moveTo>
                    <a:pt x="10962" y="612"/>
                  </a:moveTo>
                  <a:cubicBezTo>
                    <a:pt x="11086" y="2481"/>
                    <a:pt x="10907" y="3953"/>
                    <a:pt x="10649" y="4056"/>
                  </a:cubicBezTo>
                  <a:cubicBezTo>
                    <a:pt x="9804" y="4177"/>
                    <a:pt x="8323" y="4177"/>
                    <a:pt x="6608" y="4177"/>
                  </a:cubicBezTo>
                  <a:cubicBezTo>
                    <a:pt x="4947" y="4177"/>
                    <a:pt x="1656" y="3691"/>
                    <a:pt x="758" y="3345"/>
                  </a:cubicBezTo>
                  <a:cubicBezTo>
                    <a:pt x="1246" y="3141"/>
                    <a:pt x="2467" y="2914"/>
                    <a:pt x="3106" y="2795"/>
                  </a:cubicBezTo>
                  <a:cubicBezTo>
                    <a:pt x="3624" y="2698"/>
                    <a:pt x="4072" y="2614"/>
                    <a:pt x="4340" y="2537"/>
                  </a:cubicBezTo>
                  <a:cubicBezTo>
                    <a:pt x="5166" y="2302"/>
                    <a:pt x="7380" y="954"/>
                    <a:pt x="7810" y="690"/>
                  </a:cubicBezTo>
                  <a:lnTo>
                    <a:pt x="10962" y="612"/>
                  </a:lnTo>
                  <a:close/>
                  <a:moveTo>
                    <a:pt x="11514" y="1"/>
                  </a:moveTo>
                  <a:lnTo>
                    <a:pt x="7634" y="96"/>
                  </a:lnTo>
                  <a:lnTo>
                    <a:pt x="7565" y="140"/>
                  </a:lnTo>
                  <a:cubicBezTo>
                    <a:pt x="6853" y="580"/>
                    <a:pt x="4854" y="1769"/>
                    <a:pt x="4176" y="1961"/>
                  </a:cubicBezTo>
                  <a:cubicBezTo>
                    <a:pt x="3934" y="2030"/>
                    <a:pt x="3478" y="2116"/>
                    <a:pt x="2996" y="2206"/>
                  </a:cubicBezTo>
                  <a:cubicBezTo>
                    <a:pt x="868" y="2603"/>
                    <a:pt x="0" y="2819"/>
                    <a:pt x="0" y="3363"/>
                  </a:cubicBezTo>
                  <a:cubicBezTo>
                    <a:pt x="0" y="4446"/>
                    <a:pt x="6543" y="4775"/>
                    <a:pt x="6608" y="4775"/>
                  </a:cubicBezTo>
                  <a:cubicBezTo>
                    <a:pt x="8346" y="4775"/>
                    <a:pt x="9846" y="4775"/>
                    <a:pt x="10735" y="4649"/>
                  </a:cubicBezTo>
                  <a:cubicBezTo>
                    <a:pt x="11730" y="4506"/>
                    <a:pt x="11665" y="1853"/>
                    <a:pt x="11537" y="283"/>
                  </a:cubicBezTo>
                  <a:lnTo>
                    <a:pt x="11514" y="1"/>
                  </a:ln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4" name="Google Shape;1204;p34"/>
            <p:cNvSpPr/>
            <p:nvPr/>
          </p:nvSpPr>
          <p:spPr>
            <a:xfrm>
              <a:off x="6244000" y="4839200"/>
              <a:ext cx="271325" cy="37075"/>
            </a:xfrm>
            <a:custGeom>
              <a:avLst/>
              <a:gdLst/>
              <a:ahLst/>
              <a:cxnLst/>
              <a:rect l="l" t="t" r="r" b="b"/>
              <a:pathLst>
                <a:path w="10853" h="1483" extrusionOk="0">
                  <a:moveTo>
                    <a:pt x="563" y="1"/>
                  </a:moveTo>
                  <a:cubicBezTo>
                    <a:pt x="224" y="115"/>
                    <a:pt x="1" y="237"/>
                    <a:pt x="1" y="370"/>
                  </a:cubicBezTo>
                  <a:cubicBezTo>
                    <a:pt x="1" y="864"/>
                    <a:pt x="4578" y="1483"/>
                    <a:pt x="6310" y="1483"/>
                  </a:cubicBezTo>
                  <a:cubicBezTo>
                    <a:pt x="8041" y="1483"/>
                    <a:pt x="9527" y="1483"/>
                    <a:pt x="10392" y="1359"/>
                  </a:cubicBezTo>
                  <a:cubicBezTo>
                    <a:pt x="10617" y="1327"/>
                    <a:pt x="10761" y="1035"/>
                    <a:pt x="10853" y="625"/>
                  </a:cubicBezTo>
                  <a:cubicBezTo>
                    <a:pt x="10090" y="611"/>
                    <a:pt x="9205" y="602"/>
                    <a:pt x="8247" y="602"/>
                  </a:cubicBezTo>
                  <a:cubicBezTo>
                    <a:pt x="5954" y="602"/>
                    <a:pt x="2207" y="194"/>
                    <a:pt x="563"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5" name="Google Shape;1205;p34"/>
            <p:cNvSpPr/>
            <p:nvPr/>
          </p:nvSpPr>
          <p:spPr>
            <a:xfrm>
              <a:off x="6236525" y="4831575"/>
              <a:ext cx="288125" cy="52175"/>
            </a:xfrm>
            <a:custGeom>
              <a:avLst/>
              <a:gdLst/>
              <a:ahLst/>
              <a:cxnLst/>
              <a:rect l="l" t="t" r="r" b="b"/>
              <a:pathLst>
                <a:path w="11525" h="2087" extrusionOk="0">
                  <a:moveTo>
                    <a:pt x="896" y="611"/>
                  </a:moveTo>
                  <a:cubicBezTo>
                    <a:pt x="2485" y="796"/>
                    <a:pt x="6256" y="1206"/>
                    <a:pt x="8546" y="1206"/>
                  </a:cubicBezTo>
                  <a:cubicBezTo>
                    <a:pt x="9338" y="1206"/>
                    <a:pt x="10082" y="1212"/>
                    <a:pt x="10747" y="1222"/>
                  </a:cubicBezTo>
                  <a:cubicBezTo>
                    <a:pt x="10691" y="1345"/>
                    <a:pt x="10649" y="1368"/>
                    <a:pt x="10649" y="1368"/>
                  </a:cubicBezTo>
                  <a:cubicBezTo>
                    <a:pt x="9804" y="1489"/>
                    <a:pt x="8323" y="1489"/>
                    <a:pt x="6608" y="1489"/>
                  </a:cubicBezTo>
                  <a:cubicBezTo>
                    <a:pt x="4952" y="1489"/>
                    <a:pt x="1675" y="1007"/>
                    <a:pt x="766" y="661"/>
                  </a:cubicBezTo>
                  <a:cubicBezTo>
                    <a:pt x="803" y="645"/>
                    <a:pt x="845" y="629"/>
                    <a:pt x="896" y="611"/>
                  </a:cubicBezTo>
                  <a:close/>
                  <a:moveTo>
                    <a:pt x="830" y="1"/>
                  </a:moveTo>
                  <a:lnTo>
                    <a:pt x="766" y="23"/>
                  </a:lnTo>
                  <a:cubicBezTo>
                    <a:pt x="387" y="150"/>
                    <a:pt x="0" y="328"/>
                    <a:pt x="0" y="675"/>
                  </a:cubicBezTo>
                  <a:cubicBezTo>
                    <a:pt x="0" y="1758"/>
                    <a:pt x="6543" y="2087"/>
                    <a:pt x="6608" y="2087"/>
                  </a:cubicBezTo>
                  <a:cubicBezTo>
                    <a:pt x="8346" y="2087"/>
                    <a:pt x="9846" y="2087"/>
                    <a:pt x="10735" y="1960"/>
                  </a:cubicBezTo>
                  <a:cubicBezTo>
                    <a:pt x="11245" y="1887"/>
                    <a:pt x="11395" y="1216"/>
                    <a:pt x="11444" y="996"/>
                  </a:cubicBezTo>
                  <a:lnTo>
                    <a:pt x="11525" y="639"/>
                  </a:lnTo>
                  <a:lnTo>
                    <a:pt x="11157" y="631"/>
                  </a:lnTo>
                  <a:cubicBezTo>
                    <a:pt x="10394" y="617"/>
                    <a:pt x="9505" y="607"/>
                    <a:pt x="8546" y="607"/>
                  </a:cubicBezTo>
                  <a:cubicBezTo>
                    <a:pt x="6253" y="607"/>
                    <a:pt x="2433" y="188"/>
                    <a:pt x="897" y="9"/>
                  </a:cubicBezTo>
                  <a:lnTo>
                    <a:pt x="830" y="1"/>
                  </a:ln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6" name="Google Shape;1206;p34"/>
            <p:cNvSpPr/>
            <p:nvPr/>
          </p:nvSpPr>
          <p:spPr>
            <a:xfrm>
              <a:off x="6139850" y="2163475"/>
              <a:ext cx="635275" cy="1111150"/>
            </a:xfrm>
            <a:custGeom>
              <a:avLst/>
              <a:gdLst/>
              <a:ahLst/>
              <a:cxnLst/>
              <a:rect l="l" t="t" r="r" b="b"/>
              <a:pathLst>
                <a:path w="25411" h="44446" extrusionOk="0">
                  <a:moveTo>
                    <a:pt x="15883" y="1"/>
                  </a:moveTo>
                  <a:lnTo>
                    <a:pt x="15883" y="1"/>
                  </a:lnTo>
                  <a:cubicBezTo>
                    <a:pt x="15878" y="1"/>
                    <a:pt x="15868" y="12"/>
                    <a:pt x="15851" y="37"/>
                  </a:cubicBezTo>
                  <a:cubicBezTo>
                    <a:pt x="15454" y="632"/>
                    <a:pt x="14386" y="1090"/>
                    <a:pt x="13192" y="1325"/>
                  </a:cubicBezTo>
                  <a:cubicBezTo>
                    <a:pt x="13255" y="2469"/>
                    <a:pt x="12697" y="5551"/>
                    <a:pt x="11838" y="6581"/>
                  </a:cubicBezTo>
                  <a:cubicBezTo>
                    <a:pt x="10582" y="8089"/>
                    <a:pt x="4551" y="9095"/>
                    <a:pt x="4048" y="10853"/>
                  </a:cubicBezTo>
                  <a:cubicBezTo>
                    <a:pt x="3545" y="12612"/>
                    <a:pt x="28" y="32467"/>
                    <a:pt x="28" y="42017"/>
                  </a:cubicBezTo>
                  <a:cubicBezTo>
                    <a:pt x="28" y="42520"/>
                    <a:pt x="17" y="43065"/>
                    <a:pt x="1" y="43642"/>
                  </a:cubicBezTo>
                  <a:cubicBezTo>
                    <a:pt x="1876" y="44090"/>
                    <a:pt x="4324" y="44446"/>
                    <a:pt x="7364" y="44446"/>
                  </a:cubicBezTo>
                  <a:cubicBezTo>
                    <a:pt x="10677" y="44446"/>
                    <a:pt x="14693" y="44023"/>
                    <a:pt x="19434" y="42835"/>
                  </a:cubicBezTo>
                  <a:cubicBezTo>
                    <a:pt x="18542" y="39339"/>
                    <a:pt x="16615" y="36719"/>
                    <a:pt x="16615" y="32467"/>
                  </a:cubicBezTo>
                  <a:cubicBezTo>
                    <a:pt x="16615" y="26938"/>
                    <a:pt x="25410" y="11608"/>
                    <a:pt x="25410" y="11608"/>
                  </a:cubicBezTo>
                  <a:cubicBezTo>
                    <a:pt x="25410" y="11608"/>
                    <a:pt x="23902" y="6833"/>
                    <a:pt x="22143" y="6581"/>
                  </a:cubicBezTo>
                  <a:cubicBezTo>
                    <a:pt x="20384" y="6330"/>
                    <a:pt x="16865" y="6330"/>
                    <a:pt x="16865" y="6330"/>
                  </a:cubicBezTo>
                  <a:lnTo>
                    <a:pt x="16363" y="299"/>
                  </a:lnTo>
                  <a:lnTo>
                    <a:pt x="15766" y="497"/>
                  </a:lnTo>
                  <a:cubicBezTo>
                    <a:pt x="15751" y="519"/>
                    <a:pt x="15742" y="529"/>
                    <a:pt x="15737" y="529"/>
                  </a:cubicBezTo>
                  <a:cubicBezTo>
                    <a:pt x="15705" y="529"/>
                    <a:pt x="15917" y="1"/>
                    <a:pt x="15883" y="1"/>
                  </a:cubicBezTo>
                  <a:close/>
                </a:path>
              </a:pathLst>
            </a:custGeom>
            <a:solidFill>
              <a:srgbClr val="C6FF0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7" name="Google Shape;1207;p34"/>
            <p:cNvSpPr/>
            <p:nvPr/>
          </p:nvSpPr>
          <p:spPr>
            <a:xfrm>
              <a:off x="6132200" y="2154750"/>
              <a:ext cx="651025" cy="1127300"/>
            </a:xfrm>
            <a:custGeom>
              <a:avLst/>
              <a:gdLst/>
              <a:ahLst/>
              <a:cxnLst/>
              <a:rect l="l" t="t" r="r" b="b"/>
              <a:pathLst>
                <a:path w="26041" h="45092" extrusionOk="0">
                  <a:moveTo>
                    <a:pt x="16402" y="1051"/>
                  </a:moveTo>
                  <a:lnTo>
                    <a:pt x="16895" y="6978"/>
                  </a:lnTo>
                  <a:lnTo>
                    <a:pt x="17171" y="6978"/>
                  </a:lnTo>
                  <a:cubicBezTo>
                    <a:pt x="17205" y="6978"/>
                    <a:pt x="20688" y="6980"/>
                    <a:pt x="22407" y="7226"/>
                  </a:cubicBezTo>
                  <a:cubicBezTo>
                    <a:pt x="23656" y="7405"/>
                    <a:pt x="24944" y="10564"/>
                    <a:pt x="25389" y="11922"/>
                  </a:cubicBezTo>
                  <a:cubicBezTo>
                    <a:pt x="24520" y="13450"/>
                    <a:pt x="16621" y="27461"/>
                    <a:pt x="16621" y="32815"/>
                  </a:cubicBezTo>
                  <a:cubicBezTo>
                    <a:pt x="16621" y="35638"/>
                    <a:pt x="17460" y="37775"/>
                    <a:pt x="18273" y="39843"/>
                  </a:cubicBezTo>
                  <a:cubicBezTo>
                    <a:pt x="18665" y="40841"/>
                    <a:pt x="19071" y="41872"/>
                    <a:pt x="19372" y="42966"/>
                  </a:cubicBezTo>
                  <a:cubicBezTo>
                    <a:pt x="14772" y="44096"/>
                    <a:pt x="10875" y="44493"/>
                    <a:pt x="7670" y="44493"/>
                  </a:cubicBezTo>
                  <a:cubicBezTo>
                    <a:pt x="4746" y="44493"/>
                    <a:pt x="2397" y="44163"/>
                    <a:pt x="612" y="43755"/>
                  </a:cubicBezTo>
                  <a:cubicBezTo>
                    <a:pt x="626" y="43265"/>
                    <a:pt x="632" y="42799"/>
                    <a:pt x="631" y="42365"/>
                  </a:cubicBezTo>
                  <a:cubicBezTo>
                    <a:pt x="631" y="32681"/>
                    <a:pt x="4176" y="12913"/>
                    <a:pt x="4640" y="11284"/>
                  </a:cubicBezTo>
                  <a:cubicBezTo>
                    <a:pt x="4878" y="10458"/>
                    <a:pt x="6862" y="9708"/>
                    <a:pt x="8614" y="9047"/>
                  </a:cubicBezTo>
                  <a:cubicBezTo>
                    <a:pt x="10232" y="8435"/>
                    <a:pt x="11761" y="7857"/>
                    <a:pt x="12374" y="7122"/>
                  </a:cubicBezTo>
                  <a:cubicBezTo>
                    <a:pt x="13232" y="6093"/>
                    <a:pt x="13784" y="3245"/>
                    <a:pt x="13802" y="1915"/>
                  </a:cubicBezTo>
                  <a:cubicBezTo>
                    <a:pt x="14351" y="1791"/>
                    <a:pt x="15213" y="1541"/>
                    <a:pt x="15841" y="1102"/>
                  </a:cubicBezTo>
                  <a:cubicBezTo>
                    <a:pt x="15862" y="1120"/>
                    <a:pt x="15885" y="1134"/>
                    <a:pt x="15911" y="1146"/>
                  </a:cubicBezTo>
                  <a:lnTo>
                    <a:pt x="16175" y="1230"/>
                  </a:lnTo>
                  <a:lnTo>
                    <a:pt x="16264" y="1097"/>
                  </a:lnTo>
                  <a:lnTo>
                    <a:pt x="16402" y="1051"/>
                  </a:lnTo>
                  <a:close/>
                  <a:moveTo>
                    <a:pt x="16054" y="1"/>
                  </a:moveTo>
                  <a:lnTo>
                    <a:pt x="15908" y="220"/>
                  </a:lnTo>
                  <a:cubicBezTo>
                    <a:pt x="15588" y="699"/>
                    <a:pt x="14643" y="1144"/>
                    <a:pt x="13441" y="1380"/>
                  </a:cubicBezTo>
                  <a:lnTo>
                    <a:pt x="13186" y="1430"/>
                  </a:lnTo>
                  <a:lnTo>
                    <a:pt x="13200" y="1691"/>
                  </a:lnTo>
                  <a:cubicBezTo>
                    <a:pt x="13260" y="2773"/>
                    <a:pt x="12702" y="5794"/>
                    <a:pt x="11914" y="6739"/>
                  </a:cubicBezTo>
                  <a:cubicBezTo>
                    <a:pt x="11401" y="7354"/>
                    <a:pt x="9877" y="7930"/>
                    <a:pt x="8402" y="8486"/>
                  </a:cubicBezTo>
                  <a:cubicBezTo>
                    <a:pt x="6337" y="9267"/>
                    <a:pt x="4385" y="10004"/>
                    <a:pt x="4067" y="11120"/>
                  </a:cubicBezTo>
                  <a:cubicBezTo>
                    <a:pt x="3599" y="12757"/>
                    <a:pt x="34" y="32632"/>
                    <a:pt x="34" y="42365"/>
                  </a:cubicBezTo>
                  <a:cubicBezTo>
                    <a:pt x="34" y="42865"/>
                    <a:pt x="23" y="43409"/>
                    <a:pt x="8" y="43982"/>
                  </a:cubicBezTo>
                  <a:lnTo>
                    <a:pt x="0" y="44225"/>
                  </a:lnTo>
                  <a:lnTo>
                    <a:pt x="237" y="44282"/>
                  </a:lnTo>
                  <a:cubicBezTo>
                    <a:pt x="2085" y="44722"/>
                    <a:pt x="4560" y="45091"/>
                    <a:pt x="7669" y="45091"/>
                  </a:cubicBezTo>
                  <a:cubicBezTo>
                    <a:pt x="10989" y="45091"/>
                    <a:pt x="15033" y="44671"/>
                    <a:pt x="19813" y="43473"/>
                  </a:cubicBezTo>
                  <a:lnTo>
                    <a:pt x="20104" y="43400"/>
                  </a:lnTo>
                  <a:lnTo>
                    <a:pt x="20030" y="43109"/>
                  </a:lnTo>
                  <a:cubicBezTo>
                    <a:pt x="19713" y="41870"/>
                    <a:pt x="19264" y="40727"/>
                    <a:pt x="18830" y="39622"/>
                  </a:cubicBezTo>
                  <a:cubicBezTo>
                    <a:pt x="18000" y="37514"/>
                    <a:pt x="17219" y="35523"/>
                    <a:pt x="17219" y="32815"/>
                  </a:cubicBezTo>
                  <a:cubicBezTo>
                    <a:pt x="17219" y="27428"/>
                    <a:pt x="25887" y="12257"/>
                    <a:pt x="25975" y="12105"/>
                  </a:cubicBezTo>
                  <a:lnTo>
                    <a:pt x="26040" y="11990"/>
                  </a:lnTo>
                  <a:lnTo>
                    <a:pt x="26001" y="11865"/>
                  </a:lnTo>
                  <a:cubicBezTo>
                    <a:pt x="25840" y="11358"/>
                    <a:pt x="24381" y="6904"/>
                    <a:pt x="22491" y="6633"/>
                  </a:cubicBezTo>
                  <a:cubicBezTo>
                    <a:pt x="20999" y="6420"/>
                    <a:pt x="18316" y="6385"/>
                    <a:pt x="17445" y="6380"/>
                  </a:cubicBezTo>
                  <a:lnTo>
                    <a:pt x="16935" y="242"/>
                  </a:lnTo>
                  <a:lnTo>
                    <a:pt x="16485" y="393"/>
                  </a:lnTo>
                  <a:cubicBezTo>
                    <a:pt x="16501" y="260"/>
                    <a:pt x="16466" y="151"/>
                    <a:pt x="16322" y="81"/>
                  </a:cubicBezTo>
                  <a:lnTo>
                    <a:pt x="16054" y="1"/>
                  </a:ln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8" name="Google Shape;1208;p34"/>
            <p:cNvSpPr/>
            <p:nvPr/>
          </p:nvSpPr>
          <p:spPr>
            <a:xfrm>
              <a:off x="6270475" y="1873375"/>
              <a:ext cx="332550" cy="350525"/>
            </a:xfrm>
            <a:custGeom>
              <a:avLst/>
              <a:gdLst/>
              <a:ahLst/>
              <a:cxnLst/>
              <a:rect l="l" t="t" r="r" b="b"/>
              <a:pathLst>
                <a:path w="13302" h="14021" extrusionOk="0">
                  <a:moveTo>
                    <a:pt x="5484" y="1"/>
                  </a:moveTo>
                  <a:cubicBezTo>
                    <a:pt x="4685" y="1"/>
                    <a:pt x="3971" y="175"/>
                    <a:pt x="3449" y="554"/>
                  </a:cubicBezTo>
                  <a:cubicBezTo>
                    <a:pt x="3449" y="554"/>
                    <a:pt x="2464" y="4659"/>
                    <a:pt x="1971" y="4988"/>
                  </a:cubicBezTo>
                  <a:cubicBezTo>
                    <a:pt x="1478" y="5317"/>
                    <a:pt x="0" y="5974"/>
                    <a:pt x="163" y="6467"/>
                  </a:cubicBezTo>
                  <a:cubicBezTo>
                    <a:pt x="328" y="6959"/>
                    <a:pt x="1478" y="8437"/>
                    <a:pt x="1478" y="8437"/>
                  </a:cubicBezTo>
                  <a:cubicBezTo>
                    <a:pt x="1478" y="8437"/>
                    <a:pt x="1201" y="12683"/>
                    <a:pt x="1694" y="13175"/>
                  </a:cubicBezTo>
                  <a:cubicBezTo>
                    <a:pt x="2187" y="13668"/>
                    <a:pt x="3120" y="14020"/>
                    <a:pt x="5090" y="14020"/>
                  </a:cubicBezTo>
                  <a:cubicBezTo>
                    <a:pt x="7061" y="14020"/>
                    <a:pt x="9360" y="13363"/>
                    <a:pt x="10017" y="12378"/>
                  </a:cubicBezTo>
                  <a:lnTo>
                    <a:pt x="11331" y="10407"/>
                  </a:lnTo>
                  <a:cubicBezTo>
                    <a:pt x="11331" y="10407"/>
                    <a:pt x="12481" y="10407"/>
                    <a:pt x="12481" y="8765"/>
                  </a:cubicBezTo>
                  <a:cubicBezTo>
                    <a:pt x="12481" y="7123"/>
                    <a:pt x="13302" y="4988"/>
                    <a:pt x="11331" y="2688"/>
                  </a:cubicBezTo>
                  <a:cubicBezTo>
                    <a:pt x="9930" y="1054"/>
                    <a:pt x="7449" y="1"/>
                    <a:pt x="548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9" name="Google Shape;1209;p34"/>
            <p:cNvSpPr/>
            <p:nvPr/>
          </p:nvSpPr>
          <p:spPr>
            <a:xfrm>
              <a:off x="6262350" y="1865925"/>
              <a:ext cx="337825" cy="365450"/>
            </a:xfrm>
            <a:custGeom>
              <a:avLst/>
              <a:gdLst/>
              <a:ahLst/>
              <a:cxnLst/>
              <a:rect l="l" t="t" r="r" b="b"/>
              <a:pathLst>
                <a:path w="13513" h="14618" extrusionOk="0">
                  <a:moveTo>
                    <a:pt x="5820" y="590"/>
                  </a:moveTo>
                  <a:cubicBezTo>
                    <a:pt x="7682" y="590"/>
                    <a:pt x="10073" y="1599"/>
                    <a:pt x="11429" y="3182"/>
                  </a:cubicBezTo>
                  <a:cubicBezTo>
                    <a:pt x="12891" y="4888"/>
                    <a:pt x="12729" y="6491"/>
                    <a:pt x="12586" y="7907"/>
                  </a:cubicBezTo>
                  <a:cubicBezTo>
                    <a:pt x="12544" y="8312"/>
                    <a:pt x="12506" y="8695"/>
                    <a:pt x="12506" y="9063"/>
                  </a:cubicBezTo>
                  <a:cubicBezTo>
                    <a:pt x="12506" y="10347"/>
                    <a:pt x="11739" y="10404"/>
                    <a:pt x="11656" y="10406"/>
                  </a:cubicBezTo>
                  <a:lnTo>
                    <a:pt x="11496" y="10406"/>
                  </a:lnTo>
                  <a:lnTo>
                    <a:pt x="10093" y="12510"/>
                  </a:lnTo>
                  <a:cubicBezTo>
                    <a:pt x="9538" y="13342"/>
                    <a:pt x="7440" y="14018"/>
                    <a:pt x="5415" y="14018"/>
                  </a:cubicBezTo>
                  <a:cubicBezTo>
                    <a:pt x="3780" y="14018"/>
                    <a:pt x="2739" y="13772"/>
                    <a:pt x="2233" y="13265"/>
                  </a:cubicBezTo>
                  <a:cubicBezTo>
                    <a:pt x="1990" y="12962"/>
                    <a:pt x="1976" y="10687"/>
                    <a:pt x="2102" y="8754"/>
                  </a:cubicBezTo>
                  <a:lnTo>
                    <a:pt x="2110" y="8641"/>
                  </a:lnTo>
                  <a:lnTo>
                    <a:pt x="2039" y="8552"/>
                  </a:lnTo>
                  <a:cubicBezTo>
                    <a:pt x="1607" y="7995"/>
                    <a:pt x="880" y="6993"/>
                    <a:pt x="776" y="6689"/>
                  </a:cubicBezTo>
                  <a:cubicBezTo>
                    <a:pt x="813" y="6474"/>
                    <a:pt x="1660" y="5997"/>
                    <a:pt x="1979" y="5819"/>
                  </a:cubicBezTo>
                  <a:cubicBezTo>
                    <a:pt x="2172" y="5710"/>
                    <a:pt x="2344" y="5613"/>
                    <a:pt x="2462" y="5535"/>
                  </a:cubicBezTo>
                  <a:cubicBezTo>
                    <a:pt x="2979" y="5189"/>
                    <a:pt x="3717" y="2358"/>
                    <a:pt x="4038" y="1033"/>
                  </a:cubicBezTo>
                  <a:cubicBezTo>
                    <a:pt x="4504" y="730"/>
                    <a:pt x="5125" y="590"/>
                    <a:pt x="5820" y="590"/>
                  </a:cubicBezTo>
                  <a:close/>
                  <a:moveTo>
                    <a:pt x="5820" y="1"/>
                  </a:moveTo>
                  <a:cubicBezTo>
                    <a:pt x="4950" y="1"/>
                    <a:pt x="4170" y="193"/>
                    <a:pt x="3598" y="610"/>
                  </a:cubicBezTo>
                  <a:lnTo>
                    <a:pt x="3508" y="675"/>
                  </a:lnTo>
                  <a:lnTo>
                    <a:pt x="3483" y="782"/>
                  </a:lnTo>
                  <a:cubicBezTo>
                    <a:pt x="3036" y="2643"/>
                    <a:pt x="2389" y="4801"/>
                    <a:pt x="2130" y="5038"/>
                  </a:cubicBezTo>
                  <a:cubicBezTo>
                    <a:pt x="2023" y="5109"/>
                    <a:pt x="1863" y="5197"/>
                    <a:pt x="1687" y="5297"/>
                  </a:cubicBezTo>
                  <a:cubicBezTo>
                    <a:pt x="897" y="5741"/>
                    <a:pt x="1" y="6245"/>
                    <a:pt x="205" y="6859"/>
                  </a:cubicBezTo>
                  <a:cubicBezTo>
                    <a:pt x="361" y="7329"/>
                    <a:pt x="1226" y="8476"/>
                    <a:pt x="1497" y="8829"/>
                  </a:cubicBezTo>
                  <a:cubicBezTo>
                    <a:pt x="1411" y="10203"/>
                    <a:pt x="1290" y="13168"/>
                    <a:pt x="1807" y="13685"/>
                  </a:cubicBezTo>
                  <a:cubicBezTo>
                    <a:pt x="2443" y="14321"/>
                    <a:pt x="3590" y="14617"/>
                    <a:pt x="5415" y="14617"/>
                  </a:cubicBezTo>
                  <a:cubicBezTo>
                    <a:pt x="7350" y="14617"/>
                    <a:pt x="9822" y="13995"/>
                    <a:pt x="10591" y="12842"/>
                  </a:cubicBezTo>
                  <a:lnTo>
                    <a:pt x="11831" y="10983"/>
                  </a:lnTo>
                  <a:cubicBezTo>
                    <a:pt x="12215" y="10910"/>
                    <a:pt x="13105" y="10575"/>
                    <a:pt x="13105" y="9063"/>
                  </a:cubicBezTo>
                  <a:cubicBezTo>
                    <a:pt x="13105" y="8725"/>
                    <a:pt x="13143" y="8356"/>
                    <a:pt x="13181" y="7967"/>
                  </a:cubicBezTo>
                  <a:cubicBezTo>
                    <a:pt x="13329" y="6508"/>
                    <a:pt x="13513" y="4693"/>
                    <a:pt x="11883" y="2792"/>
                  </a:cubicBezTo>
                  <a:cubicBezTo>
                    <a:pt x="10405" y="1068"/>
                    <a:pt x="7866" y="1"/>
                    <a:pt x="5820"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0" name="Google Shape;1210;p34"/>
            <p:cNvSpPr/>
            <p:nvPr/>
          </p:nvSpPr>
          <p:spPr>
            <a:xfrm>
              <a:off x="6348125" y="1996100"/>
              <a:ext cx="18000" cy="40250"/>
            </a:xfrm>
            <a:custGeom>
              <a:avLst/>
              <a:gdLst/>
              <a:ahLst/>
              <a:cxnLst/>
              <a:rect l="l" t="t" r="r" b="b"/>
              <a:pathLst>
                <a:path w="720" h="1610" extrusionOk="0">
                  <a:moveTo>
                    <a:pt x="466" y="0"/>
                  </a:moveTo>
                  <a:cubicBezTo>
                    <a:pt x="308" y="0"/>
                    <a:pt x="134" y="333"/>
                    <a:pt x="69" y="760"/>
                  </a:cubicBezTo>
                  <a:cubicBezTo>
                    <a:pt x="1" y="1204"/>
                    <a:pt x="76" y="1583"/>
                    <a:pt x="237" y="1609"/>
                  </a:cubicBezTo>
                  <a:cubicBezTo>
                    <a:pt x="242" y="1609"/>
                    <a:pt x="248" y="1610"/>
                    <a:pt x="254" y="1610"/>
                  </a:cubicBezTo>
                  <a:cubicBezTo>
                    <a:pt x="411" y="1610"/>
                    <a:pt x="586" y="1278"/>
                    <a:pt x="652" y="849"/>
                  </a:cubicBezTo>
                  <a:cubicBezTo>
                    <a:pt x="720" y="405"/>
                    <a:pt x="644" y="26"/>
                    <a:pt x="483" y="2"/>
                  </a:cubicBezTo>
                  <a:cubicBezTo>
                    <a:pt x="478" y="1"/>
                    <a:pt x="472" y="0"/>
                    <a:pt x="466"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1" name="Google Shape;1211;p34"/>
            <p:cNvSpPr/>
            <p:nvPr/>
          </p:nvSpPr>
          <p:spPr>
            <a:xfrm>
              <a:off x="6341175" y="1946450"/>
              <a:ext cx="59225" cy="42200"/>
            </a:xfrm>
            <a:custGeom>
              <a:avLst/>
              <a:gdLst/>
              <a:ahLst/>
              <a:cxnLst/>
              <a:rect l="l" t="t" r="r" b="b"/>
              <a:pathLst>
                <a:path w="2369" h="1688" extrusionOk="0">
                  <a:moveTo>
                    <a:pt x="828" y="0"/>
                  </a:moveTo>
                  <a:cubicBezTo>
                    <a:pt x="619" y="0"/>
                    <a:pt x="405" y="58"/>
                    <a:pt x="197" y="174"/>
                  </a:cubicBezTo>
                  <a:cubicBezTo>
                    <a:pt x="53" y="253"/>
                    <a:pt x="1" y="436"/>
                    <a:pt x="81" y="580"/>
                  </a:cubicBezTo>
                  <a:cubicBezTo>
                    <a:pt x="136" y="678"/>
                    <a:pt x="238" y="734"/>
                    <a:pt x="343" y="734"/>
                  </a:cubicBezTo>
                  <a:cubicBezTo>
                    <a:pt x="392" y="734"/>
                    <a:pt x="442" y="722"/>
                    <a:pt x="488" y="696"/>
                  </a:cubicBezTo>
                  <a:cubicBezTo>
                    <a:pt x="606" y="631"/>
                    <a:pt x="716" y="598"/>
                    <a:pt x="823" y="598"/>
                  </a:cubicBezTo>
                  <a:cubicBezTo>
                    <a:pt x="884" y="598"/>
                    <a:pt x="944" y="608"/>
                    <a:pt x="1003" y="630"/>
                  </a:cubicBezTo>
                  <a:cubicBezTo>
                    <a:pt x="1378" y="765"/>
                    <a:pt x="1659" y="1302"/>
                    <a:pt x="1735" y="1497"/>
                  </a:cubicBezTo>
                  <a:cubicBezTo>
                    <a:pt x="1780" y="1612"/>
                    <a:pt x="1890" y="1688"/>
                    <a:pt x="2014" y="1688"/>
                  </a:cubicBezTo>
                  <a:cubicBezTo>
                    <a:pt x="2014" y="1688"/>
                    <a:pt x="2015" y="1688"/>
                    <a:pt x="2015" y="1688"/>
                  </a:cubicBezTo>
                  <a:cubicBezTo>
                    <a:pt x="2224" y="1688"/>
                    <a:pt x="2368" y="1478"/>
                    <a:pt x="2293" y="1282"/>
                  </a:cubicBezTo>
                  <a:cubicBezTo>
                    <a:pt x="2256" y="1183"/>
                    <a:pt x="1905" y="321"/>
                    <a:pt x="1208" y="67"/>
                  </a:cubicBezTo>
                  <a:cubicBezTo>
                    <a:pt x="1085" y="22"/>
                    <a:pt x="958" y="0"/>
                    <a:pt x="828"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2" name="Google Shape;1212;p34"/>
            <p:cNvSpPr/>
            <p:nvPr/>
          </p:nvSpPr>
          <p:spPr>
            <a:xfrm>
              <a:off x="6242200" y="1691200"/>
              <a:ext cx="874825" cy="858925"/>
            </a:xfrm>
            <a:custGeom>
              <a:avLst/>
              <a:gdLst/>
              <a:ahLst/>
              <a:cxnLst/>
              <a:rect l="l" t="t" r="r" b="b"/>
              <a:pathLst>
                <a:path w="34993" h="34357" extrusionOk="0">
                  <a:moveTo>
                    <a:pt x="5160" y="0"/>
                  </a:moveTo>
                  <a:cubicBezTo>
                    <a:pt x="4780" y="0"/>
                    <a:pt x="4337" y="55"/>
                    <a:pt x="3815" y="181"/>
                  </a:cubicBezTo>
                  <a:cubicBezTo>
                    <a:pt x="178" y="1063"/>
                    <a:pt x="0" y="7369"/>
                    <a:pt x="3519" y="8677"/>
                  </a:cubicBezTo>
                  <a:cubicBezTo>
                    <a:pt x="3519" y="8677"/>
                    <a:pt x="5362" y="10838"/>
                    <a:pt x="7941" y="12623"/>
                  </a:cubicBezTo>
                  <a:cubicBezTo>
                    <a:pt x="10520" y="14406"/>
                    <a:pt x="11907" y="13520"/>
                    <a:pt x="11502" y="16854"/>
                  </a:cubicBezTo>
                  <a:cubicBezTo>
                    <a:pt x="11097" y="20189"/>
                    <a:pt x="8273" y="25290"/>
                    <a:pt x="10732" y="29266"/>
                  </a:cubicBezTo>
                  <a:cubicBezTo>
                    <a:pt x="12445" y="32033"/>
                    <a:pt x="15208" y="34357"/>
                    <a:pt x="19448" y="34357"/>
                  </a:cubicBezTo>
                  <a:cubicBezTo>
                    <a:pt x="21301" y="34357"/>
                    <a:pt x="23437" y="33913"/>
                    <a:pt x="25890" y="32868"/>
                  </a:cubicBezTo>
                  <a:cubicBezTo>
                    <a:pt x="33957" y="29433"/>
                    <a:pt x="34993" y="20880"/>
                    <a:pt x="31430" y="17505"/>
                  </a:cubicBezTo>
                  <a:cubicBezTo>
                    <a:pt x="27868" y="14131"/>
                    <a:pt x="24806" y="13907"/>
                    <a:pt x="23075" y="11196"/>
                  </a:cubicBezTo>
                  <a:cubicBezTo>
                    <a:pt x="21344" y="8486"/>
                    <a:pt x="22487" y="3916"/>
                    <a:pt x="17971" y="2339"/>
                  </a:cubicBezTo>
                  <a:cubicBezTo>
                    <a:pt x="16348" y="1772"/>
                    <a:pt x="14810" y="1595"/>
                    <a:pt x="13453" y="1595"/>
                  </a:cubicBezTo>
                  <a:cubicBezTo>
                    <a:pt x="11214" y="1595"/>
                    <a:pt x="9464" y="2075"/>
                    <a:pt x="8626" y="2075"/>
                  </a:cubicBezTo>
                  <a:cubicBezTo>
                    <a:pt x="8559" y="2075"/>
                    <a:pt x="8497" y="2072"/>
                    <a:pt x="8441" y="2065"/>
                  </a:cubicBezTo>
                  <a:cubicBezTo>
                    <a:pt x="7447" y="1945"/>
                    <a:pt x="7430" y="0"/>
                    <a:pt x="5160"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3" name="Google Shape;1213;p34"/>
            <p:cNvSpPr/>
            <p:nvPr/>
          </p:nvSpPr>
          <p:spPr>
            <a:xfrm>
              <a:off x="6256775" y="1683775"/>
              <a:ext cx="836050" cy="874200"/>
            </a:xfrm>
            <a:custGeom>
              <a:avLst/>
              <a:gdLst/>
              <a:ahLst/>
              <a:cxnLst/>
              <a:rect l="l" t="t" r="r" b="b"/>
              <a:pathLst>
                <a:path w="33442" h="34968" extrusionOk="0">
                  <a:moveTo>
                    <a:pt x="4579" y="595"/>
                  </a:moveTo>
                  <a:cubicBezTo>
                    <a:pt x="5817" y="595"/>
                    <a:pt x="6288" y="1228"/>
                    <a:pt x="6716" y="1801"/>
                  </a:cubicBezTo>
                  <a:cubicBezTo>
                    <a:pt x="7021" y="2211"/>
                    <a:pt x="7311" y="2599"/>
                    <a:pt x="7821" y="2660"/>
                  </a:cubicBezTo>
                  <a:cubicBezTo>
                    <a:pt x="7889" y="2668"/>
                    <a:pt x="7963" y="2672"/>
                    <a:pt x="8042" y="2672"/>
                  </a:cubicBezTo>
                  <a:cubicBezTo>
                    <a:pt x="8382" y="2672"/>
                    <a:pt x="8832" y="2603"/>
                    <a:pt x="9410" y="2513"/>
                  </a:cubicBezTo>
                  <a:cubicBezTo>
                    <a:pt x="10296" y="2377"/>
                    <a:pt x="11485" y="2194"/>
                    <a:pt x="12862" y="2194"/>
                  </a:cubicBezTo>
                  <a:cubicBezTo>
                    <a:pt x="14195" y="2194"/>
                    <a:pt x="15706" y="2366"/>
                    <a:pt x="17287" y="2918"/>
                  </a:cubicBezTo>
                  <a:cubicBezTo>
                    <a:pt x="20103" y="3902"/>
                    <a:pt x="20581" y="6047"/>
                    <a:pt x="21091" y="8319"/>
                  </a:cubicBezTo>
                  <a:cubicBezTo>
                    <a:pt x="21350" y="9481"/>
                    <a:pt x="21619" y="10682"/>
                    <a:pt x="22239" y="11653"/>
                  </a:cubicBezTo>
                  <a:cubicBezTo>
                    <a:pt x="23198" y="13157"/>
                    <a:pt x="24545" y="13924"/>
                    <a:pt x="26104" y="14813"/>
                  </a:cubicBezTo>
                  <a:cubicBezTo>
                    <a:pt x="27460" y="15586"/>
                    <a:pt x="28998" y="16463"/>
                    <a:pt x="30642" y="18020"/>
                  </a:cubicBezTo>
                  <a:cubicBezTo>
                    <a:pt x="32156" y="19454"/>
                    <a:pt x="32808" y="21943"/>
                    <a:pt x="32347" y="24513"/>
                  </a:cubicBezTo>
                  <a:cubicBezTo>
                    <a:pt x="31687" y="28180"/>
                    <a:pt x="29078" y="31234"/>
                    <a:pt x="25189" y="32890"/>
                  </a:cubicBezTo>
                  <a:cubicBezTo>
                    <a:pt x="22755" y="33928"/>
                    <a:pt x="20661" y="34358"/>
                    <a:pt x="18863" y="34358"/>
                  </a:cubicBezTo>
                  <a:cubicBezTo>
                    <a:pt x="14559" y="34358"/>
                    <a:pt x="11946" y="31896"/>
                    <a:pt x="10405" y="29405"/>
                  </a:cubicBezTo>
                  <a:cubicBezTo>
                    <a:pt x="8699" y="26650"/>
                    <a:pt x="9641" y="23316"/>
                    <a:pt x="10471" y="20374"/>
                  </a:cubicBezTo>
                  <a:cubicBezTo>
                    <a:pt x="10795" y="19225"/>
                    <a:pt x="11100" y="18141"/>
                    <a:pt x="11216" y="17188"/>
                  </a:cubicBezTo>
                  <a:cubicBezTo>
                    <a:pt x="11512" y="14740"/>
                    <a:pt x="10855" y="14334"/>
                    <a:pt x="9459" y="13715"/>
                  </a:cubicBezTo>
                  <a:cubicBezTo>
                    <a:pt x="8932" y="13481"/>
                    <a:pt x="8277" y="13192"/>
                    <a:pt x="7528" y="12673"/>
                  </a:cubicBezTo>
                  <a:cubicBezTo>
                    <a:pt x="5013" y="10935"/>
                    <a:pt x="3183" y="8802"/>
                    <a:pt x="3165" y="8780"/>
                  </a:cubicBezTo>
                  <a:lnTo>
                    <a:pt x="3114" y="8722"/>
                  </a:lnTo>
                  <a:lnTo>
                    <a:pt x="3041" y="8695"/>
                  </a:lnTo>
                  <a:cubicBezTo>
                    <a:pt x="1292" y="8044"/>
                    <a:pt x="608" y="6083"/>
                    <a:pt x="706" y="4428"/>
                  </a:cubicBezTo>
                  <a:cubicBezTo>
                    <a:pt x="789" y="3011"/>
                    <a:pt x="1519" y="1201"/>
                    <a:pt x="3301" y="768"/>
                  </a:cubicBezTo>
                  <a:cubicBezTo>
                    <a:pt x="3803" y="647"/>
                    <a:pt x="4223" y="595"/>
                    <a:pt x="4579" y="595"/>
                  </a:cubicBezTo>
                  <a:close/>
                  <a:moveTo>
                    <a:pt x="4563" y="1"/>
                  </a:moveTo>
                  <a:cubicBezTo>
                    <a:pt x="4162" y="1"/>
                    <a:pt x="3699" y="57"/>
                    <a:pt x="3161" y="187"/>
                  </a:cubicBezTo>
                  <a:cubicBezTo>
                    <a:pt x="1434" y="606"/>
                    <a:pt x="235" y="2258"/>
                    <a:pt x="109" y="4393"/>
                  </a:cubicBezTo>
                  <a:cubicBezTo>
                    <a:pt x="1" y="6244"/>
                    <a:pt x="778" y="8445"/>
                    <a:pt x="2760" y="9227"/>
                  </a:cubicBezTo>
                  <a:cubicBezTo>
                    <a:pt x="3079" y="9592"/>
                    <a:pt x="4811" y="11522"/>
                    <a:pt x="7188" y="13165"/>
                  </a:cubicBezTo>
                  <a:cubicBezTo>
                    <a:pt x="7983" y="13715"/>
                    <a:pt x="8667" y="14019"/>
                    <a:pt x="9216" y="14261"/>
                  </a:cubicBezTo>
                  <a:cubicBezTo>
                    <a:pt x="10461" y="14813"/>
                    <a:pt x="10879" y="14999"/>
                    <a:pt x="10623" y="17115"/>
                  </a:cubicBezTo>
                  <a:cubicBezTo>
                    <a:pt x="10513" y="18021"/>
                    <a:pt x="10213" y="19085"/>
                    <a:pt x="9895" y="20211"/>
                  </a:cubicBezTo>
                  <a:cubicBezTo>
                    <a:pt x="9075" y="23121"/>
                    <a:pt x="8052" y="26741"/>
                    <a:pt x="9895" y="29720"/>
                  </a:cubicBezTo>
                  <a:cubicBezTo>
                    <a:pt x="11528" y="32358"/>
                    <a:pt x="14290" y="34967"/>
                    <a:pt x="18826" y="34967"/>
                  </a:cubicBezTo>
                  <a:cubicBezTo>
                    <a:pt x="20705" y="34967"/>
                    <a:pt x="22889" y="34519"/>
                    <a:pt x="25425" y="33441"/>
                  </a:cubicBezTo>
                  <a:cubicBezTo>
                    <a:pt x="29503" y="31703"/>
                    <a:pt x="32240" y="28488"/>
                    <a:pt x="32936" y="24618"/>
                  </a:cubicBezTo>
                  <a:cubicBezTo>
                    <a:pt x="33441" y="21809"/>
                    <a:pt x="32737" y="19179"/>
                    <a:pt x="31053" y="17585"/>
                  </a:cubicBezTo>
                  <a:cubicBezTo>
                    <a:pt x="29357" y="15978"/>
                    <a:pt x="27785" y="15082"/>
                    <a:pt x="26400" y="14292"/>
                  </a:cubicBezTo>
                  <a:cubicBezTo>
                    <a:pt x="24850" y="13409"/>
                    <a:pt x="23623" y="12709"/>
                    <a:pt x="22744" y="11332"/>
                  </a:cubicBezTo>
                  <a:cubicBezTo>
                    <a:pt x="22181" y="10450"/>
                    <a:pt x="21934" y="9351"/>
                    <a:pt x="21675" y="8188"/>
                  </a:cubicBezTo>
                  <a:cubicBezTo>
                    <a:pt x="21177" y="5966"/>
                    <a:pt x="20615" y="3446"/>
                    <a:pt x="17486" y="2354"/>
                  </a:cubicBezTo>
                  <a:cubicBezTo>
                    <a:pt x="15827" y="1774"/>
                    <a:pt x="14252" y="1594"/>
                    <a:pt x="12866" y="1594"/>
                  </a:cubicBezTo>
                  <a:cubicBezTo>
                    <a:pt x="11449" y="1594"/>
                    <a:pt x="10230" y="1782"/>
                    <a:pt x="9320" y="1922"/>
                  </a:cubicBezTo>
                  <a:cubicBezTo>
                    <a:pt x="8782" y="2005"/>
                    <a:pt x="8338" y="2075"/>
                    <a:pt x="8046" y="2075"/>
                  </a:cubicBezTo>
                  <a:cubicBezTo>
                    <a:pt x="7990" y="2075"/>
                    <a:pt x="7939" y="2072"/>
                    <a:pt x="7894" y="2066"/>
                  </a:cubicBezTo>
                  <a:cubicBezTo>
                    <a:pt x="7650" y="2037"/>
                    <a:pt x="7470" y="1811"/>
                    <a:pt x="7197" y="1443"/>
                  </a:cubicBezTo>
                  <a:cubicBezTo>
                    <a:pt x="6749" y="845"/>
                    <a:pt x="6121" y="1"/>
                    <a:pt x="4563"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4" name="Google Shape;1214;p34"/>
            <p:cNvSpPr/>
            <p:nvPr/>
          </p:nvSpPr>
          <p:spPr>
            <a:xfrm>
              <a:off x="6263100" y="1765625"/>
              <a:ext cx="469225" cy="770900"/>
            </a:xfrm>
            <a:custGeom>
              <a:avLst/>
              <a:gdLst/>
              <a:ahLst/>
              <a:cxnLst/>
              <a:rect l="l" t="t" r="r" b="b"/>
              <a:pathLst>
                <a:path w="18769" h="30836" extrusionOk="0">
                  <a:moveTo>
                    <a:pt x="2993" y="0"/>
                  </a:moveTo>
                  <a:cubicBezTo>
                    <a:pt x="2579" y="0"/>
                    <a:pt x="1150" y="62"/>
                    <a:pt x="451" y="856"/>
                  </a:cubicBezTo>
                  <a:cubicBezTo>
                    <a:pt x="120" y="1232"/>
                    <a:pt x="0" y="1713"/>
                    <a:pt x="96" y="2287"/>
                  </a:cubicBezTo>
                  <a:cubicBezTo>
                    <a:pt x="460" y="4461"/>
                    <a:pt x="1217" y="4629"/>
                    <a:pt x="4399" y="5338"/>
                  </a:cubicBezTo>
                  <a:lnTo>
                    <a:pt x="5177" y="5511"/>
                  </a:lnTo>
                  <a:cubicBezTo>
                    <a:pt x="5800" y="5652"/>
                    <a:pt x="6438" y="5774"/>
                    <a:pt x="7058" y="5893"/>
                  </a:cubicBezTo>
                  <a:cubicBezTo>
                    <a:pt x="10265" y="6507"/>
                    <a:pt x="13294" y="7088"/>
                    <a:pt x="14000" y="10115"/>
                  </a:cubicBezTo>
                  <a:cubicBezTo>
                    <a:pt x="14463" y="12101"/>
                    <a:pt x="13926" y="14716"/>
                    <a:pt x="13358" y="17482"/>
                  </a:cubicBezTo>
                  <a:cubicBezTo>
                    <a:pt x="12883" y="19788"/>
                    <a:pt x="12393" y="22174"/>
                    <a:pt x="12507" y="24240"/>
                  </a:cubicBezTo>
                  <a:cubicBezTo>
                    <a:pt x="12777" y="29094"/>
                    <a:pt x="15967" y="30505"/>
                    <a:pt x="18595" y="30834"/>
                  </a:cubicBezTo>
                  <a:cubicBezTo>
                    <a:pt x="18601" y="30835"/>
                    <a:pt x="18608" y="30835"/>
                    <a:pt x="18614" y="30835"/>
                  </a:cubicBezTo>
                  <a:cubicBezTo>
                    <a:pt x="18615" y="30835"/>
                    <a:pt x="18616" y="30835"/>
                    <a:pt x="18617" y="30835"/>
                  </a:cubicBezTo>
                  <a:cubicBezTo>
                    <a:pt x="18695" y="30835"/>
                    <a:pt x="18758" y="30775"/>
                    <a:pt x="18763" y="30696"/>
                  </a:cubicBezTo>
                  <a:cubicBezTo>
                    <a:pt x="18769" y="30617"/>
                    <a:pt x="18711" y="30548"/>
                    <a:pt x="18633" y="30538"/>
                  </a:cubicBezTo>
                  <a:cubicBezTo>
                    <a:pt x="14974" y="30080"/>
                    <a:pt x="13013" y="27956"/>
                    <a:pt x="12806" y="24224"/>
                  </a:cubicBezTo>
                  <a:cubicBezTo>
                    <a:pt x="12693" y="22197"/>
                    <a:pt x="13179" y="19831"/>
                    <a:pt x="13650" y="17543"/>
                  </a:cubicBezTo>
                  <a:cubicBezTo>
                    <a:pt x="14226" y="14744"/>
                    <a:pt x="14770" y="12099"/>
                    <a:pt x="14291" y="10049"/>
                  </a:cubicBezTo>
                  <a:cubicBezTo>
                    <a:pt x="13540" y="6831"/>
                    <a:pt x="10418" y="6233"/>
                    <a:pt x="7114" y="5599"/>
                  </a:cubicBezTo>
                  <a:cubicBezTo>
                    <a:pt x="6498" y="5482"/>
                    <a:pt x="5862" y="5359"/>
                    <a:pt x="5242" y="5220"/>
                  </a:cubicBezTo>
                  <a:lnTo>
                    <a:pt x="4464" y="5045"/>
                  </a:lnTo>
                  <a:cubicBezTo>
                    <a:pt x="1292" y="4340"/>
                    <a:pt x="721" y="4213"/>
                    <a:pt x="392" y="2237"/>
                  </a:cubicBezTo>
                  <a:cubicBezTo>
                    <a:pt x="312" y="1757"/>
                    <a:pt x="407" y="1359"/>
                    <a:pt x="674" y="1055"/>
                  </a:cubicBezTo>
                  <a:cubicBezTo>
                    <a:pt x="1298" y="346"/>
                    <a:pt x="2678" y="301"/>
                    <a:pt x="3018" y="301"/>
                  </a:cubicBezTo>
                  <a:cubicBezTo>
                    <a:pt x="3126" y="301"/>
                    <a:pt x="3096" y="302"/>
                    <a:pt x="3099" y="302"/>
                  </a:cubicBezTo>
                  <a:cubicBezTo>
                    <a:pt x="3180" y="301"/>
                    <a:pt x="3246" y="236"/>
                    <a:pt x="3247" y="156"/>
                  </a:cubicBezTo>
                  <a:cubicBezTo>
                    <a:pt x="3249" y="74"/>
                    <a:pt x="3186" y="6"/>
                    <a:pt x="3104" y="2"/>
                  </a:cubicBezTo>
                  <a:cubicBezTo>
                    <a:pt x="3094" y="2"/>
                    <a:pt x="3055" y="0"/>
                    <a:pt x="299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5" name="Google Shape;1215;p34"/>
            <p:cNvSpPr/>
            <p:nvPr/>
          </p:nvSpPr>
          <p:spPr>
            <a:xfrm>
              <a:off x="6519175" y="2051050"/>
              <a:ext cx="76475" cy="200000"/>
            </a:xfrm>
            <a:custGeom>
              <a:avLst/>
              <a:gdLst/>
              <a:ahLst/>
              <a:cxnLst/>
              <a:rect l="l" t="t" r="r" b="b"/>
              <a:pathLst>
                <a:path w="3059" h="8000" extrusionOk="0">
                  <a:moveTo>
                    <a:pt x="173" y="1"/>
                  </a:moveTo>
                  <a:cubicBezTo>
                    <a:pt x="123" y="1"/>
                    <a:pt x="75" y="25"/>
                    <a:pt x="46" y="71"/>
                  </a:cubicBezTo>
                  <a:cubicBezTo>
                    <a:pt x="0" y="142"/>
                    <a:pt x="25" y="238"/>
                    <a:pt x="100" y="280"/>
                  </a:cubicBezTo>
                  <a:cubicBezTo>
                    <a:pt x="126" y="298"/>
                    <a:pt x="2757" y="2040"/>
                    <a:pt x="2636" y="7846"/>
                  </a:cubicBezTo>
                  <a:cubicBezTo>
                    <a:pt x="2635" y="7929"/>
                    <a:pt x="2700" y="7997"/>
                    <a:pt x="2783" y="8000"/>
                  </a:cubicBezTo>
                  <a:lnTo>
                    <a:pt x="2786" y="8000"/>
                  </a:lnTo>
                  <a:cubicBezTo>
                    <a:pt x="2867" y="8000"/>
                    <a:pt x="2934" y="7935"/>
                    <a:pt x="2935" y="7853"/>
                  </a:cubicBezTo>
                  <a:cubicBezTo>
                    <a:pt x="3059" y="1879"/>
                    <a:pt x="373" y="101"/>
                    <a:pt x="260" y="28"/>
                  </a:cubicBezTo>
                  <a:cubicBezTo>
                    <a:pt x="233" y="10"/>
                    <a:pt x="203" y="1"/>
                    <a:pt x="173"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6" name="Google Shape;1216;p34"/>
            <p:cNvSpPr/>
            <p:nvPr/>
          </p:nvSpPr>
          <p:spPr>
            <a:xfrm>
              <a:off x="6398400" y="1830250"/>
              <a:ext cx="663950" cy="568175"/>
            </a:xfrm>
            <a:custGeom>
              <a:avLst/>
              <a:gdLst/>
              <a:ahLst/>
              <a:cxnLst/>
              <a:rect l="l" t="t" r="r" b="b"/>
              <a:pathLst>
                <a:path w="26558" h="22727" extrusionOk="0">
                  <a:moveTo>
                    <a:pt x="4084" y="0"/>
                  </a:moveTo>
                  <a:cubicBezTo>
                    <a:pt x="1943" y="0"/>
                    <a:pt x="140" y="769"/>
                    <a:pt x="110" y="782"/>
                  </a:cubicBezTo>
                  <a:cubicBezTo>
                    <a:pt x="35" y="814"/>
                    <a:pt x="0" y="902"/>
                    <a:pt x="32" y="979"/>
                  </a:cubicBezTo>
                  <a:cubicBezTo>
                    <a:pt x="57" y="1034"/>
                    <a:pt x="112" y="1068"/>
                    <a:pt x="169" y="1068"/>
                  </a:cubicBezTo>
                  <a:cubicBezTo>
                    <a:pt x="189" y="1068"/>
                    <a:pt x="209" y="1064"/>
                    <a:pt x="229" y="1055"/>
                  </a:cubicBezTo>
                  <a:cubicBezTo>
                    <a:pt x="258" y="1043"/>
                    <a:pt x="2010" y="297"/>
                    <a:pt x="4080" y="297"/>
                  </a:cubicBezTo>
                  <a:cubicBezTo>
                    <a:pt x="5428" y="297"/>
                    <a:pt x="6911" y="613"/>
                    <a:pt x="8141" y="1654"/>
                  </a:cubicBezTo>
                  <a:cubicBezTo>
                    <a:pt x="10234" y="3425"/>
                    <a:pt x="10520" y="5561"/>
                    <a:pt x="10823" y="7823"/>
                  </a:cubicBezTo>
                  <a:cubicBezTo>
                    <a:pt x="10982" y="9014"/>
                    <a:pt x="11147" y="10247"/>
                    <a:pt x="11571" y="11517"/>
                  </a:cubicBezTo>
                  <a:cubicBezTo>
                    <a:pt x="13842" y="18331"/>
                    <a:pt x="18060" y="21711"/>
                    <a:pt x="20982" y="22536"/>
                  </a:cubicBezTo>
                  <a:cubicBezTo>
                    <a:pt x="21445" y="22666"/>
                    <a:pt x="21877" y="22726"/>
                    <a:pt x="22280" y="22726"/>
                  </a:cubicBezTo>
                  <a:cubicBezTo>
                    <a:pt x="24207" y="22726"/>
                    <a:pt x="25440" y="21359"/>
                    <a:pt x="25988" y="19892"/>
                  </a:cubicBezTo>
                  <a:cubicBezTo>
                    <a:pt x="26557" y="18367"/>
                    <a:pt x="26458" y="16468"/>
                    <a:pt x="25305" y="15927"/>
                  </a:cubicBezTo>
                  <a:cubicBezTo>
                    <a:pt x="24833" y="15704"/>
                    <a:pt x="24336" y="15595"/>
                    <a:pt x="23860" y="15595"/>
                  </a:cubicBezTo>
                  <a:cubicBezTo>
                    <a:pt x="23154" y="15595"/>
                    <a:pt x="22492" y="15834"/>
                    <a:pt x="22018" y="16296"/>
                  </a:cubicBezTo>
                  <a:cubicBezTo>
                    <a:pt x="21394" y="16902"/>
                    <a:pt x="21252" y="17743"/>
                    <a:pt x="21629" y="18603"/>
                  </a:cubicBezTo>
                  <a:cubicBezTo>
                    <a:pt x="21654" y="18658"/>
                    <a:pt x="21708" y="18691"/>
                    <a:pt x="21766" y="18691"/>
                  </a:cubicBezTo>
                  <a:cubicBezTo>
                    <a:pt x="21786" y="18691"/>
                    <a:pt x="21806" y="18687"/>
                    <a:pt x="21826" y="18679"/>
                  </a:cubicBezTo>
                  <a:cubicBezTo>
                    <a:pt x="21900" y="18645"/>
                    <a:pt x="21935" y="18559"/>
                    <a:pt x="21903" y="18483"/>
                  </a:cubicBezTo>
                  <a:cubicBezTo>
                    <a:pt x="21579" y="17744"/>
                    <a:pt x="21698" y="17024"/>
                    <a:pt x="22228" y="16510"/>
                  </a:cubicBezTo>
                  <a:cubicBezTo>
                    <a:pt x="22596" y="16151"/>
                    <a:pt x="23183" y="15892"/>
                    <a:pt x="23873" y="15892"/>
                  </a:cubicBezTo>
                  <a:cubicBezTo>
                    <a:pt x="24280" y="15892"/>
                    <a:pt x="24723" y="15982"/>
                    <a:pt x="25177" y="16196"/>
                  </a:cubicBezTo>
                  <a:cubicBezTo>
                    <a:pt x="26056" y="16610"/>
                    <a:pt x="26293" y="18220"/>
                    <a:pt x="25707" y="19788"/>
                  </a:cubicBezTo>
                  <a:cubicBezTo>
                    <a:pt x="25198" y="21153"/>
                    <a:pt x="24053" y="22423"/>
                    <a:pt x="22264" y="22423"/>
                  </a:cubicBezTo>
                  <a:cubicBezTo>
                    <a:pt x="21891" y="22423"/>
                    <a:pt x="21491" y="22368"/>
                    <a:pt x="21062" y="22247"/>
                  </a:cubicBezTo>
                  <a:cubicBezTo>
                    <a:pt x="18211" y="21443"/>
                    <a:pt x="14088" y="18125"/>
                    <a:pt x="11854" y="11421"/>
                  </a:cubicBezTo>
                  <a:cubicBezTo>
                    <a:pt x="11441" y="10178"/>
                    <a:pt x="11277" y="8960"/>
                    <a:pt x="11119" y="7783"/>
                  </a:cubicBezTo>
                  <a:cubicBezTo>
                    <a:pt x="10809" y="5463"/>
                    <a:pt x="10517" y="3271"/>
                    <a:pt x="8334" y="1425"/>
                  </a:cubicBezTo>
                  <a:cubicBezTo>
                    <a:pt x="7042" y="332"/>
                    <a:pt x="5490" y="0"/>
                    <a:pt x="4084"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7" name="Google Shape;1217;p34"/>
            <p:cNvSpPr/>
            <p:nvPr/>
          </p:nvSpPr>
          <p:spPr>
            <a:xfrm>
              <a:off x="6039175" y="3432625"/>
              <a:ext cx="462600" cy="1397250"/>
            </a:xfrm>
            <a:custGeom>
              <a:avLst/>
              <a:gdLst/>
              <a:ahLst/>
              <a:cxnLst/>
              <a:rect l="l" t="t" r="r" b="b"/>
              <a:pathLst>
                <a:path w="18504" h="55890" extrusionOk="0">
                  <a:moveTo>
                    <a:pt x="1923" y="1"/>
                  </a:moveTo>
                  <a:cubicBezTo>
                    <a:pt x="1443" y="3604"/>
                    <a:pt x="1" y="22346"/>
                    <a:pt x="1" y="26432"/>
                  </a:cubicBezTo>
                  <a:cubicBezTo>
                    <a:pt x="1" y="30516"/>
                    <a:pt x="5048" y="36043"/>
                    <a:pt x="7931" y="41569"/>
                  </a:cubicBezTo>
                  <a:cubicBezTo>
                    <a:pt x="10813" y="47095"/>
                    <a:pt x="15492" y="55890"/>
                    <a:pt x="15492" y="55890"/>
                  </a:cubicBezTo>
                  <a:lnTo>
                    <a:pt x="18504" y="55025"/>
                  </a:lnTo>
                  <a:cubicBezTo>
                    <a:pt x="18504" y="55025"/>
                    <a:pt x="15860" y="41810"/>
                    <a:pt x="14899" y="37724"/>
                  </a:cubicBezTo>
                  <a:cubicBezTo>
                    <a:pt x="13938" y="33639"/>
                    <a:pt x="6249" y="25230"/>
                    <a:pt x="6249" y="25230"/>
                  </a:cubicBezTo>
                  <a:lnTo>
                    <a:pt x="13698" y="3606"/>
                  </a:lnTo>
                  <a:lnTo>
                    <a:pt x="1923" y="1"/>
                  </a:ln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8" name="Google Shape;1218;p34"/>
            <p:cNvSpPr/>
            <p:nvPr/>
          </p:nvSpPr>
          <p:spPr>
            <a:xfrm>
              <a:off x="6031725" y="3431650"/>
              <a:ext cx="478725" cy="1407100"/>
            </a:xfrm>
            <a:custGeom>
              <a:avLst/>
              <a:gdLst/>
              <a:ahLst/>
              <a:cxnLst/>
              <a:rect l="l" t="t" r="r" b="b"/>
              <a:pathLst>
                <a:path w="19149" h="56284" extrusionOk="0">
                  <a:moveTo>
                    <a:pt x="1926" y="0"/>
                  </a:moveTo>
                  <a:cubicBezTo>
                    <a:pt x="1458" y="3503"/>
                    <a:pt x="0" y="22248"/>
                    <a:pt x="0" y="26471"/>
                  </a:cubicBezTo>
                  <a:cubicBezTo>
                    <a:pt x="0" y="29235"/>
                    <a:pt x="2193" y="32573"/>
                    <a:pt x="4515" y="36108"/>
                  </a:cubicBezTo>
                  <a:cubicBezTo>
                    <a:pt x="5723" y="37948"/>
                    <a:pt x="6974" y="39851"/>
                    <a:pt x="7964" y="41747"/>
                  </a:cubicBezTo>
                  <a:cubicBezTo>
                    <a:pt x="10815" y="47211"/>
                    <a:pt x="15479" y="55981"/>
                    <a:pt x="15526" y="56069"/>
                  </a:cubicBezTo>
                  <a:lnTo>
                    <a:pt x="15640" y="56284"/>
                  </a:lnTo>
                  <a:lnTo>
                    <a:pt x="19149" y="55275"/>
                  </a:lnTo>
                  <a:lnTo>
                    <a:pt x="19094" y="55006"/>
                  </a:lnTo>
                  <a:cubicBezTo>
                    <a:pt x="19067" y="54873"/>
                    <a:pt x="16439" y="41739"/>
                    <a:pt x="15487" y="37695"/>
                  </a:cubicBezTo>
                  <a:cubicBezTo>
                    <a:pt x="14575" y="33815"/>
                    <a:pt x="7905" y="26326"/>
                    <a:pt x="6888" y="25199"/>
                  </a:cubicBezTo>
                  <a:lnTo>
                    <a:pt x="14278" y="3742"/>
                  </a:lnTo>
                  <a:lnTo>
                    <a:pt x="13712" y="3546"/>
                  </a:lnTo>
                  <a:lnTo>
                    <a:pt x="6206" y="25341"/>
                  </a:lnTo>
                  <a:lnTo>
                    <a:pt x="6326" y="25471"/>
                  </a:lnTo>
                  <a:cubicBezTo>
                    <a:pt x="6401" y="25555"/>
                    <a:pt x="13973" y="33871"/>
                    <a:pt x="14906" y="37833"/>
                  </a:cubicBezTo>
                  <a:cubicBezTo>
                    <a:pt x="15779" y="41544"/>
                    <a:pt x="18071" y="52949"/>
                    <a:pt x="18453" y="54853"/>
                  </a:cubicBezTo>
                  <a:lnTo>
                    <a:pt x="15941" y="55574"/>
                  </a:lnTo>
                  <a:cubicBezTo>
                    <a:pt x="15206" y="54193"/>
                    <a:pt x="11095" y="46455"/>
                    <a:pt x="8495" y="41470"/>
                  </a:cubicBezTo>
                  <a:cubicBezTo>
                    <a:pt x="7491" y="39549"/>
                    <a:pt x="6233" y="37633"/>
                    <a:pt x="5015" y="35779"/>
                  </a:cubicBezTo>
                  <a:cubicBezTo>
                    <a:pt x="2743" y="32322"/>
                    <a:pt x="599" y="29057"/>
                    <a:pt x="599" y="26472"/>
                  </a:cubicBezTo>
                  <a:cubicBezTo>
                    <a:pt x="599" y="22262"/>
                    <a:pt x="2052" y="3573"/>
                    <a:pt x="2518" y="81"/>
                  </a:cubicBezTo>
                  <a:lnTo>
                    <a:pt x="1926" y="0"/>
                  </a:ln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9" name="Google Shape;1219;p34"/>
            <p:cNvSpPr/>
            <p:nvPr/>
          </p:nvSpPr>
          <p:spPr>
            <a:xfrm>
              <a:off x="6403650" y="4718825"/>
              <a:ext cx="30200" cy="59150"/>
            </a:xfrm>
            <a:custGeom>
              <a:avLst/>
              <a:gdLst/>
              <a:ahLst/>
              <a:cxnLst/>
              <a:rect l="l" t="t" r="r" b="b"/>
              <a:pathLst>
                <a:path w="1208" h="2366" extrusionOk="0">
                  <a:moveTo>
                    <a:pt x="170" y="0"/>
                  </a:moveTo>
                  <a:cubicBezTo>
                    <a:pt x="151" y="0"/>
                    <a:pt x="132" y="4"/>
                    <a:pt x="113" y="12"/>
                  </a:cubicBezTo>
                  <a:cubicBezTo>
                    <a:pt x="37" y="45"/>
                    <a:pt x="1" y="133"/>
                    <a:pt x="34" y="209"/>
                  </a:cubicBezTo>
                  <a:cubicBezTo>
                    <a:pt x="576" y="1496"/>
                    <a:pt x="899" y="2272"/>
                    <a:pt x="899" y="2272"/>
                  </a:cubicBezTo>
                  <a:cubicBezTo>
                    <a:pt x="922" y="2328"/>
                    <a:pt x="976" y="2365"/>
                    <a:pt x="1037" y="2365"/>
                  </a:cubicBezTo>
                  <a:cubicBezTo>
                    <a:pt x="1056" y="2365"/>
                    <a:pt x="1077" y="2361"/>
                    <a:pt x="1095" y="2354"/>
                  </a:cubicBezTo>
                  <a:cubicBezTo>
                    <a:pt x="1171" y="2322"/>
                    <a:pt x="1207" y="2234"/>
                    <a:pt x="1175" y="2158"/>
                  </a:cubicBezTo>
                  <a:cubicBezTo>
                    <a:pt x="1175" y="2158"/>
                    <a:pt x="852" y="1380"/>
                    <a:pt x="310" y="93"/>
                  </a:cubicBezTo>
                  <a:cubicBezTo>
                    <a:pt x="286" y="35"/>
                    <a:pt x="229" y="0"/>
                    <a:pt x="170"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20" name="Google Shape;1220;p34"/>
            <p:cNvSpPr/>
            <p:nvPr/>
          </p:nvSpPr>
          <p:spPr>
            <a:xfrm>
              <a:off x="6073300" y="3634525"/>
              <a:ext cx="321450" cy="1049975"/>
            </a:xfrm>
            <a:custGeom>
              <a:avLst/>
              <a:gdLst/>
              <a:ahLst/>
              <a:cxnLst/>
              <a:rect l="l" t="t" r="r" b="b"/>
              <a:pathLst>
                <a:path w="12858" h="41999" extrusionOk="0">
                  <a:moveTo>
                    <a:pt x="4544" y="1"/>
                  </a:moveTo>
                  <a:cubicBezTo>
                    <a:pt x="4477" y="1"/>
                    <a:pt x="4417" y="46"/>
                    <a:pt x="4399" y="113"/>
                  </a:cubicBezTo>
                  <a:cubicBezTo>
                    <a:pt x="4219" y="797"/>
                    <a:pt x="0" y="16913"/>
                    <a:pt x="2270" y="19749"/>
                  </a:cubicBezTo>
                  <a:cubicBezTo>
                    <a:pt x="3965" y="21867"/>
                    <a:pt x="10017" y="35951"/>
                    <a:pt x="12541" y="41907"/>
                  </a:cubicBezTo>
                  <a:cubicBezTo>
                    <a:pt x="12565" y="41962"/>
                    <a:pt x="12619" y="41997"/>
                    <a:pt x="12679" y="41999"/>
                  </a:cubicBezTo>
                  <a:lnTo>
                    <a:pt x="12679" y="41997"/>
                  </a:lnTo>
                  <a:cubicBezTo>
                    <a:pt x="12785" y="41997"/>
                    <a:pt x="12857" y="41889"/>
                    <a:pt x="12817" y="41791"/>
                  </a:cubicBezTo>
                  <a:cubicBezTo>
                    <a:pt x="9675" y="34377"/>
                    <a:pt x="4160" y="21632"/>
                    <a:pt x="2503" y="19562"/>
                  </a:cubicBezTo>
                  <a:cubicBezTo>
                    <a:pt x="328" y="16843"/>
                    <a:pt x="4645" y="356"/>
                    <a:pt x="4688" y="188"/>
                  </a:cubicBezTo>
                  <a:cubicBezTo>
                    <a:pt x="4710" y="108"/>
                    <a:pt x="4662" y="26"/>
                    <a:pt x="4582" y="6"/>
                  </a:cubicBezTo>
                  <a:cubicBezTo>
                    <a:pt x="4569" y="2"/>
                    <a:pt x="4556" y="1"/>
                    <a:pt x="454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21" name="Google Shape;1221;p34"/>
            <p:cNvSpPr/>
            <p:nvPr/>
          </p:nvSpPr>
          <p:spPr>
            <a:xfrm>
              <a:off x="6023425" y="3176175"/>
              <a:ext cx="443825" cy="465225"/>
            </a:xfrm>
            <a:custGeom>
              <a:avLst/>
              <a:gdLst/>
              <a:ahLst/>
              <a:cxnLst/>
              <a:rect l="l" t="t" r="r" b="b"/>
              <a:pathLst>
                <a:path w="17753" h="18609" extrusionOk="0">
                  <a:moveTo>
                    <a:pt x="16747" y="0"/>
                  </a:moveTo>
                  <a:lnTo>
                    <a:pt x="2423" y="1508"/>
                  </a:lnTo>
                  <a:cubicBezTo>
                    <a:pt x="2423" y="1508"/>
                    <a:pt x="0" y="16022"/>
                    <a:pt x="1256" y="16775"/>
                  </a:cubicBezTo>
                  <a:cubicBezTo>
                    <a:pt x="2513" y="17529"/>
                    <a:pt x="6539" y="18484"/>
                    <a:pt x="6539" y="18484"/>
                  </a:cubicBezTo>
                  <a:cubicBezTo>
                    <a:pt x="6539" y="18484"/>
                    <a:pt x="8604" y="18609"/>
                    <a:pt x="10921" y="18609"/>
                  </a:cubicBezTo>
                  <a:cubicBezTo>
                    <a:pt x="13757" y="18609"/>
                    <a:pt x="16973" y="18422"/>
                    <a:pt x="17250" y="17592"/>
                  </a:cubicBezTo>
                  <a:cubicBezTo>
                    <a:pt x="17752" y="16084"/>
                    <a:pt x="16747" y="0"/>
                    <a:pt x="16747"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22" name="Google Shape;1222;p34"/>
            <p:cNvSpPr/>
            <p:nvPr/>
          </p:nvSpPr>
          <p:spPr>
            <a:xfrm>
              <a:off x="6021175" y="3167950"/>
              <a:ext cx="453250" cy="481325"/>
            </a:xfrm>
            <a:custGeom>
              <a:avLst/>
              <a:gdLst/>
              <a:ahLst/>
              <a:cxnLst/>
              <a:rect l="l" t="t" r="r" b="b"/>
              <a:pathLst>
                <a:path w="18130" h="19253" extrusionOk="0">
                  <a:moveTo>
                    <a:pt x="16557" y="659"/>
                  </a:moveTo>
                  <a:cubicBezTo>
                    <a:pt x="16846" y="5332"/>
                    <a:pt x="17444" y="16662"/>
                    <a:pt x="17056" y="17826"/>
                  </a:cubicBezTo>
                  <a:cubicBezTo>
                    <a:pt x="16868" y="18392"/>
                    <a:pt x="14127" y="18647"/>
                    <a:pt x="10855" y="18647"/>
                  </a:cubicBezTo>
                  <a:cubicBezTo>
                    <a:pt x="9512" y="18647"/>
                    <a:pt x="8080" y="18604"/>
                    <a:pt x="6698" y="18522"/>
                  </a:cubicBezTo>
                  <a:cubicBezTo>
                    <a:pt x="6659" y="18513"/>
                    <a:pt x="2703" y="17570"/>
                    <a:pt x="1506" y="16851"/>
                  </a:cubicBezTo>
                  <a:cubicBezTo>
                    <a:pt x="861" y="16278"/>
                    <a:pt x="1638" y="8949"/>
                    <a:pt x="2769" y="2110"/>
                  </a:cubicBezTo>
                  <a:lnTo>
                    <a:pt x="16557" y="659"/>
                  </a:lnTo>
                  <a:close/>
                  <a:moveTo>
                    <a:pt x="17116" y="0"/>
                  </a:moveTo>
                  <a:lnTo>
                    <a:pt x="2255" y="1564"/>
                  </a:lnTo>
                  <a:lnTo>
                    <a:pt x="2217" y="1788"/>
                  </a:lnTo>
                  <a:cubicBezTo>
                    <a:pt x="1" y="15069"/>
                    <a:pt x="762" y="17103"/>
                    <a:pt x="1193" y="17361"/>
                  </a:cubicBezTo>
                  <a:cubicBezTo>
                    <a:pt x="2473" y="18130"/>
                    <a:pt x="6393" y="19066"/>
                    <a:pt x="6611" y="19112"/>
                  </a:cubicBezTo>
                  <a:cubicBezTo>
                    <a:pt x="7529" y="19168"/>
                    <a:pt x="9233" y="19252"/>
                    <a:pt x="11032" y="19252"/>
                  </a:cubicBezTo>
                  <a:cubicBezTo>
                    <a:pt x="14029" y="19252"/>
                    <a:pt x="17290" y="19017"/>
                    <a:pt x="17624" y="18017"/>
                  </a:cubicBezTo>
                  <a:cubicBezTo>
                    <a:pt x="18130" y="16496"/>
                    <a:pt x="17239" y="1963"/>
                    <a:pt x="17135" y="312"/>
                  </a:cubicBezTo>
                  <a:lnTo>
                    <a:pt x="17116" y="0"/>
                  </a:ln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23" name="Google Shape;1223;p34"/>
            <p:cNvSpPr/>
            <p:nvPr/>
          </p:nvSpPr>
          <p:spPr>
            <a:xfrm>
              <a:off x="6083975" y="2365675"/>
              <a:ext cx="358125" cy="848200"/>
            </a:xfrm>
            <a:custGeom>
              <a:avLst/>
              <a:gdLst/>
              <a:ahLst/>
              <a:cxnLst/>
              <a:rect l="l" t="t" r="r" b="b"/>
              <a:pathLst>
                <a:path w="14325" h="33928" extrusionOk="0">
                  <a:moveTo>
                    <a:pt x="10555" y="1"/>
                  </a:moveTo>
                  <a:cubicBezTo>
                    <a:pt x="10555" y="1"/>
                    <a:pt x="5277" y="755"/>
                    <a:pt x="5277" y="7036"/>
                  </a:cubicBezTo>
                  <a:cubicBezTo>
                    <a:pt x="5277" y="13319"/>
                    <a:pt x="1" y="33928"/>
                    <a:pt x="1" y="33928"/>
                  </a:cubicBezTo>
                  <a:lnTo>
                    <a:pt x="2153" y="33463"/>
                  </a:lnTo>
                  <a:lnTo>
                    <a:pt x="7539" y="5026"/>
                  </a:lnTo>
                  <a:cubicBezTo>
                    <a:pt x="7539" y="5026"/>
                    <a:pt x="8042" y="2764"/>
                    <a:pt x="10052" y="2764"/>
                  </a:cubicBezTo>
                  <a:cubicBezTo>
                    <a:pt x="12063" y="2764"/>
                    <a:pt x="12063" y="5277"/>
                    <a:pt x="12063" y="7288"/>
                  </a:cubicBezTo>
                  <a:cubicBezTo>
                    <a:pt x="12063" y="9298"/>
                    <a:pt x="12271" y="32620"/>
                    <a:pt x="12271" y="32620"/>
                  </a:cubicBezTo>
                  <a:lnTo>
                    <a:pt x="14325" y="32420"/>
                  </a:lnTo>
                  <a:cubicBezTo>
                    <a:pt x="14325" y="32420"/>
                    <a:pt x="14134" y="7549"/>
                    <a:pt x="14074" y="4273"/>
                  </a:cubicBezTo>
                  <a:cubicBezTo>
                    <a:pt x="14000" y="278"/>
                    <a:pt x="10555" y="1"/>
                    <a:pt x="10555"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24" name="Google Shape;1224;p34"/>
            <p:cNvSpPr/>
            <p:nvPr/>
          </p:nvSpPr>
          <p:spPr>
            <a:xfrm>
              <a:off x="6073750" y="2358150"/>
              <a:ext cx="375875" cy="865600"/>
            </a:xfrm>
            <a:custGeom>
              <a:avLst/>
              <a:gdLst/>
              <a:ahLst/>
              <a:cxnLst/>
              <a:rect l="l" t="t" r="r" b="b"/>
              <a:pathLst>
                <a:path w="15035" h="34624" extrusionOk="0">
                  <a:moveTo>
                    <a:pt x="10973" y="603"/>
                  </a:moveTo>
                  <a:cubicBezTo>
                    <a:pt x="11329" y="643"/>
                    <a:pt x="14118" y="1059"/>
                    <a:pt x="14182" y="4580"/>
                  </a:cubicBezTo>
                  <a:cubicBezTo>
                    <a:pt x="14240" y="7632"/>
                    <a:pt x="14411" y="29726"/>
                    <a:pt x="14431" y="32452"/>
                  </a:cubicBezTo>
                  <a:lnTo>
                    <a:pt x="12976" y="32592"/>
                  </a:lnTo>
                  <a:cubicBezTo>
                    <a:pt x="12950" y="29756"/>
                    <a:pt x="12771" y="9447"/>
                    <a:pt x="12771" y="7591"/>
                  </a:cubicBezTo>
                  <a:cubicBezTo>
                    <a:pt x="12771" y="5555"/>
                    <a:pt x="12771" y="2768"/>
                    <a:pt x="10461" y="2768"/>
                  </a:cubicBezTo>
                  <a:cubicBezTo>
                    <a:pt x="8681" y="2768"/>
                    <a:pt x="7847" y="4400"/>
                    <a:pt x="7655" y="5273"/>
                  </a:cubicBezTo>
                  <a:lnTo>
                    <a:pt x="2304" y="33514"/>
                  </a:lnTo>
                  <a:lnTo>
                    <a:pt x="818" y="33834"/>
                  </a:lnTo>
                  <a:cubicBezTo>
                    <a:pt x="1621" y="30659"/>
                    <a:pt x="5985" y="13136"/>
                    <a:pt x="5985" y="7339"/>
                  </a:cubicBezTo>
                  <a:cubicBezTo>
                    <a:pt x="5985" y="1591"/>
                    <a:pt x="10497" y="683"/>
                    <a:pt x="10973" y="603"/>
                  </a:cubicBezTo>
                  <a:close/>
                  <a:moveTo>
                    <a:pt x="10954" y="1"/>
                  </a:moveTo>
                  <a:lnTo>
                    <a:pt x="10922" y="6"/>
                  </a:lnTo>
                  <a:cubicBezTo>
                    <a:pt x="10866" y="13"/>
                    <a:pt x="5388" y="871"/>
                    <a:pt x="5388" y="7339"/>
                  </a:cubicBezTo>
                  <a:cubicBezTo>
                    <a:pt x="5388" y="13513"/>
                    <a:pt x="172" y="33949"/>
                    <a:pt x="120" y="34155"/>
                  </a:cubicBezTo>
                  <a:lnTo>
                    <a:pt x="0" y="34623"/>
                  </a:lnTo>
                  <a:lnTo>
                    <a:pt x="2818" y="34014"/>
                  </a:lnTo>
                  <a:lnTo>
                    <a:pt x="8242" y="5393"/>
                  </a:lnTo>
                  <a:cubicBezTo>
                    <a:pt x="8246" y="5373"/>
                    <a:pt x="8712" y="3365"/>
                    <a:pt x="10463" y="3365"/>
                  </a:cubicBezTo>
                  <a:cubicBezTo>
                    <a:pt x="12047" y="3365"/>
                    <a:pt x="12173" y="5197"/>
                    <a:pt x="12173" y="7590"/>
                  </a:cubicBezTo>
                  <a:cubicBezTo>
                    <a:pt x="12173" y="9579"/>
                    <a:pt x="12379" y="32691"/>
                    <a:pt x="12381" y="32924"/>
                  </a:cubicBezTo>
                  <a:lnTo>
                    <a:pt x="12384" y="33251"/>
                  </a:lnTo>
                  <a:lnTo>
                    <a:pt x="15035" y="32992"/>
                  </a:lnTo>
                  <a:lnTo>
                    <a:pt x="15034" y="32719"/>
                  </a:lnTo>
                  <a:cubicBezTo>
                    <a:pt x="15031" y="32470"/>
                    <a:pt x="14842" y="7808"/>
                    <a:pt x="14782" y="4569"/>
                  </a:cubicBezTo>
                  <a:cubicBezTo>
                    <a:pt x="14703" y="352"/>
                    <a:pt x="11026" y="7"/>
                    <a:pt x="10989" y="3"/>
                  </a:cubicBezTo>
                  <a:lnTo>
                    <a:pt x="10954" y="1"/>
                  </a:ln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25" name="Google Shape;1225;p34"/>
            <p:cNvSpPr/>
            <p:nvPr/>
          </p:nvSpPr>
          <p:spPr>
            <a:xfrm>
              <a:off x="5912650" y="2414525"/>
              <a:ext cx="492600" cy="1203625"/>
            </a:xfrm>
            <a:custGeom>
              <a:avLst/>
              <a:gdLst/>
              <a:ahLst/>
              <a:cxnLst/>
              <a:rect l="l" t="t" r="r" b="b"/>
              <a:pathLst>
                <a:path w="19704" h="48145" extrusionOk="0">
                  <a:moveTo>
                    <a:pt x="16874" y="0"/>
                  </a:moveTo>
                  <a:cubicBezTo>
                    <a:pt x="16157" y="0"/>
                    <a:pt x="15083" y="406"/>
                    <a:pt x="13897" y="2246"/>
                  </a:cubicBezTo>
                  <a:cubicBezTo>
                    <a:pt x="11774" y="5539"/>
                    <a:pt x="9467" y="18210"/>
                    <a:pt x="9467" y="21335"/>
                  </a:cubicBezTo>
                  <a:cubicBezTo>
                    <a:pt x="9467" y="24458"/>
                    <a:pt x="6840" y="28511"/>
                    <a:pt x="5286" y="30768"/>
                  </a:cubicBezTo>
                  <a:cubicBezTo>
                    <a:pt x="3019" y="34065"/>
                    <a:pt x="962" y="37496"/>
                    <a:pt x="481" y="40139"/>
                  </a:cubicBezTo>
                  <a:cubicBezTo>
                    <a:pt x="1" y="42782"/>
                    <a:pt x="105" y="47771"/>
                    <a:pt x="825" y="48011"/>
                  </a:cubicBezTo>
                  <a:cubicBezTo>
                    <a:pt x="1066" y="48091"/>
                    <a:pt x="1280" y="48145"/>
                    <a:pt x="1458" y="48145"/>
                  </a:cubicBezTo>
                  <a:cubicBezTo>
                    <a:pt x="1814" y="48145"/>
                    <a:pt x="2028" y="47931"/>
                    <a:pt x="2028" y="47291"/>
                  </a:cubicBezTo>
                  <a:cubicBezTo>
                    <a:pt x="2028" y="46330"/>
                    <a:pt x="1442" y="43502"/>
                    <a:pt x="2403" y="42782"/>
                  </a:cubicBezTo>
                  <a:cubicBezTo>
                    <a:pt x="3364" y="42061"/>
                    <a:pt x="3605" y="38217"/>
                    <a:pt x="3605" y="38217"/>
                  </a:cubicBezTo>
                  <a:cubicBezTo>
                    <a:pt x="3605" y="38217"/>
                    <a:pt x="13457" y="27404"/>
                    <a:pt x="14898" y="25001"/>
                  </a:cubicBezTo>
                  <a:cubicBezTo>
                    <a:pt x="16340" y="22599"/>
                    <a:pt x="18982" y="9624"/>
                    <a:pt x="18982" y="9624"/>
                  </a:cubicBezTo>
                  <a:cubicBezTo>
                    <a:pt x="18982" y="9624"/>
                    <a:pt x="19703" y="2655"/>
                    <a:pt x="17782" y="252"/>
                  </a:cubicBezTo>
                  <a:cubicBezTo>
                    <a:pt x="17782" y="252"/>
                    <a:pt x="17439" y="0"/>
                    <a:pt x="16874"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26" name="Google Shape;1226;p34"/>
            <p:cNvSpPr/>
            <p:nvPr/>
          </p:nvSpPr>
          <p:spPr>
            <a:xfrm>
              <a:off x="5908775" y="2407050"/>
              <a:ext cx="503650" cy="1218600"/>
            </a:xfrm>
            <a:custGeom>
              <a:avLst/>
              <a:gdLst/>
              <a:ahLst/>
              <a:cxnLst/>
              <a:rect l="l" t="t" r="r" b="b"/>
              <a:pathLst>
                <a:path w="20146" h="48744" extrusionOk="0">
                  <a:moveTo>
                    <a:pt x="17031" y="597"/>
                  </a:moveTo>
                  <a:cubicBezTo>
                    <a:pt x="17401" y="597"/>
                    <a:pt x="17650" y="725"/>
                    <a:pt x="17732" y="775"/>
                  </a:cubicBezTo>
                  <a:cubicBezTo>
                    <a:pt x="19519" y="3089"/>
                    <a:pt x="18847" y="9823"/>
                    <a:pt x="18845" y="9863"/>
                  </a:cubicBezTo>
                  <a:cubicBezTo>
                    <a:pt x="18818" y="9992"/>
                    <a:pt x="16196" y="22813"/>
                    <a:pt x="14797" y="25147"/>
                  </a:cubicBezTo>
                  <a:cubicBezTo>
                    <a:pt x="13387" y="27496"/>
                    <a:pt x="3638" y="38206"/>
                    <a:pt x="3539" y="38314"/>
                  </a:cubicBezTo>
                  <a:lnTo>
                    <a:pt x="3468" y="38392"/>
                  </a:lnTo>
                  <a:lnTo>
                    <a:pt x="3462" y="38497"/>
                  </a:lnTo>
                  <a:cubicBezTo>
                    <a:pt x="3372" y="39930"/>
                    <a:pt x="2998" y="42377"/>
                    <a:pt x="2379" y="42842"/>
                  </a:cubicBezTo>
                  <a:cubicBezTo>
                    <a:pt x="1506" y="43496"/>
                    <a:pt x="1686" y="45348"/>
                    <a:pt x="1818" y="46701"/>
                  </a:cubicBezTo>
                  <a:cubicBezTo>
                    <a:pt x="1853" y="47066"/>
                    <a:pt x="1884" y="47382"/>
                    <a:pt x="1884" y="47589"/>
                  </a:cubicBezTo>
                  <a:cubicBezTo>
                    <a:pt x="1884" y="47979"/>
                    <a:pt x="1796" y="48084"/>
                    <a:pt x="1759" y="48111"/>
                  </a:cubicBezTo>
                  <a:cubicBezTo>
                    <a:pt x="1727" y="48134"/>
                    <a:pt x="1677" y="48145"/>
                    <a:pt x="1610" y="48145"/>
                  </a:cubicBezTo>
                  <a:cubicBezTo>
                    <a:pt x="1491" y="48145"/>
                    <a:pt x="1318" y="48108"/>
                    <a:pt x="1099" y="48038"/>
                  </a:cubicBezTo>
                  <a:cubicBezTo>
                    <a:pt x="668" y="47682"/>
                    <a:pt x="415" y="43324"/>
                    <a:pt x="931" y="40490"/>
                  </a:cubicBezTo>
                  <a:cubicBezTo>
                    <a:pt x="1449" y="37641"/>
                    <a:pt x="3894" y="33844"/>
                    <a:pt x="5689" y="31236"/>
                  </a:cubicBezTo>
                  <a:cubicBezTo>
                    <a:pt x="7507" y="28594"/>
                    <a:pt x="9922" y="24725"/>
                    <a:pt x="9922" y="21633"/>
                  </a:cubicBezTo>
                  <a:cubicBezTo>
                    <a:pt x="9922" y="18597"/>
                    <a:pt x="12200" y="5971"/>
                    <a:pt x="14303" y="2707"/>
                  </a:cubicBezTo>
                  <a:cubicBezTo>
                    <a:pt x="15080" y="1502"/>
                    <a:pt x="15910" y="784"/>
                    <a:pt x="16706" y="629"/>
                  </a:cubicBezTo>
                  <a:cubicBezTo>
                    <a:pt x="16813" y="609"/>
                    <a:pt x="16923" y="597"/>
                    <a:pt x="17031" y="597"/>
                  </a:cubicBezTo>
                  <a:close/>
                  <a:moveTo>
                    <a:pt x="17029" y="0"/>
                  </a:moveTo>
                  <a:cubicBezTo>
                    <a:pt x="16900" y="0"/>
                    <a:pt x="16762" y="11"/>
                    <a:pt x="16615" y="38"/>
                  </a:cubicBezTo>
                  <a:cubicBezTo>
                    <a:pt x="15635" y="218"/>
                    <a:pt x="14686" y="1007"/>
                    <a:pt x="13801" y="2383"/>
                  </a:cubicBezTo>
                  <a:cubicBezTo>
                    <a:pt x="11651" y="5718"/>
                    <a:pt x="9323" y="18554"/>
                    <a:pt x="9323" y="21634"/>
                  </a:cubicBezTo>
                  <a:cubicBezTo>
                    <a:pt x="9323" y="24898"/>
                    <a:pt x="6217" y="29414"/>
                    <a:pt x="5196" y="30898"/>
                  </a:cubicBezTo>
                  <a:cubicBezTo>
                    <a:pt x="3370" y="33552"/>
                    <a:pt x="881" y="37422"/>
                    <a:pt x="342" y="40384"/>
                  </a:cubicBezTo>
                  <a:cubicBezTo>
                    <a:pt x="111" y="41657"/>
                    <a:pt x="0" y="43581"/>
                    <a:pt x="60" y="45286"/>
                  </a:cubicBezTo>
                  <a:cubicBezTo>
                    <a:pt x="166" y="48353"/>
                    <a:pt x="689" y="48528"/>
                    <a:pt x="887" y="48594"/>
                  </a:cubicBezTo>
                  <a:cubicBezTo>
                    <a:pt x="1132" y="48676"/>
                    <a:pt x="1382" y="48744"/>
                    <a:pt x="1613" y="48744"/>
                  </a:cubicBezTo>
                  <a:cubicBezTo>
                    <a:pt x="1793" y="48744"/>
                    <a:pt x="1962" y="48703"/>
                    <a:pt x="2109" y="48597"/>
                  </a:cubicBezTo>
                  <a:cubicBezTo>
                    <a:pt x="2360" y="48416"/>
                    <a:pt x="2481" y="48086"/>
                    <a:pt x="2481" y="47590"/>
                  </a:cubicBezTo>
                  <a:cubicBezTo>
                    <a:pt x="2481" y="47352"/>
                    <a:pt x="2449" y="47023"/>
                    <a:pt x="2412" y="46643"/>
                  </a:cubicBezTo>
                  <a:cubicBezTo>
                    <a:pt x="2309" y="45570"/>
                    <a:pt x="2134" y="43773"/>
                    <a:pt x="2738" y="43320"/>
                  </a:cubicBezTo>
                  <a:cubicBezTo>
                    <a:pt x="3718" y="42585"/>
                    <a:pt x="4000" y="39361"/>
                    <a:pt x="4051" y="38640"/>
                  </a:cubicBezTo>
                  <a:cubicBezTo>
                    <a:pt x="5010" y="37587"/>
                    <a:pt x="13918" y="27775"/>
                    <a:pt x="15311" y="25454"/>
                  </a:cubicBezTo>
                  <a:cubicBezTo>
                    <a:pt x="16762" y="23035"/>
                    <a:pt x="19324" y="10514"/>
                    <a:pt x="19436" y="9953"/>
                  </a:cubicBezTo>
                  <a:cubicBezTo>
                    <a:pt x="19467" y="9662"/>
                    <a:pt x="20146" y="2834"/>
                    <a:pt x="18171" y="364"/>
                  </a:cubicBezTo>
                  <a:lnTo>
                    <a:pt x="18114" y="310"/>
                  </a:lnTo>
                  <a:cubicBezTo>
                    <a:pt x="18094" y="295"/>
                    <a:pt x="17687" y="0"/>
                    <a:pt x="17029"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27" name="Google Shape;1227;p34"/>
            <p:cNvSpPr/>
            <p:nvPr/>
          </p:nvSpPr>
          <p:spPr>
            <a:xfrm>
              <a:off x="5951275" y="2414525"/>
              <a:ext cx="453975" cy="953650"/>
            </a:xfrm>
            <a:custGeom>
              <a:avLst/>
              <a:gdLst/>
              <a:ahLst/>
              <a:cxnLst/>
              <a:rect l="l" t="t" r="r" b="b"/>
              <a:pathLst>
                <a:path w="18159" h="38146" extrusionOk="0">
                  <a:moveTo>
                    <a:pt x="15329" y="0"/>
                  </a:moveTo>
                  <a:cubicBezTo>
                    <a:pt x="14612" y="0"/>
                    <a:pt x="13538" y="406"/>
                    <a:pt x="12352" y="2246"/>
                  </a:cubicBezTo>
                  <a:cubicBezTo>
                    <a:pt x="10229" y="5539"/>
                    <a:pt x="7922" y="18210"/>
                    <a:pt x="7922" y="21335"/>
                  </a:cubicBezTo>
                  <a:cubicBezTo>
                    <a:pt x="7922" y="24458"/>
                    <a:pt x="5295" y="28511"/>
                    <a:pt x="3741" y="30768"/>
                  </a:cubicBezTo>
                  <a:cubicBezTo>
                    <a:pt x="2288" y="32883"/>
                    <a:pt x="922" y="35053"/>
                    <a:pt x="0" y="37034"/>
                  </a:cubicBezTo>
                  <a:cubicBezTo>
                    <a:pt x="40" y="37073"/>
                    <a:pt x="772" y="37775"/>
                    <a:pt x="2124" y="38145"/>
                  </a:cubicBezTo>
                  <a:cubicBezTo>
                    <a:pt x="2936" y="37252"/>
                    <a:pt x="11977" y="27296"/>
                    <a:pt x="13353" y="25001"/>
                  </a:cubicBezTo>
                  <a:cubicBezTo>
                    <a:pt x="14795" y="22599"/>
                    <a:pt x="17437" y="9624"/>
                    <a:pt x="17437" y="9624"/>
                  </a:cubicBezTo>
                  <a:cubicBezTo>
                    <a:pt x="17437" y="9624"/>
                    <a:pt x="18158" y="2655"/>
                    <a:pt x="16237" y="252"/>
                  </a:cubicBezTo>
                  <a:cubicBezTo>
                    <a:pt x="16237" y="252"/>
                    <a:pt x="15894" y="0"/>
                    <a:pt x="15329" y="0"/>
                  </a:cubicBezTo>
                  <a:close/>
                </a:path>
              </a:pathLst>
            </a:custGeom>
            <a:solidFill>
              <a:srgbClr val="C6FF0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28" name="Google Shape;1228;p34"/>
            <p:cNvSpPr/>
            <p:nvPr/>
          </p:nvSpPr>
          <p:spPr>
            <a:xfrm>
              <a:off x="5942275" y="2407050"/>
              <a:ext cx="470150" cy="969550"/>
            </a:xfrm>
            <a:custGeom>
              <a:avLst/>
              <a:gdLst/>
              <a:ahLst/>
              <a:cxnLst/>
              <a:rect l="l" t="t" r="r" b="b"/>
              <a:pathLst>
                <a:path w="18806" h="38782" extrusionOk="0">
                  <a:moveTo>
                    <a:pt x="15691" y="597"/>
                  </a:moveTo>
                  <a:cubicBezTo>
                    <a:pt x="16061" y="597"/>
                    <a:pt x="16310" y="725"/>
                    <a:pt x="16393" y="775"/>
                  </a:cubicBezTo>
                  <a:cubicBezTo>
                    <a:pt x="18179" y="3090"/>
                    <a:pt x="17507" y="9823"/>
                    <a:pt x="17505" y="9863"/>
                  </a:cubicBezTo>
                  <a:cubicBezTo>
                    <a:pt x="17478" y="9992"/>
                    <a:pt x="14856" y="22815"/>
                    <a:pt x="13457" y="25147"/>
                  </a:cubicBezTo>
                  <a:cubicBezTo>
                    <a:pt x="12147" y="27331"/>
                    <a:pt x="3584" y="36787"/>
                    <a:pt x="2390" y="38105"/>
                  </a:cubicBezTo>
                  <a:cubicBezTo>
                    <a:pt x="1549" y="37844"/>
                    <a:pt x="983" y="37458"/>
                    <a:pt x="728" y="37255"/>
                  </a:cubicBezTo>
                  <a:cubicBezTo>
                    <a:pt x="1519" y="35597"/>
                    <a:pt x="2705" y="33625"/>
                    <a:pt x="4349" y="31236"/>
                  </a:cubicBezTo>
                  <a:cubicBezTo>
                    <a:pt x="6167" y="28595"/>
                    <a:pt x="8582" y="24725"/>
                    <a:pt x="8582" y="21634"/>
                  </a:cubicBezTo>
                  <a:cubicBezTo>
                    <a:pt x="8582" y="18597"/>
                    <a:pt x="10860" y="5971"/>
                    <a:pt x="12963" y="2707"/>
                  </a:cubicBezTo>
                  <a:cubicBezTo>
                    <a:pt x="13740" y="1502"/>
                    <a:pt x="14570" y="785"/>
                    <a:pt x="15366" y="629"/>
                  </a:cubicBezTo>
                  <a:cubicBezTo>
                    <a:pt x="15482" y="607"/>
                    <a:pt x="15591" y="597"/>
                    <a:pt x="15691" y="597"/>
                  </a:cubicBezTo>
                  <a:close/>
                  <a:moveTo>
                    <a:pt x="15689" y="0"/>
                  </a:moveTo>
                  <a:cubicBezTo>
                    <a:pt x="15560" y="0"/>
                    <a:pt x="15422" y="11"/>
                    <a:pt x="15275" y="38"/>
                  </a:cubicBezTo>
                  <a:cubicBezTo>
                    <a:pt x="14295" y="220"/>
                    <a:pt x="13346" y="1008"/>
                    <a:pt x="12459" y="2383"/>
                  </a:cubicBezTo>
                  <a:cubicBezTo>
                    <a:pt x="10310" y="5718"/>
                    <a:pt x="7983" y="18554"/>
                    <a:pt x="7983" y="21634"/>
                  </a:cubicBezTo>
                  <a:cubicBezTo>
                    <a:pt x="7983" y="24898"/>
                    <a:pt x="4876" y="29414"/>
                    <a:pt x="3855" y="30898"/>
                  </a:cubicBezTo>
                  <a:cubicBezTo>
                    <a:pt x="2125" y="33413"/>
                    <a:pt x="894" y="35477"/>
                    <a:pt x="90" y="37207"/>
                  </a:cubicBezTo>
                  <a:lnTo>
                    <a:pt x="0" y="37399"/>
                  </a:lnTo>
                  <a:lnTo>
                    <a:pt x="151" y="37547"/>
                  </a:lnTo>
                  <a:cubicBezTo>
                    <a:pt x="184" y="37579"/>
                    <a:pt x="968" y="38338"/>
                    <a:pt x="2406" y="38733"/>
                  </a:cubicBezTo>
                  <a:lnTo>
                    <a:pt x="2582" y="38781"/>
                  </a:lnTo>
                  <a:lnTo>
                    <a:pt x="2705" y="38646"/>
                  </a:lnTo>
                  <a:cubicBezTo>
                    <a:pt x="3712" y="37539"/>
                    <a:pt x="12583" y="27763"/>
                    <a:pt x="13969" y="25454"/>
                  </a:cubicBezTo>
                  <a:cubicBezTo>
                    <a:pt x="15421" y="23035"/>
                    <a:pt x="17982" y="10514"/>
                    <a:pt x="18095" y="9953"/>
                  </a:cubicBezTo>
                  <a:cubicBezTo>
                    <a:pt x="18125" y="9664"/>
                    <a:pt x="18806" y="2835"/>
                    <a:pt x="16830" y="364"/>
                  </a:cubicBezTo>
                  <a:lnTo>
                    <a:pt x="16774" y="310"/>
                  </a:lnTo>
                  <a:cubicBezTo>
                    <a:pt x="16753" y="295"/>
                    <a:pt x="16346" y="0"/>
                    <a:pt x="15689"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29" name="Google Shape;1229;p34"/>
            <p:cNvSpPr/>
            <p:nvPr/>
          </p:nvSpPr>
          <p:spPr>
            <a:xfrm>
              <a:off x="6268875" y="4807675"/>
              <a:ext cx="290625" cy="181400"/>
            </a:xfrm>
            <a:custGeom>
              <a:avLst/>
              <a:gdLst/>
              <a:ahLst/>
              <a:cxnLst/>
              <a:rect l="l" t="t" r="r" b="b"/>
              <a:pathLst>
                <a:path w="11625" h="7256" extrusionOk="0">
                  <a:moveTo>
                    <a:pt x="8924" y="0"/>
                  </a:moveTo>
                  <a:cubicBezTo>
                    <a:pt x="8376" y="0"/>
                    <a:pt x="7330" y="119"/>
                    <a:pt x="6304" y="888"/>
                  </a:cubicBezTo>
                  <a:cubicBezTo>
                    <a:pt x="6304" y="888"/>
                    <a:pt x="5315" y="3857"/>
                    <a:pt x="4820" y="4352"/>
                  </a:cubicBezTo>
                  <a:cubicBezTo>
                    <a:pt x="4326" y="4847"/>
                    <a:pt x="862" y="5960"/>
                    <a:pt x="367" y="6456"/>
                  </a:cubicBezTo>
                  <a:cubicBezTo>
                    <a:pt x="0" y="6822"/>
                    <a:pt x="1260" y="7256"/>
                    <a:pt x="3043" y="7256"/>
                  </a:cubicBezTo>
                  <a:cubicBezTo>
                    <a:pt x="3669" y="7256"/>
                    <a:pt x="4360" y="7202"/>
                    <a:pt x="5068" y="7073"/>
                  </a:cubicBezTo>
                  <a:cubicBezTo>
                    <a:pt x="7789" y="6579"/>
                    <a:pt x="10140" y="4476"/>
                    <a:pt x="10883" y="4104"/>
                  </a:cubicBezTo>
                  <a:cubicBezTo>
                    <a:pt x="11625" y="3733"/>
                    <a:pt x="9316" y="24"/>
                    <a:pt x="9316" y="24"/>
                  </a:cubicBezTo>
                  <a:cubicBezTo>
                    <a:pt x="9316" y="24"/>
                    <a:pt x="9170" y="0"/>
                    <a:pt x="8924"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30" name="Google Shape;1230;p34"/>
            <p:cNvSpPr/>
            <p:nvPr/>
          </p:nvSpPr>
          <p:spPr>
            <a:xfrm>
              <a:off x="6267850" y="4800175"/>
              <a:ext cx="289675" cy="196325"/>
            </a:xfrm>
            <a:custGeom>
              <a:avLst/>
              <a:gdLst/>
              <a:ahLst/>
              <a:cxnLst/>
              <a:rect l="l" t="t" r="r" b="b"/>
              <a:pathLst>
                <a:path w="11587" h="7853" extrusionOk="0">
                  <a:moveTo>
                    <a:pt x="8993" y="601"/>
                  </a:moveTo>
                  <a:cubicBezTo>
                    <a:pt x="9067" y="601"/>
                    <a:pt x="9130" y="603"/>
                    <a:pt x="9179" y="606"/>
                  </a:cubicBezTo>
                  <a:cubicBezTo>
                    <a:pt x="10170" y="2223"/>
                    <a:pt x="10904" y="3865"/>
                    <a:pt x="10789" y="4138"/>
                  </a:cubicBezTo>
                  <a:cubicBezTo>
                    <a:pt x="10588" y="4239"/>
                    <a:pt x="10313" y="4430"/>
                    <a:pt x="9933" y="4696"/>
                  </a:cubicBezTo>
                  <a:cubicBezTo>
                    <a:pt x="8852" y="5451"/>
                    <a:pt x="7045" y="6717"/>
                    <a:pt x="5054" y="7079"/>
                  </a:cubicBezTo>
                  <a:cubicBezTo>
                    <a:pt x="4345" y="7208"/>
                    <a:pt x="3682" y="7258"/>
                    <a:pt x="3096" y="7258"/>
                  </a:cubicBezTo>
                  <a:cubicBezTo>
                    <a:pt x="1899" y="7258"/>
                    <a:pt x="1022" y="7050"/>
                    <a:pt x="722" y="6887"/>
                  </a:cubicBezTo>
                  <a:cubicBezTo>
                    <a:pt x="1066" y="6664"/>
                    <a:pt x="1988" y="6290"/>
                    <a:pt x="2746" y="5981"/>
                  </a:cubicBezTo>
                  <a:cubicBezTo>
                    <a:pt x="4012" y="5466"/>
                    <a:pt x="4801" y="5135"/>
                    <a:pt x="5072" y="4864"/>
                  </a:cubicBezTo>
                  <a:cubicBezTo>
                    <a:pt x="5564" y="4371"/>
                    <a:pt x="6374" y="2039"/>
                    <a:pt x="6598" y="1373"/>
                  </a:cubicBezTo>
                  <a:cubicBezTo>
                    <a:pt x="7548" y="693"/>
                    <a:pt x="8511" y="601"/>
                    <a:pt x="8993" y="601"/>
                  </a:cubicBezTo>
                  <a:close/>
                  <a:moveTo>
                    <a:pt x="8961" y="0"/>
                  </a:moveTo>
                  <a:cubicBezTo>
                    <a:pt x="8365" y="0"/>
                    <a:pt x="7257" y="131"/>
                    <a:pt x="6165" y="949"/>
                  </a:cubicBezTo>
                  <a:lnTo>
                    <a:pt x="6090" y="1005"/>
                  </a:lnTo>
                  <a:lnTo>
                    <a:pt x="6061" y="1093"/>
                  </a:lnTo>
                  <a:cubicBezTo>
                    <a:pt x="5687" y="2217"/>
                    <a:pt x="4973" y="4117"/>
                    <a:pt x="4649" y="4442"/>
                  </a:cubicBezTo>
                  <a:cubicBezTo>
                    <a:pt x="4444" y="4646"/>
                    <a:pt x="3378" y="5078"/>
                    <a:pt x="2521" y="5427"/>
                  </a:cubicBezTo>
                  <a:cubicBezTo>
                    <a:pt x="1255" y="5941"/>
                    <a:pt x="466" y="6273"/>
                    <a:pt x="196" y="6544"/>
                  </a:cubicBezTo>
                  <a:cubicBezTo>
                    <a:pt x="39" y="6702"/>
                    <a:pt x="0" y="6914"/>
                    <a:pt x="99" y="7100"/>
                  </a:cubicBezTo>
                  <a:cubicBezTo>
                    <a:pt x="345" y="7571"/>
                    <a:pt x="1605" y="7852"/>
                    <a:pt x="3082" y="7852"/>
                  </a:cubicBezTo>
                  <a:cubicBezTo>
                    <a:pt x="3779" y="7852"/>
                    <a:pt x="4476" y="7791"/>
                    <a:pt x="5162" y="7668"/>
                  </a:cubicBezTo>
                  <a:cubicBezTo>
                    <a:pt x="7281" y="7283"/>
                    <a:pt x="9156" y="5971"/>
                    <a:pt x="10277" y="5187"/>
                  </a:cubicBezTo>
                  <a:cubicBezTo>
                    <a:pt x="10621" y="4944"/>
                    <a:pt x="10895" y="4754"/>
                    <a:pt x="11057" y="4673"/>
                  </a:cubicBezTo>
                  <a:cubicBezTo>
                    <a:pt x="11154" y="4624"/>
                    <a:pt x="11281" y="4524"/>
                    <a:pt x="11339" y="4319"/>
                  </a:cubicBezTo>
                  <a:cubicBezTo>
                    <a:pt x="11586" y="3441"/>
                    <a:pt x="10079" y="917"/>
                    <a:pt x="9611" y="166"/>
                  </a:cubicBezTo>
                  <a:lnTo>
                    <a:pt x="9539" y="51"/>
                  </a:lnTo>
                  <a:lnTo>
                    <a:pt x="9405" y="29"/>
                  </a:lnTo>
                  <a:cubicBezTo>
                    <a:pt x="9384" y="25"/>
                    <a:pt x="9221" y="0"/>
                    <a:pt x="8961" y="0"/>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31" name="Google Shape;1231;p34"/>
            <p:cNvSpPr/>
            <p:nvPr/>
          </p:nvSpPr>
          <p:spPr>
            <a:xfrm>
              <a:off x="6268850" y="4880875"/>
              <a:ext cx="278100" cy="108200"/>
            </a:xfrm>
            <a:custGeom>
              <a:avLst/>
              <a:gdLst/>
              <a:ahLst/>
              <a:cxnLst/>
              <a:rect l="l" t="t" r="r" b="b"/>
              <a:pathLst>
                <a:path w="11124" h="4328" extrusionOk="0">
                  <a:moveTo>
                    <a:pt x="10823" y="1"/>
                  </a:moveTo>
                  <a:cubicBezTo>
                    <a:pt x="10800" y="12"/>
                    <a:pt x="10775" y="21"/>
                    <a:pt x="10752" y="34"/>
                  </a:cubicBezTo>
                  <a:cubicBezTo>
                    <a:pt x="9652" y="635"/>
                    <a:pt x="7152" y="2435"/>
                    <a:pt x="4452" y="3034"/>
                  </a:cubicBezTo>
                  <a:cubicBezTo>
                    <a:pt x="2462" y="3476"/>
                    <a:pt x="1188" y="3534"/>
                    <a:pt x="654" y="3534"/>
                  </a:cubicBezTo>
                  <a:cubicBezTo>
                    <a:pt x="464" y="3534"/>
                    <a:pt x="368" y="3526"/>
                    <a:pt x="368" y="3526"/>
                  </a:cubicBezTo>
                  <a:lnTo>
                    <a:pt x="368" y="3526"/>
                  </a:lnTo>
                  <a:cubicBezTo>
                    <a:pt x="1" y="3893"/>
                    <a:pt x="1261" y="4328"/>
                    <a:pt x="3046" y="4328"/>
                  </a:cubicBezTo>
                  <a:cubicBezTo>
                    <a:pt x="3671" y="4328"/>
                    <a:pt x="4362" y="4274"/>
                    <a:pt x="5069" y="4145"/>
                  </a:cubicBezTo>
                  <a:cubicBezTo>
                    <a:pt x="7790" y="3651"/>
                    <a:pt x="10141" y="1548"/>
                    <a:pt x="10883" y="1176"/>
                  </a:cubicBezTo>
                  <a:cubicBezTo>
                    <a:pt x="11124" y="1057"/>
                    <a:pt x="11041" y="583"/>
                    <a:pt x="10823" y="1"/>
                  </a:cubicBez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32" name="Google Shape;1232;p34"/>
            <p:cNvSpPr/>
            <p:nvPr/>
          </p:nvSpPr>
          <p:spPr>
            <a:xfrm>
              <a:off x="6267850" y="4871150"/>
              <a:ext cx="290450" cy="125350"/>
            </a:xfrm>
            <a:custGeom>
              <a:avLst/>
              <a:gdLst/>
              <a:ahLst/>
              <a:cxnLst/>
              <a:rect l="l" t="t" r="r" b="b"/>
              <a:pathLst>
                <a:path w="11618" h="5014" extrusionOk="0">
                  <a:moveTo>
                    <a:pt x="10694" y="824"/>
                  </a:moveTo>
                  <a:cubicBezTo>
                    <a:pt x="10801" y="1188"/>
                    <a:pt x="10772" y="1300"/>
                    <a:pt x="10785" y="1300"/>
                  </a:cubicBezTo>
                  <a:cubicBezTo>
                    <a:pt x="10584" y="1401"/>
                    <a:pt x="10311" y="1594"/>
                    <a:pt x="9933" y="1857"/>
                  </a:cubicBezTo>
                  <a:cubicBezTo>
                    <a:pt x="8852" y="2613"/>
                    <a:pt x="7045" y="3878"/>
                    <a:pt x="5054" y="4241"/>
                  </a:cubicBezTo>
                  <a:cubicBezTo>
                    <a:pt x="4346" y="4370"/>
                    <a:pt x="3685" y="4420"/>
                    <a:pt x="3100" y="4420"/>
                  </a:cubicBezTo>
                  <a:cubicBezTo>
                    <a:pt x="2286" y="4420"/>
                    <a:pt x="1620" y="4324"/>
                    <a:pt x="1181" y="4211"/>
                  </a:cubicBezTo>
                  <a:lnTo>
                    <a:pt x="1182" y="4211"/>
                  </a:lnTo>
                  <a:cubicBezTo>
                    <a:pt x="1869" y="4177"/>
                    <a:pt x="2996" y="4062"/>
                    <a:pt x="4556" y="3716"/>
                  </a:cubicBezTo>
                  <a:cubicBezTo>
                    <a:pt x="6745" y="3230"/>
                    <a:pt x="8760" y="1999"/>
                    <a:pt x="10094" y="1185"/>
                  </a:cubicBezTo>
                  <a:cubicBezTo>
                    <a:pt x="10316" y="1050"/>
                    <a:pt x="10518" y="927"/>
                    <a:pt x="10694" y="824"/>
                  </a:cubicBezTo>
                  <a:close/>
                  <a:moveTo>
                    <a:pt x="10998" y="1"/>
                  </a:moveTo>
                  <a:lnTo>
                    <a:pt x="10648" y="161"/>
                  </a:lnTo>
                  <a:cubicBezTo>
                    <a:pt x="10417" y="288"/>
                    <a:pt x="10125" y="467"/>
                    <a:pt x="9783" y="675"/>
                  </a:cubicBezTo>
                  <a:cubicBezTo>
                    <a:pt x="8482" y="1468"/>
                    <a:pt x="6519" y="2667"/>
                    <a:pt x="4427" y="3132"/>
                  </a:cubicBezTo>
                  <a:cubicBezTo>
                    <a:pt x="2466" y="3568"/>
                    <a:pt x="1206" y="3625"/>
                    <a:pt x="693" y="3625"/>
                  </a:cubicBezTo>
                  <a:cubicBezTo>
                    <a:pt x="521" y="3625"/>
                    <a:pt x="433" y="3619"/>
                    <a:pt x="429" y="3618"/>
                  </a:cubicBezTo>
                  <a:lnTo>
                    <a:pt x="293" y="3608"/>
                  </a:lnTo>
                  <a:lnTo>
                    <a:pt x="196" y="3705"/>
                  </a:lnTo>
                  <a:cubicBezTo>
                    <a:pt x="39" y="3863"/>
                    <a:pt x="0" y="4075"/>
                    <a:pt x="99" y="4261"/>
                  </a:cubicBezTo>
                  <a:cubicBezTo>
                    <a:pt x="345" y="4732"/>
                    <a:pt x="1605" y="5013"/>
                    <a:pt x="3082" y="5013"/>
                  </a:cubicBezTo>
                  <a:cubicBezTo>
                    <a:pt x="3779" y="5013"/>
                    <a:pt x="4476" y="4952"/>
                    <a:pt x="5162" y="4829"/>
                  </a:cubicBezTo>
                  <a:cubicBezTo>
                    <a:pt x="7280" y="4444"/>
                    <a:pt x="9156" y="3132"/>
                    <a:pt x="10277" y="2348"/>
                  </a:cubicBezTo>
                  <a:cubicBezTo>
                    <a:pt x="10621" y="2105"/>
                    <a:pt x="10895" y="1915"/>
                    <a:pt x="11057" y="1834"/>
                  </a:cubicBezTo>
                  <a:cubicBezTo>
                    <a:pt x="11617" y="1554"/>
                    <a:pt x="11272" y="632"/>
                    <a:pt x="11142" y="285"/>
                  </a:cubicBezTo>
                  <a:lnTo>
                    <a:pt x="10998" y="1"/>
                  </a:ln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33" name="Google Shape;1233;p34"/>
            <p:cNvSpPr/>
            <p:nvPr/>
          </p:nvSpPr>
          <p:spPr>
            <a:xfrm>
              <a:off x="6365825" y="3176175"/>
              <a:ext cx="96425" cy="462775"/>
            </a:xfrm>
            <a:custGeom>
              <a:avLst/>
              <a:gdLst/>
              <a:ahLst/>
              <a:cxnLst/>
              <a:rect l="l" t="t" r="r" b="b"/>
              <a:pathLst>
                <a:path w="3857" h="18511" extrusionOk="0">
                  <a:moveTo>
                    <a:pt x="3051" y="0"/>
                  </a:moveTo>
                  <a:lnTo>
                    <a:pt x="1389" y="151"/>
                  </a:lnTo>
                  <a:cubicBezTo>
                    <a:pt x="1389" y="151"/>
                    <a:pt x="0" y="18289"/>
                    <a:pt x="1699" y="18484"/>
                  </a:cubicBezTo>
                  <a:cubicBezTo>
                    <a:pt x="1853" y="18502"/>
                    <a:pt x="1997" y="18510"/>
                    <a:pt x="2131" y="18510"/>
                  </a:cubicBezTo>
                  <a:cubicBezTo>
                    <a:pt x="3477" y="18510"/>
                    <a:pt x="3856" y="17650"/>
                    <a:pt x="3856" y="16520"/>
                  </a:cubicBezTo>
                  <a:cubicBezTo>
                    <a:pt x="3856" y="15276"/>
                    <a:pt x="3051" y="0"/>
                    <a:pt x="3051"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34" name="Google Shape;1234;p34"/>
            <p:cNvSpPr/>
            <p:nvPr/>
          </p:nvSpPr>
          <p:spPr>
            <a:xfrm>
              <a:off x="6374050" y="3168025"/>
              <a:ext cx="95650" cy="478400"/>
            </a:xfrm>
            <a:custGeom>
              <a:avLst/>
              <a:gdLst/>
              <a:ahLst/>
              <a:cxnLst/>
              <a:rect l="l" t="t" r="r" b="b"/>
              <a:pathLst>
                <a:path w="3826" h="19136" extrusionOk="0">
                  <a:moveTo>
                    <a:pt x="2440" y="652"/>
                  </a:moveTo>
                  <a:cubicBezTo>
                    <a:pt x="2553" y="2831"/>
                    <a:pt x="3227" y="15722"/>
                    <a:pt x="3227" y="16846"/>
                  </a:cubicBezTo>
                  <a:cubicBezTo>
                    <a:pt x="3227" y="17521"/>
                    <a:pt x="3085" y="17977"/>
                    <a:pt x="2792" y="18238"/>
                  </a:cubicBezTo>
                  <a:cubicBezTo>
                    <a:pt x="2567" y="18439"/>
                    <a:pt x="2229" y="18540"/>
                    <a:pt x="1794" y="18540"/>
                  </a:cubicBezTo>
                  <a:cubicBezTo>
                    <a:pt x="1676" y="18540"/>
                    <a:pt x="1551" y="18532"/>
                    <a:pt x="1420" y="18518"/>
                  </a:cubicBezTo>
                  <a:cubicBezTo>
                    <a:pt x="563" y="18034"/>
                    <a:pt x="706" y="9153"/>
                    <a:pt x="1338" y="753"/>
                  </a:cubicBezTo>
                  <a:lnTo>
                    <a:pt x="2440" y="652"/>
                  </a:lnTo>
                  <a:close/>
                  <a:moveTo>
                    <a:pt x="3004" y="1"/>
                  </a:moveTo>
                  <a:lnTo>
                    <a:pt x="780" y="203"/>
                  </a:lnTo>
                  <a:lnTo>
                    <a:pt x="761" y="454"/>
                  </a:lnTo>
                  <a:cubicBezTo>
                    <a:pt x="757" y="500"/>
                    <a:pt x="411" y="5048"/>
                    <a:pt x="279" y="9563"/>
                  </a:cubicBezTo>
                  <a:cubicBezTo>
                    <a:pt x="0" y="18954"/>
                    <a:pt x="870" y="19054"/>
                    <a:pt x="1335" y="19108"/>
                  </a:cubicBezTo>
                  <a:cubicBezTo>
                    <a:pt x="1489" y="19125"/>
                    <a:pt x="1642" y="19134"/>
                    <a:pt x="1796" y="19136"/>
                  </a:cubicBezTo>
                  <a:cubicBezTo>
                    <a:pt x="2386" y="19136"/>
                    <a:pt x="2854" y="18985"/>
                    <a:pt x="3190" y="18684"/>
                  </a:cubicBezTo>
                  <a:cubicBezTo>
                    <a:pt x="3618" y="18303"/>
                    <a:pt x="3826" y="17702"/>
                    <a:pt x="3826" y="16846"/>
                  </a:cubicBezTo>
                  <a:cubicBezTo>
                    <a:pt x="3826" y="15609"/>
                    <a:pt x="3052" y="935"/>
                    <a:pt x="3019" y="311"/>
                  </a:cubicBezTo>
                  <a:lnTo>
                    <a:pt x="3004" y="1"/>
                  </a:lnTo>
                  <a:close/>
                </a:path>
              </a:pathLst>
            </a:custGeom>
            <a:solidFill>
              <a:srgbClr val="26323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269" name="Google Shape;1269;p34"/>
          <p:cNvSpPr/>
          <p:nvPr/>
        </p:nvSpPr>
        <p:spPr>
          <a:xfrm>
            <a:off x="1674426" y="845060"/>
            <a:ext cx="8959694" cy="5863239"/>
          </a:xfrm>
          <a:prstGeom prst="donut">
            <a:avLst>
              <a:gd name="adj" fmla="val 9454"/>
            </a:avLst>
          </a:prstGeom>
          <a:solidFill>
            <a:schemeClr val="bg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76" name="Google Shape;1276;p34"/>
          <p:cNvSpPr txBox="1">
            <a:spLocks noGrp="1"/>
          </p:cNvSpPr>
          <p:nvPr>
            <p:ph type="subTitle" idx="4294967295"/>
          </p:nvPr>
        </p:nvSpPr>
        <p:spPr>
          <a:xfrm>
            <a:off x="1847508" y="2344649"/>
            <a:ext cx="8747762" cy="2806184"/>
          </a:xfrm>
          <a:prstGeom prst="rect">
            <a:avLst/>
          </a:prstGeom>
        </p:spPr>
        <p:txBody>
          <a:bodyPr spcFirstLastPara="1" vert="horz" wrap="square" lIns="121900" tIns="121900" rIns="121900" bIns="121900" rtlCol="0" anchor="t" anchorCtr="0">
            <a:noAutofit/>
          </a:bodyPr>
          <a:lstStyle/>
          <a:p>
            <a:pPr marL="0" lvl="0" indent="0" algn="just" rtl="1">
              <a:lnSpc>
                <a:spcPct val="100000"/>
              </a:lnSpc>
              <a:buNone/>
            </a:pPr>
            <a:r>
              <a:rPr lang="fa-IR" sz="2400" dirty="0">
                <a:effectLst/>
                <a:latin typeface="Times New Roman" panose="02020603050405020304" pitchFamily="18" charset="0"/>
                <a:ea typeface="Calibri" panose="020F0502020204030204" pitchFamily="34" charset="0"/>
                <a:cs typeface="B Nazanin" panose="00000400000000000000" pitchFamily="2" charset="-78"/>
              </a:rPr>
              <a:t>در این پژوهش استفاده توامان از مصاحبه و پرسشنامه و مراجعه های متعدد و دسترسی محدود به برخی از جوامع هدف مورد بررسی، به دلیل مشکلات زمانی یکی از مهم ترین محدودیت ها از بعد زمانی بوده است. همچنین تحلیل پرسشنامه ای همواره با خطای قابل پذیرشی رو به رو می باشد که جز محدودیت های ذاتی تمامی تحقیقات کمی و کیفی می باشد. در نهایت کمبود تحقیقات مشابه داخلی و خارجی سبب گردید که امکان ارزیابی مستقیم و مقایسه ای نتایج این تحقیق با نتایج تحقیقات مشابه با </a:t>
            </a:r>
            <a:r>
              <a:rPr lang="fa-IR" sz="2400" dirty="0" err="1">
                <a:effectLst/>
                <a:latin typeface="Times New Roman" panose="02020603050405020304" pitchFamily="18" charset="0"/>
                <a:ea typeface="Calibri" panose="020F0502020204030204" pitchFamily="34" charset="0"/>
                <a:cs typeface="B Nazanin" panose="00000400000000000000" pitchFamily="2" charset="-78"/>
              </a:rPr>
              <a:t>محدودیت‌هایی</a:t>
            </a:r>
            <a:r>
              <a:rPr lang="fa-IR" sz="2400" dirty="0">
                <a:effectLst/>
                <a:latin typeface="Times New Roman" panose="02020603050405020304" pitchFamily="18" charset="0"/>
                <a:ea typeface="Calibri" panose="020F0502020204030204" pitchFamily="34" charset="0"/>
                <a:cs typeface="B Nazanin" panose="00000400000000000000" pitchFamily="2" charset="-78"/>
              </a:rPr>
              <a:t> رو به رو شود. </a:t>
            </a:r>
            <a:endParaRPr sz="1050" dirty="0">
              <a:cs typeface="B Nazanin" panose="00000400000000000000" pitchFamily="2" charset="-78"/>
            </a:endParaRPr>
          </a:p>
        </p:txBody>
      </p:sp>
      <p:grpSp>
        <p:nvGrpSpPr>
          <p:cNvPr id="52" name="Google Shape;372;p26"/>
          <p:cNvGrpSpPr/>
          <p:nvPr/>
        </p:nvGrpSpPr>
        <p:grpSpPr>
          <a:xfrm>
            <a:off x="205879" y="291604"/>
            <a:ext cx="2758425" cy="2152182"/>
            <a:chOff x="1119425" y="1408200"/>
            <a:chExt cx="5029950" cy="3924475"/>
          </a:xfrm>
        </p:grpSpPr>
        <p:sp>
          <p:nvSpPr>
            <p:cNvPr id="53" name="Google Shape;373;p26"/>
            <p:cNvSpPr/>
            <p:nvPr/>
          </p:nvSpPr>
          <p:spPr>
            <a:xfrm>
              <a:off x="4430425" y="4552400"/>
              <a:ext cx="1709725" cy="772725"/>
            </a:xfrm>
            <a:custGeom>
              <a:avLst/>
              <a:gdLst/>
              <a:ahLst/>
              <a:cxnLst/>
              <a:rect l="l" t="t" r="r" b="b"/>
              <a:pathLst>
                <a:path w="68389" h="30909" extrusionOk="0">
                  <a:moveTo>
                    <a:pt x="68388" y="1"/>
                  </a:moveTo>
                  <a:lnTo>
                    <a:pt x="988" y="25476"/>
                  </a:lnTo>
                  <a:lnTo>
                    <a:pt x="0" y="30908"/>
                  </a:lnTo>
                  <a:lnTo>
                    <a:pt x="67894" y="5435"/>
                  </a:lnTo>
                  <a:lnTo>
                    <a:pt x="68388" y="1"/>
                  </a:lnTo>
                  <a:close/>
                </a:path>
              </a:pathLst>
            </a:custGeom>
            <a:solidFill>
              <a:srgbClr val="C6FF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Google Shape;374;p26"/>
            <p:cNvSpPr/>
            <p:nvPr/>
          </p:nvSpPr>
          <p:spPr>
            <a:xfrm>
              <a:off x="4422150" y="4544825"/>
              <a:ext cx="1725925" cy="787850"/>
            </a:xfrm>
            <a:custGeom>
              <a:avLst/>
              <a:gdLst/>
              <a:ahLst/>
              <a:cxnLst/>
              <a:rect l="l" t="t" r="r" b="b"/>
              <a:pathLst>
                <a:path w="69037" h="31514" extrusionOk="0">
                  <a:moveTo>
                    <a:pt x="68374" y="757"/>
                  </a:moveTo>
                  <a:lnTo>
                    <a:pt x="67941" y="5521"/>
                  </a:lnTo>
                  <a:lnTo>
                    <a:pt x="724" y="30742"/>
                  </a:lnTo>
                  <a:lnTo>
                    <a:pt x="724" y="30742"/>
                  </a:lnTo>
                  <a:lnTo>
                    <a:pt x="1585" y="26001"/>
                  </a:lnTo>
                  <a:lnTo>
                    <a:pt x="68374" y="757"/>
                  </a:lnTo>
                  <a:close/>
                  <a:moveTo>
                    <a:pt x="68720" y="1"/>
                  </a:moveTo>
                  <a:cubicBezTo>
                    <a:pt x="68685" y="1"/>
                    <a:pt x="68648" y="7"/>
                    <a:pt x="68612" y="21"/>
                  </a:cubicBezTo>
                  <a:lnTo>
                    <a:pt x="1212" y="25496"/>
                  </a:lnTo>
                  <a:cubicBezTo>
                    <a:pt x="1112" y="25532"/>
                    <a:pt x="1041" y="25620"/>
                    <a:pt x="1021" y="25725"/>
                  </a:cubicBezTo>
                  <a:lnTo>
                    <a:pt x="35" y="31158"/>
                  </a:lnTo>
                  <a:cubicBezTo>
                    <a:pt x="0" y="31343"/>
                    <a:pt x="143" y="31514"/>
                    <a:pt x="331" y="31514"/>
                  </a:cubicBezTo>
                  <a:cubicBezTo>
                    <a:pt x="367" y="31514"/>
                    <a:pt x="403" y="31507"/>
                    <a:pt x="437" y="31495"/>
                  </a:cubicBezTo>
                  <a:lnTo>
                    <a:pt x="68330" y="6019"/>
                  </a:lnTo>
                  <a:cubicBezTo>
                    <a:pt x="68440" y="5979"/>
                    <a:pt x="68514" y="5880"/>
                    <a:pt x="68526" y="5764"/>
                  </a:cubicBezTo>
                  <a:lnTo>
                    <a:pt x="69019" y="331"/>
                  </a:lnTo>
                  <a:cubicBezTo>
                    <a:pt x="69036" y="147"/>
                    <a:pt x="68890" y="1"/>
                    <a:pt x="68720" y="1"/>
                  </a:cubicBezTo>
                  <a:close/>
                </a:path>
              </a:pathLst>
            </a:custGeom>
            <a:solidFill>
              <a:srgbClr val="2632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Google Shape;375;p26"/>
            <p:cNvSpPr/>
            <p:nvPr/>
          </p:nvSpPr>
          <p:spPr>
            <a:xfrm>
              <a:off x="4471675" y="4721000"/>
              <a:ext cx="1414175" cy="525075"/>
            </a:xfrm>
            <a:custGeom>
              <a:avLst/>
              <a:gdLst/>
              <a:ahLst/>
              <a:cxnLst/>
              <a:rect l="l" t="t" r="r" b="b"/>
              <a:pathLst>
                <a:path w="56567" h="21003" extrusionOk="0">
                  <a:moveTo>
                    <a:pt x="56396" y="0"/>
                  </a:moveTo>
                  <a:cubicBezTo>
                    <a:pt x="56379" y="0"/>
                    <a:pt x="56361" y="3"/>
                    <a:pt x="56343" y="10"/>
                  </a:cubicBezTo>
                  <a:lnTo>
                    <a:pt x="159" y="20710"/>
                  </a:lnTo>
                  <a:cubicBezTo>
                    <a:pt x="1" y="20768"/>
                    <a:pt x="43" y="21002"/>
                    <a:pt x="211" y="21003"/>
                  </a:cubicBezTo>
                  <a:cubicBezTo>
                    <a:pt x="230" y="21003"/>
                    <a:pt x="247" y="20999"/>
                    <a:pt x="264" y="20992"/>
                  </a:cubicBezTo>
                  <a:lnTo>
                    <a:pt x="56448" y="293"/>
                  </a:lnTo>
                  <a:cubicBezTo>
                    <a:pt x="56526" y="264"/>
                    <a:pt x="56566" y="178"/>
                    <a:pt x="56538" y="99"/>
                  </a:cubicBezTo>
                  <a:cubicBezTo>
                    <a:pt x="56515" y="38"/>
                    <a:pt x="56457" y="0"/>
                    <a:pt x="56396" y="0"/>
                  </a:cubicBezTo>
                  <a:close/>
                </a:path>
              </a:pathLst>
            </a:custGeom>
            <a:solidFill>
              <a:srgbClr val="2632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Google Shape;376;p26"/>
            <p:cNvSpPr/>
            <p:nvPr/>
          </p:nvSpPr>
          <p:spPr>
            <a:xfrm>
              <a:off x="4434700" y="4948950"/>
              <a:ext cx="908950" cy="340225"/>
            </a:xfrm>
            <a:custGeom>
              <a:avLst/>
              <a:gdLst/>
              <a:ahLst/>
              <a:cxnLst/>
              <a:rect l="l" t="t" r="r" b="b"/>
              <a:pathLst>
                <a:path w="36358" h="13609" extrusionOk="0">
                  <a:moveTo>
                    <a:pt x="36187" y="0"/>
                  </a:moveTo>
                  <a:cubicBezTo>
                    <a:pt x="36171" y="0"/>
                    <a:pt x="36154" y="3"/>
                    <a:pt x="36137" y="9"/>
                  </a:cubicBezTo>
                  <a:lnTo>
                    <a:pt x="159" y="13315"/>
                  </a:lnTo>
                  <a:cubicBezTo>
                    <a:pt x="1" y="13374"/>
                    <a:pt x="42" y="13609"/>
                    <a:pt x="211" y="13609"/>
                  </a:cubicBezTo>
                  <a:cubicBezTo>
                    <a:pt x="230" y="13609"/>
                    <a:pt x="247" y="13605"/>
                    <a:pt x="264" y="13599"/>
                  </a:cubicBezTo>
                  <a:lnTo>
                    <a:pt x="36242" y="293"/>
                  </a:lnTo>
                  <a:cubicBezTo>
                    <a:pt x="36319" y="263"/>
                    <a:pt x="36358" y="177"/>
                    <a:pt x="36329" y="100"/>
                  </a:cubicBezTo>
                  <a:cubicBezTo>
                    <a:pt x="36306" y="38"/>
                    <a:pt x="36249" y="0"/>
                    <a:pt x="36187" y="0"/>
                  </a:cubicBezTo>
                  <a:close/>
                </a:path>
              </a:pathLst>
            </a:custGeom>
            <a:solidFill>
              <a:srgbClr val="2632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Google Shape;377;p26"/>
            <p:cNvSpPr/>
            <p:nvPr/>
          </p:nvSpPr>
          <p:spPr>
            <a:xfrm>
              <a:off x="2731550" y="3426875"/>
              <a:ext cx="1731425" cy="1905800"/>
            </a:xfrm>
            <a:custGeom>
              <a:avLst/>
              <a:gdLst/>
              <a:ahLst/>
              <a:cxnLst/>
              <a:rect l="l" t="t" r="r" b="b"/>
              <a:pathLst>
                <a:path w="69257" h="76232" extrusionOk="0">
                  <a:moveTo>
                    <a:pt x="605" y="1044"/>
                  </a:moveTo>
                  <a:lnTo>
                    <a:pt x="68618" y="70595"/>
                  </a:lnTo>
                  <a:lnTo>
                    <a:pt x="67762" y="75301"/>
                  </a:lnTo>
                  <a:lnTo>
                    <a:pt x="604" y="6602"/>
                  </a:lnTo>
                  <a:lnTo>
                    <a:pt x="605" y="1044"/>
                  </a:lnTo>
                  <a:close/>
                  <a:moveTo>
                    <a:pt x="305" y="0"/>
                  </a:moveTo>
                  <a:cubicBezTo>
                    <a:pt x="150" y="0"/>
                    <a:pt x="0" y="121"/>
                    <a:pt x="0" y="303"/>
                  </a:cubicBezTo>
                  <a:lnTo>
                    <a:pt x="0" y="6725"/>
                  </a:lnTo>
                  <a:cubicBezTo>
                    <a:pt x="0" y="6803"/>
                    <a:pt x="31" y="6879"/>
                    <a:pt x="86" y="6935"/>
                  </a:cubicBezTo>
                  <a:lnTo>
                    <a:pt x="67739" y="76141"/>
                  </a:lnTo>
                  <a:cubicBezTo>
                    <a:pt x="67797" y="76199"/>
                    <a:pt x="67873" y="76231"/>
                    <a:pt x="67955" y="76232"/>
                  </a:cubicBezTo>
                  <a:lnTo>
                    <a:pt x="67955" y="76232"/>
                  </a:lnTo>
                  <a:cubicBezTo>
                    <a:pt x="68101" y="76231"/>
                    <a:pt x="68225" y="76127"/>
                    <a:pt x="68251" y="75983"/>
                  </a:cubicBezTo>
                  <a:lnTo>
                    <a:pt x="69239" y="70549"/>
                  </a:lnTo>
                  <a:cubicBezTo>
                    <a:pt x="69256" y="70453"/>
                    <a:pt x="69226" y="70354"/>
                    <a:pt x="69158" y="70284"/>
                  </a:cubicBezTo>
                  <a:lnTo>
                    <a:pt x="518" y="92"/>
                  </a:lnTo>
                  <a:cubicBezTo>
                    <a:pt x="456" y="29"/>
                    <a:pt x="380" y="0"/>
                    <a:pt x="305" y="0"/>
                  </a:cubicBezTo>
                  <a:close/>
                  <a:moveTo>
                    <a:pt x="67955" y="76232"/>
                  </a:moveTo>
                  <a:cubicBezTo>
                    <a:pt x="67955" y="76232"/>
                    <a:pt x="67954" y="76232"/>
                    <a:pt x="67954" y="76232"/>
                  </a:cubicBezTo>
                  <a:lnTo>
                    <a:pt x="67955" y="76232"/>
                  </a:lnTo>
                  <a:cubicBezTo>
                    <a:pt x="67955" y="76232"/>
                    <a:pt x="67955" y="76232"/>
                    <a:pt x="67955" y="76232"/>
                  </a:cubicBezTo>
                  <a:close/>
                </a:path>
              </a:pathLst>
            </a:custGeom>
            <a:solidFill>
              <a:srgbClr val="2632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Google Shape;378;p26"/>
            <p:cNvSpPr/>
            <p:nvPr/>
          </p:nvSpPr>
          <p:spPr>
            <a:xfrm>
              <a:off x="2760150" y="3556625"/>
              <a:ext cx="1013400" cy="1011775"/>
            </a:xfrm>
            <a:custGeom>
              <a:avLst/>
              <a:gdLst/>
              <a:ahLst/>
              <a:cxnLst/>
              <a:rect l="l" t="t" r="r" b="b"/>
              <a:pathLst>
                <a:path w="40536" h="40471" extrusionOk="0">
                  <a:moveTo>
                    <a:pt x="165" y="1"/>
                  </a:moveTo>
                  <a:cubicBezTo>
                    <a:pt x="127" y="1"/>
                    <a:pt x="88" y="16"/>
                    <a:pt x="59" y="45"/>
                  </a:cubicBezTo>
                  <a:cubicBezTo>
                    <a:pt x="0" y="104"/>
                    <a:pt x="0" y="200"/>
                    <a:pt x="59" y="259"/>
                  </a:cubicBezTo>
                  <a:lnTo>
                    <a:pt x="40226" y="40426"/>
                  </a:lnTo>
                  <a:cubicBezTo>
                    <a:pt x="40255" y="40454"/>
                    <a:pt x="40294" y="40470"/>
                    <a:pt x="40333" y="40470"/>
                  </a:cubicBezTo>
                  <a:cubicBezTo>
                    <a:pt x="40467" y="40470"/>
                    <a:pt x="40535" y="40308"/>
                    <a:pt x="40440" y="40213"/>
                  </a:cubicBezTo>
                  <a:lnTo>
                    <a:pt x="273" y="45"/>
                  </a:lnTo>
                  <a:cubicBezTo>
                    <a:pt x="243" y="16"/>
                    <a:pt x="204" y="1"/>
                    <a:pt x="165" y="1"/>
                  </a:cubicBezTo>
                  <a:close/>
                </a:path>
              </a:pathLst>
            </a:custGeom>
            <a:solidFill>
              <a:srgbClr val="2632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Google Shape;379;p26"/>
            <p:cNvSpPr/>
            <p:nvPr/>
          </p:nvSpPr>
          <p:spPr>
            <a:xfrm>
              <a:off x="3234375" y="3987775"/>
              <a:ext cx="1056625" cy="1079625"/>
            </a:xfrm>
            <a:custGeom>
              <a:avLst/>
              <a:gdLst/>
              <a:ahLst/>
              <a:cxnLst/>
              <a:rect l="l" t="t" r="r" b="b"/>
              <a:pathLst>
                <a:path w="42265" h="43185" extrusionOk="0">
                  <a:moveTo>
                    <a:pt x="167" y="0"/>
                  </a:moveTo>
                  <a:cubicBezTo>
                    <a:pt x="129" y="0"/>
                    <a:pt x="91" y="14"/>
                    <a:pt x="61" y="44"/>
                  </a:cubicBezTo>
                  <a:cubicBezTo>
                    <a:pt x="0" y="103"/>
                    <a:pt x="2" y="202"/>
                    <a:pt x="64" y="261"/>
                  </a:cubicBezTo>
                  <a:lnTo>
                    <a:pt x="41956" y="43139"/>
                  </a:lnTo>
                  <a:cubicBezTo>
                    <a:pt x="41984" y="43169"/>
                    <a:pt x="42023" y="43185"/>
                    <a:pt x="42064" y="43185"/>
                  </a:cubicBezTo>
                  <a:cubicBezTo>
                    <a:pt x="42197" y="43185"/>
                    <a:pt x="42265" y="43024"/>
                    <a:pt x="42172" y="42928"/>
                  </a:cubicBezTo>
                  <a:lnTo>
                    <a:pt x="280" y="51"/>
                  </a:lnTo>
                  <a:cubicBezTo>
                    <a:pt x="250" y="17"/>
                    <a:pt x="208" y="0"/>
                    <a:pt x="167" y="0"/>
                  </a:cubicBezTo>
                  <a:close/>
                </a:path>
              </a:pathLst>
            </a:custGeom>
            <a:solidFill>
              <a:srgbClr val="2632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Google Shape;380;p26"/>
            <p:cNvSpPr/>
            <p:nvPr/>
          </p:nvSpPr>
          <p:spPr>
            <a:xfrm>
              <a:off x="2739100" y="2878775"/>
              <a:ext cx="3401050" cy="2310525"/>
            </a:xfrm>
            <a:custGeom>
              <a:avLst/>
              <a:gdLst/>
              <a:ahLst/>
              <a:cxnLst/>
              <a:rect l="l" t="t" r="r" b="b"/>
              <a:pathLst>
                <a:path w="136042" h="92421" extrusionOk="0">
                  <a:moveTo>
                    <a:pt x="66188" y="0"/>
                  </a:moveTo>
                  <a:lnTo>
                    <a:pt x="1" y="22227"/>
                  </a:lnTo>
                  <a:lnTo>
                    <a:pt x="68641" y="92421"/>
                  </a:lnTo>
                  <a:lnTo>
                    <a:pt x="136041" y="66946"/>
                  </a:lnTo>
                  <a:lnTo>
                    <a:pt x="66188"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Google Shape;381;p26"/>
            <p:cNvSpPr/>
            <p:nvPr/>
          </p:nvSpPr>
          <p:spPr>
            <a:xfrm>
              <a:off x="2729825" y="2871200"/>
              <a:ext cx="3419550" cy="2325625"/>
            </a:xfrm>
            <a:custGeom>
              <a:avLst/>
              <a:gdLst/>
              <a:ahLst/>
              <a:cxnLst/>
              <a:rect l="l" t="t" r="r" b="b"/>
              <a:pathLst>
                <a:path w="136782" h="93025" extrusionOk="0">
                  <a:moveTo>
                    <a:pt x="66482" y="647"/>
                  </a:moveTo>
                  <a:lnTo>
                    <a:pt x="135858" y="67136"/>
                  </a:lnTo>
                  <a:lnTo>
                    <a:pt x="69089" y="92371"/>
                  </a:lnTo>
                  <a:lnTo>
                    <a:pt x="924" y="22662"/>
                  </a:lnTo>
                  <a:lnTo>
                    <a:pt x="66482" y="647"/>
                  </a:lnTo>
                  <a:close/>
                  <a:moveTo>
                    <a:pt x="66560" y="0"/>
                  </a:moveTo>
                  <a:cubicBezTo>
                    <a:pt x="66527" y="0"/>
                    <a:pt x="66494" y="6"/>
                    <a:pt x="66463" y="17"/>
                  </a:cubicBezTo>
                  <a:lnTo>
                    <a:pt x="276" y="22244"/>
                  </a:lnTo>
                  <a:cubicBezTo>
                    <a:pt x="64" y="22315"/>
                    <a:pt x="0" y="22582"/>
                    <a:pt x="156" y="22742"/>
                  </a:cubicBezTo>
                  <a:lnTo>
                    <a:pt x="68796" y="92934"/>
                  </a:lnTo>
                  <a:cubicBezTo>
                    <a:pt x="68852" y="92993"/>
                    <a:pt x="68931" y="93025"/>
                    <a:pt x="69012" y="93025"/>
                  </a:cubicBezTo>
                  <a:cubicBezTo>
                    <a:pt x="69048" y="93025"/>
                    <a:pt x="69085" y="93018"/>
                    <a:pt x="69119" y="93005"/>
                  </a:cubicBezTo>
                  <a:lnTo>
                    <a:pt x="136519" y="67532"/>
                  </a:lnTo>
                  <a:cubicBezTo>
                    <a:pt x="136727" y="67452"/>
                    <a:pt x="136781" y="67184"/>
                    <a:pt x="136621" y="67032"/>
                  </a:cubicBezTo>
                  <a:lnTo>
                    <a:pt x="66767" y="85"/>
                  </a:lnTo>
                  <a:cubicBezTo>
                    <a:pt x="66711" y="30"/>
                    <a:pt x="66636" y="0"/>
                    <a:pt x="66560" y="0"/>
                  </a:cubicBezTo>
                  <a:close/>
                </a:path>
              </a:pathLst>
            </a:custGeom>
            <a:solidFill>
              <a:srgbClr val="2632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Google Shape;382;p26"/>
            <p:cNvSpPr/>
            <p:nvPr/>
          </p:nvSpPr>
          <p:spPr>
            <a:xfrm>
              <a:off x="1128825" y="1415725"/>
              <a:ext cx="3252375" cy="1991100"/>
            </a:xfrm>
            <a:custGeom>
              <a:avLst/>
              <a:gdLst/>
              <a:ahLst/>
              <a:cxnLst/>
              <a:rect l="l" t="t" r="r" b="b"/>
              <a:pathLst>
                <a:path w="130095" h="79644" extrusionOk="0">
                  <a:moveTo>
                    <a:pt x="65121" y="1"/>
                  </a:moveTo>
                  <a:lnTo>
                    <a:pt x="0" y="20306"/>
                  </a:lnTo>
                  <a:lnTo>
                    <a:pt x="63572" y="79644"/>
                  </a:lnTo>
                  <a:lnTo>
                    <a:pt x="130094" y="57470"/>
                  </a:lnTo>
                  <a:lnTo>
                    <a:pt x="65121" y="1"/>
                  </a:lnTo>
                  <a:close/>
                </a:path>
              </a:pathLst>
            </a:custGeom>
            <a:solidFill>
              <a:srgbClr val="C6FF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Google Shape;383;p26"/>
            <p:cNvSpPr/>
            <p:nvPr/>
          </p:nvSpPr>
          <p:spPr>
            <a:xfrm>
              <a:off x="1119425" y="1408200"/>
              <a:ext cx="3271125" cy="2006175"/>
            </a:xfrm>
            <a:custGeom>
              <a:avLst/>
              <a:gdLst/>
              <a:ahLst/>
              <a:cxnLst/>
              <a:rect l="l" t="t" r="r" b="b"/>
              <a:pathLst>
                <a:path w="130845" h="80247" extrusionOk="0">
                  <a:moveTo>
                    <a:pt x="65423" y="641"/>
                  </a:moveTo>
                  <a:lnTo>
                    <a:pt x="129878" y="57650"/>
                  </a:lnTo>
                  <a:lnTo>
                    <a:pt x="64023" y="79601"/>
                  </a:lnTo>
                  <a:lnTo>
                    <a:pt x="962" y="20742"/>
                  </a:lnTo>
                  <a:lnTo>
                    <a:pt x="65423" y="641"/>
                  </a:lnTo>
                  <a:close/>
                  <a:moveTo>
                    <a:pt x="65497" y="0"/>
                  </a:moveTo>
                  <a:cubicBezTo>
                    <a:pt x="65466" y="0"/>
                    <a:pt x="65436" y="5"/>
                    <a:pt x="65406" y="14"/>
                  </a:cubicBezTo>
                  <a:lnTo>
                    <a:pt x="287" y="20320"/>
                  </a:lnTo>
                  <a:cubicBezTo>
                    <a:pt x="65" y="20388"/>
                    <a:pt x="0" y="20671"/>
                    <a:pt x="169" y="20828"/>
                  </a:cubicBezTo>
                  <a:lnTo>
                    <a:pt x="63742" y="80165"/>
                  </a:lnTo>
                  <a:cubicBezTo>
                    <a:pt x="63799" y="80218"/>
                    <a:pt x="63872" y="80246"/>
                    <a:pt x="63948" y="80246"/>
                  </a:cubicBezTo>
                  <a:cubicBezTo>
                    <a:pt x="63981" y="80246"/>
                    <a:pt x="64014" y="80242"/>
                    <a:pt x="64043" y="80231"/>
                  </a:cubicBezTo>
                  <a:lnTo>
                    <a:pt x="130566" y="58057"/>
                  </a:lnTo>
                  <a:cubicBezTo>
                    <a:pt x="130787" y="57984"/>
                    <a:pt x="130844" y="57698"/>
                    <a:pt x="130671" y="57545"/>
                  </a:cubicBezTo>
                  <a:lnTo>
                    <a:pt x="65697" y="77"/>
                  </a:lnTo>
                  <a:cubicBezTo>
                    <a:pt x="65641" y="27"/>
                    <a:pt x="65570" y="0"/>
                    <a:pt x="65497" y="0"/>
                  </a:cubicBezTo>
                  <a:close/>
                </a:path>
              </a:pathLst>
            </a:custGeom>
            <a:solidFill>
              <a:srgbClr val="2632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Google Shape;384;p26"/>
            <p:cNvSpPr/>
            <p:nvPr/>
          </p:nvSpPr>
          <p:spPr>
            <a:xfrm>
              <a:off x="2924050" y="3207600"/>
              <a:ext cx="147750" cy="239450"/>
            </a:xfrm>
            <a:custGeom>
              <a:avLst/>
              <a:gdLst/>
              <a:ahLst/>
              <a:cxnLst/>
              <a:rect l="l" t="t" r="r" b="b"/>
              <a:pathLst>
                <a:path w="5910" h="9578" extrusionOk="0">
                  <a:moveTo>
                    <a:pt x="1141" y="1"/>
                  </a:moveTo>
                  <a:cubicBezTo>
                    <a:pt x="666" y="1"/>
                    <a:pt x="234" y="327"/>
                    <a:pt x="126" y="810"/>
                  </a:cubicBezTo>
                  <a:cubicBezTo>
                    <a:pt x="0" y="1368"/>
                    <a:pt x="352" y="1922"/>
                    <a:pt x="910" y="2048"/>
                  </a:cubicBezTo>
                  <a:cubicBezTo>
                    <a:pt x="2294" y="2358"/>
                    <a:pt x="3386" y="3619"/>
                    <a:pt x="3627" y="5186"/>
                  </a:cubicBezTo>
                  <a:cubicBezTo>
                    <a:pt x="3783" y="6185"/>
                    <a:pt x="3578" y="7174"/>
                    <a:pt x="3052" y="7971"/>
                  </a:cubicBezTo>
                  <a:cubicBezTo>
                    <a:pt x="2842" y="8289"/>
                    <a:pt x="2824" y="8697"/>
                    <a:pt x="3004" y="9033"/>
                  </a:cubicBezTo>
                  <a:cubicBezTo>
                    <a:pt x="3185" y="9369"/>
                    <a:pt x="3535" y="9578"/>
                    <a:pt x="3916" y="9578"/>
                  </a:cubicBezTo>
                  <a:cubicBezTo>
                    <a:pt x="3917" y="9578"/>
                    <a:pt x="3918" y="9578"/>
                    <a:pt x="3920" y="9578"/>
                  </a:cubicBezTo>
                  <a:cubicBezTo>
                    <a:pt x="4268" y="9578"/>
                    <a:pt x="4592" y="9402"/>
                    <a:pt x="4783" y="9112"/>
                  </a:cubicBezTo>
                  <a:cubicBezTo>
                    <a:pt x="5592" y="7885"/>
                    <a:pt x="5909" y="6379"/>
                    <a:pt x="5677" y="4870"/>
                  </a:cubicBezTo>
                  <a:cubicBezTo>
                    <a:pt x="5306" y="2467"/>
                    <a:pt x="3572" y="520"/>
                    <a:pt x="1364" y="25"/>
                  </a:cubicBezTo>
                  <a:cubicBezTo>
                    <a:pt x="1289" y="8"/>
                    <a:pt x="1214" y="1"/>
                    <a:pt x="1141" y="1"/>
                  </a:cubicBezTo>
                  <a:close/>
                </a:path>
              </a:pathLst>
            </a:custGeom>
            <a:solidFill>
              <a:srgbClr val="2632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Google Shape;385;p26"/>
            <p:cNvSpPr/>
            <p:nvPr/>
          </p:nvSpPr>
          <p:spPr>
            <a:xfrm>
              <a:off x="3166700" y="3118625"/>
              <a:ext cx="147750" cy="239475"/>
            </a:xfrm>
            <a:custGeom>
              <a:avLst/>
              <a:gdLst/>
              <a:ahLst/>
              <a:cxnLst/>
              <a:rect l="l" t="t" r="r" b="b"/>
              <a:pathLst>
                <a:path w="5910" h="9579" extrusionOk="0">
                  <a:moveTo>
                    <a:pt x="1136" y="0"/>
                  </a:moveTo>
                  <a:cubicBezTo>
                    <a:pt x="662" y="0"/>
                    <a:pt x="234" y="328"/>
                    <a:pt x="126" y="810"/>
                  </a:cubicBezTo>
                  <a:cubicBezTo>
                    <a:pt x="0" y="1368"/>
                    <a:pt x="352" y="1922"/>
                    <a:pt x="910" y="2047"/>
                  </a:cubicBezTo>
                  <a:cubicBezTo>
                    <a:pt x="2293" y="2358"/>
                    <a:pt x="3386" y="3619"/>
                    <a:pt x="3627" y="5186"/>
                  </a:cubicBezTo>
                  <a:cubicBezTo>
                    <a:pt x="3782" y="6186"/>
                    <a:pt x="3577" y="7175"/>
                    <a:pt x="3052" y="7971"/>
                  </a:cubicBezTo>
                  <a:cubicBezTo>
                    <a:pt x="2842" y="8290"/>
                    <a:pt x="2824" y="8698"/>
                    <a:pt x="3004" y="9032"/>
                  </a:cubicBezTo>
                  <a:cubicBezTo>
                    <a:pt x="3185" y="9368"/>
                    <a:pt x="3535" y="9579"/>
                    <a:pt x="3916" y="9579"/>
                  </a:cubicBezTo>
                  <a:cubicBezTo>
                    <a:pt x="4265" y="9579"/>
                    <a:pt x="4590" y="9404"/>
                    <a:pt x="4782" y="9113"/>
                  </a:cubicBezTo>
                  <a:cubicBezTo>
                    <a:pt x="5592" y="7886"/>
                    <a:pt x="5909" y="6379"/>
                    <a:pt x="5677" y="4870"/>
                  </a:cubicBezTo>
                  <a:cubicBezTo>
                    <a:pt x="5305" y="2468"/>
                    <a:pt x="3573" y="521"/>
                    <a:pt x="1364" y="26"/>
                  </a:cubicBezTo>
                  <a:cubicBezTo>
                    <a:pt x="1288" y="9"/>
                    <a:pt x="1212" y="0"/>
                    <a:pt x="1136" y="0"/>
                  </a:cubicBezTo>
                  <a:close/>
                </a:path>
              </a:pathLst>
            </a:custGeom>
            <a:solidFill>
              <a:srgbClr val="2632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Google Shape;386;p26"/>
            <p:cNvSpPr/>
            <p:nvPr/>
          </p:nvSpPr>
          <p:spPr>
            <a:xfrm>
              <a:off x="4132125" y="2787050"/>
              <a:ext cx="147475" cy="239450"/>
            </a:xfrm>
            <a:custGeom>
              <a:avLst/>
              <a:gdLst/>
              <a:ahLst/>
              <a:cxnLst/>
              <a:rect l="l" t="t" r="r" b="b"/>
              <a:pathLst>
                <a:path w="5899" h="9578" extrusionOk="0">
                  <a:moveTo>
                    <a:pt x="1136" y="1"/>
                  </a:moveTo>
                  <a:cubicBezTo>
                    <a:pt x="661" y="1"/>
                    <a:pt x="233" y="329"/>
                    <a:pt x="124" y="811"/>
                  </a:cubicBezTo>
                  <a:cubicBezTo>
                    <a:pt x="0" y="1366"/>
                    <a:pt x="346" y="1918"/>
                    <a:pt x="899" y="2046"/>
                  </a:cubicBezTo>
                  <a:cubicBezTo>
                    <a:pt x="2284" y="2357"/>
                    <a:pt x="3375" y="3618"/>
                    <a:pt x="3617" y="5185"/>
                  </a:cubicBezTo>
                  <a:cubicBezTo>
                    <a:pt x="3772" y="6185"/>
                    <a:pt x="3567" y="7174"/>
                    <a:pt x="3042" y="7970"/>
                  </a:cubicBezTo>
                  <a:cubicBezTo>
                    <a:pt x="2831" y="8289"/>
                    <a:pt x="2813" y="8696"/>
                    <a:pt x="2994" y="9031"/>
                  </a:cubicBezTo>
                  <a:cubicBezTo>
                    <a:pt x="3174" y="9367"/>
                    <a:pt x="3525" y="9577"/>
                    <a:pt x="3905" y="9578"/>
                  </a:cubicBezTo>
                  <a:cubicBezTo>
                    <a:pt x="4254" y="9578"/>
                    <a:pt x="4579" y="9403"/>
                    <a:pt x="4770" y="9112"/>
                  </a:cubicBezTo>
                  <a:cubicBezTo>
                    <a:pt x="5580" y="7885"/>
                    <a:pt x="5898" y="6378"/>
                    <a:pt x="5665" y="4870"/>
                  </a:cubicBezTo>
                  <a:cubicBezTo>
                    <a:pt x="5295" y="2466"/>
                    <a:pt x="3563" y="519"/>
                    <a:pt x="1354" y="24"/>
                  </a:cubicBezTo>
                  <a:cubicBezTo>
                    <a:pt x="1281" y="8"/>
                    <a:pt x="1208" y="1"/>
                    <a:pt x="1136" y="1"/>
                  </a:cubicBezTo>
                  <a:close/>
                </a:path>
              </a:pathLst>
            </a:custGeom>
            <a:solidFill>
              <a:srgbClr val="2632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Google Shape;387;p26"/>
            <p:cNvSpPr/>
            <p:nvPr/>
          </p:nvSpPr>
          <p:spPr>
            <a:xfrm>
              <a:off x="3886525" y="2862525"/>
              <a:ext cx="147750" cy="239475"/>
            </a:xfrm>
            <a:custGeom>
              <a:avLst/>
              <a:gdLst/>
              <a:ahLst/>
              <a:cxnLst/>
              <a:rect l="l" t="t" r="r" b="b"/>
              <a:pathLst>
                <a:path w="5910" h="9579" extrusionOk="0">
                  <a:moveTo>
                    <a:pt x="1140" y="0"/>
                  </a:moveTo>
                  <a:cubicBezTo>
                    <a:pt x="666" y="0"/>
                    <a:pt x="235" y="326"/>
                    <a:pt x="126" y="809"/>
                  </a:cubicBezTo>
                  <a:cubicBezTo>
                    <a:pt x="1" y="1368"/>
                    <a:pt x="352" y="1922"/>
                    <a:pt x="911" y="2047"/>
                  </a:cubicBezTo>
                  <a:cubicBezTo>
                    <a:pt x="2294" y="2358"/>
                    <a:pt x="3386" y="3618"/>
                    <a:pt x="3628" y="5186"/>
                  </a:cubicBezTo>
                  <a:cubicBezTo>
                    <a:pt x="3782" y="6185"/>
                    <a:pt x="3577" y="7174"/>
                    <a:pt x="3053" y="7971"/>
                  </a:cubicBezTo>
                  <a:cubicBezTo>
                    <a:pt x="2842" y="8288"/>
                    <a:pt x="2824" y="8697"/>
                    <a:pt x="3005" y="9032"/>
                  </a:cubicBezTo>
                  <a:cubicBezTo>
                    <a:pt x="3185" y="9368"/>
                    <a:pt x="3535" y="9577"/>
                    <a:pt x="3917" y="9579"/>
                  </a:cubicBezTo>
                  <a:cubicBezTo>
                    <a:pt x="4265" y="9579"/>
                    <a:pt x="4590" y="9403"/>
                    <a:pt x="4783" y="9112"/>
                  </a:cubicBezTo>
                  <a:cubicBezTo>
                    <a:pt x="5592" y="7885"/>
                    <a:pt x="5910" y="6378"/>
                    <a:pt x="5676" y="4869"/>
                  </a:cubicBezTo>
                  <a:cubicBezTo>
                    <a:pt x="5306" y="2467"/>
                    <a:pt x="3573" y="520"/>
                    <a:pt x="1364" y="24"/>
                  </a:cubicBezTo>
                  <a:cubicBezTo>
                    <a:pt x="1289" y="8"/>
                    <a:pt x="1214" y="0"/>
                    <a:pt x="1140" y="0"/>
                  </a:cubicBezTo>
                  <a:close/>
                </a:path>
              </a:pathLst>
            </a:custGeom>
            <a:solidFill>
              <a:srgbClr val="2632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8" name="Google Shape;388;p26"/>
            <p:cNvSpPr/>
            <p:nvPr/>
          </p:nvSpPr>
          <p:spPr>
            <a:xfrm>
              <a:off x="3663050" y="2948825"/>
              <a:ext cx="147425" cy="239425"/>
            </a:xfrm>
            <a:custGeom>
              <a:avLst/>
              <a:gdLst/>
              <a:ahLst/>
              <a:cxnLst/>
              <a:rect l="l" t="t" r="r" b="b"/>
              <a:pathLst>
                <a:path w="5897" h="9577" extrusionOk="0">
                  <a:moveTo>
                    <a:pt x="1135" y="1"/>
                  </a:moveTo>
                  <a:cubicBezTo>
                    <a:pt x="661" y="1"/>
                    <a:pt x="233" y="329"/>
                    <a:pt x="125" y="810"/>
                  </a:cubicBezTo>
                  <a:cubicBezTo>
                    <a:pt x="1" y="1364"/>
                    <a:pt x="346" y="1915"/>
                    <a:pt x="899" y="2046"/>
                  </a:cubicBezTo>
                  <a:cubicBezTo>
                    <a:pt x="2283" y="2356"/>
                    <a:pt x="3374" y="3617"/>
                    <a:pt x="3615" y="5184"/>
                  </a:cubicBezTo>
                  <a:cubicBezTo>
                    <a:pt x="3771" y="6184"/>
                    <a:pt x="3566" y="7173"/>
                    <a:pt x="3040" y="7970"/>
                  </a:cubicBezTo>
                  <a:cubicBezTo>
                    <a:pt x="2831" y="8287"/>
                    <a:pt x="2813" y="8696"/>
                    <a:pt x="2993" y="9031"/>
                  </a:cubicBezTo>
                  <a:cubicBezTo>
                    <a:pt x="3174" y="9367"/>
                    <a:pt x="3523" y="9577"/>
                    <a:pt x="3905" y="9577"/>
                  </a:cubicBezTo>
                  <a:cubicBezTo>
                    <a:pt x="3906" y="9577"/>
                    <a:pt x="3907" y="9577"/>
                    <a:pt x="3909" y="9577"/>
                  </a:cubicBezTo>
                  <a:cubicBezTo>
                    <a:pt x="4256" y="9577"/>
                    <a:pt x="4580" y="9401"/>
                    <a:pt x="4771" y="9111"/>
                  </a:cubicBezTo>
                  <a:cubicBezTo>
                    <a:pt x="5580" y="7884"/>
                    <a:pt x="5897" y="6377"/>
                    <a:pt x="5665" y="4867"/>
                  </a:cubicBezTo>
                  <a:cubicBezTo>
                    <a:pt x="5294" y="2465"/>
                    <a:pt x="3561" y="518"/>
                    <a:pt x="1352" y="24"/>
                  </a:cubicBezTo>
                  <a:cubicBezTo>
                    <a:pt x="1279" y="8"/>
                    <a:pt x="1207" y="1"/>
                    <a:pt x="1135" y="1"/>
                  </a:cubicBezTo>
                  <a:close/>
                </a:path>
              </a:pathLst>
            </a:custGeom>
            <a:solidFill>
              <a:srgbClr val="2632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9" name="Google Shape;389;p26"/>
            <p:cNvSpPr/>
            <p:nvPr/>
          </p:nvSpPr>
          <p:spPr>
            <a:xfrm>
              <a:off x="3417425" y="3018875"/>
              <a:ext cx="147750" cy="239475"/>
            </a:xfrm>
            <a:custGeom>
              <a:avLst/>
              <a:gdLst/>
              <a:ahLst/>
              <a:cxnLst/>
              <a:rect l="l" t="t" r="r" b="b"/>
              <a:pathLst>
                <a:path w="5910" h="9579" extrusionOk="0">
                  <a:moveTo>
                    <a:pt x="1141" y="1"/>
                  </a:moveTo>
                  <a:cubicBezTo>
                    <a:pt x="666" y="1"/>
                    <a:pt x="234" y="327"/>
                    <a:pt x="126" y="810"/>
                  </a:cubicBezTo>
                  <a:cubicBezTo>
                    <a:pt x="0" y="1368"/>
                    <a:pt x="352" y="1923"/>
                    <a:pt x="910" y="2048"/>
                  </a:cubicBezTo>
                  <a:cubicBezTo>
                    <a:pt x="2294" y="2359"/>
                    <a:pt x="3386" y="3619"/>
                    <a:pt x="3628" y="5186"/>
                  </a:cubicBezTo>
                  <a:cubicBezTo>
                    <a:pt x="3782" y="6186"/>
                    <a:pt x="3578" y="7175"/>
                    <a:pt x="3053" y="7972"/>
                  </a:cubicBezTo>
                  <a:cubicBezTo>
                    <a:pt x="2842" y="8289"/>
                    <a:pt x="2824" y="8697"/>
                    <a:pt x="3004" y="9033"/>
                  </a:cubicBezTo>
                  <a:cubicBezTo>
                    <a:pt x="3185" y="9369"/>
                    <a:pt x="3536" y="9578"/>
                    <a:pt x="3916" y="9578"/>
                  </a:cubicBezTo>
                  <a:cubicBezTo>
                    <a:pt x="3917" y="9578"/>
                    <a:pt x="3918" y="9578"/>
                    <a:pt x="3920" y="9578"/>
                  </a:cubicBezTo>
                  <a:cubicBezTo>
                    <a:pt x="4267" y="9578"/>
                    <a:pt x="4591" y="9403"/>
                    <a:pt x="4782" y="9113"/>
                  </a:cubicBezTo>
                  <a:cubicBezTo>
                    <a:pt x="5592" y="7885"/>
                    <a:pt x="5909" y="6379"/>
                    <a:pt x="5677" y="4869"/>
                  </a:cubicBezTo>
                  <a:cubicBezTo>
                    <a:pt x="5305" y="2468"/>
                    <a:pt x="3572" y="521"/>
                    <a:pt x="1364" y="25"/>
                  </a:cubicBezTo>
                  <a:cubicBezTo>
                    <a:pt x="1289" y="9"/>
                    <a:pt x="1214" y="1"/>
                    <a:pt x="1141" y="1"/>
                  </a:cubicBezTo>
                  <a:close/>
                </a:path>
              </a:pathLst>
            </a:custGeom>
            <a:solidFill>
              <a:srgbClr val="2632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0" name="Google Shape;390;p26"/>
            <p:cNvSpPr/>
            <p:nvPr/>
          </p:nvSpPr>
          <p:spPr>
            <a:xfrm>
              <a:off x="5810475" y="4484050"/>
              <a:ext cx="74925" cy="31725"/>
            </a:xfrm>
            <a:custGeom>
              <a:avLst/>
              <a:gdLst/>
              <a:ahLst/>
              <a:cxnLst/>
              <a:rect l="l" t="t" r="r" b="b"/>
              <a:pathLst>
                <a:path w="2997" h="1269" extrusionOk="0">
                  <a:moveTo>
                    <a:pt x="2825" y="0"/>
                  </a:moveTo>
                  <a:cubicBezTo>
                    <a:pt x="2808" y="0"/>
                    <a:pt x="2790" y="3"/>
                    <a:pt x="2773" y="9"/>
                  </a:cubicBezTo>
                  <a:lnTo>
                    <a:pt x="159" y="975"/>
                  </a:lnTo>
                  <a:cubicBezTo>
                    <a:pt x="0" y="1034"/>
                    <a:pt x="43" y="1269"/>
                    <a:pt x="212" y="1269"/>
                  </a:cubicBezTo>
                  <a:cubicBezTo>
                    <a:pt x="229" y="1267"/>
                    <a:pt x="246" y="1265"/>
                    <a:pt x="264" y="1258"/>
                  </a:cubicBezTo>
                  <a:lnTo>
                    <a:pt x="2879" y="292"/>
                  </a:lnTo>
                  <a:cubicBezTo>
                    <a:pt x="2957" y="264"/>
                    <a:pt x="2996" y="177"/>
                    <a:pt x="2967" y="99"/>
                  </a:cubicBezTo>
                  <a:cubicBezTo>
                    <a:pt x="2945" y="38"/>
                    <a:pt x="2887" y="0"/>
                    <a:pt x="2825" y="0"/>
                  </a:cubicBezTo>
                  <a:close/>
                </a:path>
              </a:pathLst>
            </a:custGeom>
            <a:solidFill>
              <a:srgbClr val="2632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1" name="Google Shape;391;p26"/>
            <p:cNvSpPr/>
            <p:nvPr/>
          </p:nvSpPr>
          <p:spPr>
            <a:xfrm>
              <a:off x="4519200" y="4530150"/>
              <a:ext cx="1241350" cy="462500"/>
            </a:xfrm>
            <a:custGeom>
              <a:avLst/>
              <a:gdLst/>
              <a:ahLst/>
              <a:cxnLst/>
              <a:rect l="l" t="t" r="r" b="b"/>
              <a:pathLst>
                <a:path w="49654" h="18500" extrusionOk="0">
                  <a:moveTo>
                    <a:pt x="49483" y="0"/>
                  </a:moveTo>
                  <a:cubicBezTo>
                    <a:pt x="49467" y="0"/>
                    <a:pt x="49450" y="3"/>
                    <a:pt x="49433" y="9"/>
                  </a:cubicBezTo>
                  <a:lnTo>
                    <a:pt x="159" y="18206"/>
                  </a:lnTo>
                  <a:cubicBezTo>
                    <a:pt x="1" y="18265"/>
                    <a:pt x="43" y="18500"/>
                    <a:pt x="212" y="18500"/>
                  </a:cubicBezTo>
                  <a:cubicBezTo>
                    <a:pt x="229" y="18500"/>
                    <a:pt x="247" y="18496"/>
                    <a:pt x="264" y="18490"/>
                  </a:cubicBezTo>
                  <a:lnTo>
                    <a:pt x="49538" y="293"/>
                  </a:lnTo>
                  <a:cubicBezTo>
                    <a:pt x="49615" y="263"/>
                    <a:pt x="49654" y="177"/>
                    <a:pt x="49625" y="100"/>
                  </a:cubicBezTo>
                  <a:cubicBezTo>
                    <a:pt x="49602" y="38"/>
                    <a:pt x="49545" y="0"/>
                    <a:pt x="49483" y="0"/>
                  </a:cubicBezTo>
                  <a:close/>
                </a:path>
              </a:pathLst>
            </a:custGeom>
            <a:solidFill>
              <a:srgbClr val="2632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Google Shape;392;p26"/>
            <p:cNvSpPr/>
            <p:nvPr/>
          </p:nvSpPr>
          <p:spPr>
            <a:xfrm>
              <a:off x="4553750" y="4345300"/>
              <a:ext cx="1185175" cy="441750"/>
            </a:xfrm>
            <a:custGeom>
              <a:avLst/>
              <a:gdLst/>
              <a:ahLst/>
              <a:cxnLst/>
              <a:rect l="l" t="t" r="r" b="b"/>
              <a:pathLst>
                <a:path w="47407" h="17670" extrusionOk="0">
                  <a:moveTo>
                    <a:pt x="47237" y="1"/>
                  </a:moveTo>
                  <a:cubicBezTo>
                    <a:pt x="47220" y="1"/>
                    <a:pt x="47201" y="4"/>
                    <a:pt x="47184" y="11"/>
                  </a:cubicBezTo>
                  <a:lnTo>
                    <a:pt x="160" y="17377"/>
                  </a:lnTo>
                  <a:cubicBezTo>
                    <a:pt x="1" y="17435"/>
                    <a:pt x="42" y="17670"/>
                    <a:pt x="211" y="17670"/>
                  </a:cubicBezTo>
                  <a:cubicBezTo>
                    <a:pt x="230" y="17670"/>
                    <a:pt x="247" y="17667"/>
                    <a:pt x="264" y="17661"/>
                  </a:cubicBezTo>
                  <a:lnTo>
                    <a:pt x="47289" y="294"/>
                  </a:lnTo>
                  <a:cubicBezTo>
                    <a:pt x="47367" y="265"/>
                    <a:pt x="47407" y="177"/>
                    <a:pt x="47378" y="99"/>
                  </a:cubicBezTo>
                  <a:cubicBezTo>
                    <a:pt x="47356" y="39"/>
                    <a:pt x="47298" y="1"/>
                    <a:pt x="47237" y="1"/>
                  </a:cubicBezTo>
                  <a:close/>
                </a:path>
              </a:pathLst>
            </a:custGeom>
            <a:solidFill>
              <a:srgbClr val="2632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 name="Google Shape;393;p26"/>
            <p:cNvSpPr/>
            <p:nvPr/>
          </p:nvSpPr>
          <p:spPr>
            <a:xfrm>
              <a:off x="4372750" y="4808350"/>
              <a:ext cx="112400" cy="45550"/>
            </a:xfrm>
            <a:custGeom>
              <a:avLst/>
              <a:gdLst/>
              <a:ahLst/>
              <a:cxnLst/>
              <a:rect l="l" t="t" r="r" b="b"/>
              <a:pathLst>
                <a:path w="4496" h="1822" extrusionOk="0">
                  <a:moveTo>
                    <a:pt x="4326" y="1"/>
                  </a:moveTo>
                  <a:cubicBezTo>
                    <a:pt x="4308" y="1"/>
                    <a:pt x="4290" y="4"/>
                    <a:pt x="4273" y="10"/>
                  </a:cubicBezTo>
                  <a:lnTo>
                    <a:pt x="159" y="1528"/>
                  </a:lnTo>
                  <a:cubicBezTo>
                    <a:pt x="1" y="1587"/>
                    <a:pt x="43" y="1822"/>
                    <a:pt x="211" y="1822"/>
                  </a:cubicBezTo>
                  <a:cubicBezTo>
                    <a:pt x="229" y="1822"/>
                    <a:pt x="247" y="1818"/>
                    <a:pt x="264" y="1813"/>
                  </a:cubicBezTo>
                  <a:lnTo>
                    <a:pt x="4379" y="293"/>
                  </a:lnTo>
                  <a:cubicBezTo>
                    <a:pt x="4457" y="265"/>
                    <a:pt x="4496" y="177"/>
                    <a:pt x="4467" y="99"/>
                  </a:cubicBezTo>
                  <a:cubicBezTo>
                    <a:pt x="4445" y="38"/>
                    <a:pt x="4387" y="1"/>
                    <a:pt x="4326" y="1"/>
                  </a:cubicBezTo>
                  <a:close/>
                </a:path>
              </a:pathLst>
            </a:custGeom>
            <a:solidFill>
              <a:srgbClr val="2632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 name="Google Shape;394;p26"/>
            <p:cNvSpPr/>
            <p:nvPr/>
          </p:nvSpPr>
          <p:spPr>
            <a:xfrm>
              <a:off x="4226300" y="4206525"/>
              <a:ext cx="1366300" cy="508625"/>
            </a:xfrm>
            <a:custGeom>
              <a:avLst/>
              <a:gdLst/>
              <a:ahLst/>
              <a:cxnLst/>
              <a:rect l="l" t="t" r="r" b="b"/>
              <a:pathLst>
                <a:path w="54652" h="20345" extrusionOk="0">
                  <a:moveTo>
                    <a:pt x="54481" y="1"/>
                  </a:moveTo>
                  <a:cubicBezTo>
                    <a:pt x="54462" y="1"/>
                    <a:pt x="54443" y="4"/>
                    <a:pt x="54425" y="12"/>
                  </a:cubicBezTo>
                  <a:lnTo>
                    <a:pt x="159" y="20053"/>
                  </a:lnTo>
                  <a:cubicBezTo>
                    <a:pt x="0" y="20111"/>
                    <a:pt x="43" y="20345"/>
                    <a:pt x="212" y="20345"/>
                  </a:cubicBezTo>
                  <a:cubicBezTo>
                    <a:pt x="229" y="20345"/>
                    <a:pt x="248" y="20343"/>
                    <a:pt x="264" y="20336"/>
                  </a:cubicBezTo>
                  <a:lnTo>
                    <a:pt x="54530" y="295"/>
                  </a:lnTo>
                  <a:cubicBezTo>
                    <a:pt x="54610" y="267"/>
                    <a:pt x="54652" y="179"/>
                    <a:pt x="54622" y="99"/>
                  </a:cubicBezTo>
                  <a:cubicBezTo>
                    <a:pt x="54600" y="38"/>
                    <a:pt x="54542" y="1"/>
                    <a:pt x="54481" y="1"/>
                  </a:cubicBezTo>
                  <a:close/>
                </a:path>
              </a:pathLst>
            </a:custGeom>
            <a:solidFill>
              <a:srgbClr val="2632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Google Shape;395;p26"/>
            <p:cNvSpPr/>
            <p:nvPr/>
          </p:nvSpPr>
          <p:spPr>
            <a:xfrm>
              <a:off x="4079850" y="4067825"/>
              <a:ext cx="1366175" cy="508575"/>
            </a:xfrm>
            <a:custGeom>
              <a:avLst/>
              <a:gdLst/>
              <a:ahLst/>
              <a:cxnLst/>
              <a:rect l="l" t="t" r="r" b="b"/>
              <a:pathLst>
                <a:path w="54647" h="20343" extrusionOk="0">
                  <a:moveTo>
                    <a:pt x="54477" y="0"/>
                  </a:moveTo>
                  <a:cubicBezTo>
                    <a:pt x="54459" y="0"/>
                    <a:pt x="54441" y="3"/>
                    <a:pt x="54424" y="10"/>
                  </a:cubicBezTo>
                  <a:lnTo>
                    <a:pt x="159" y="20051"/>
                  </a:lnTo>
                  <a:cubicBezTo>
                    <a:pt x="0" y="20110"/>
                    <a:pt x="43" y="20343"/>
                    <a:pt x="211" y="20343"/>
                  </a:cubicBezTo>
                  <a:cubicBezTo>
                    <a:pt x="229" y="20343"/>
                    <a:pt x="248" y="20341"/>
                    <a:pt x="265" y="20334"/>
                  </a:cubicBezTo>
                  <a:lnTo>
                    <a:pt x="54528" y="293"/>
                  </a:lnTo>
                  <a:cubicBezTo>
                    <a:pt x="54607" y="264"/>
                    <a:pt x="54647" y="177"/>
                    <a:pt x="54618" y="98"/>
                  </a:cubicBezTo>
                  <a:cubicBezTo>
                    <a:pt x="54596" y="38"/>
                    <a:pt x="54538" y="0"/>
                    <a:pt x="54477" y="0"/>
                  </a:cubicBezTo>
                  <a:close/>
                </a:path>
              </a:pathLst>
            </a:custGeom>
            <a:solidFill>
              <a:srgbClr val="2632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Google Shape;396;p26"/>
            <p:cNvSpPr/>
            <p:nvPr/>
          </p:nvSpPr>
          <p:spPr>
            <a:xfrm>
              <a:off x="5233050" y="3929075"/>
              <a:ext cx="66525" cy="28600"/>
            </a:xfrm>
            <a:custGeom>
              <a:avLst/>
              <a:gdLst/>
              <a:ahLst/>
              <a:cxnLst/>
              <a:rect l="l" t="t" r="r" b="b"/>
              <a:pathLst>
                <a:path w="2661" h="1144" extrusionOk="0">
                  <a:moveTo>
                    <a:pt x="2491" y="0"/>
                  </a:moveTo>
                  <a:cubicBezTo>
                    <a:pt x="2473" y="0"/>
                    <a:pt x="2455" y="3"/>
                    <a:pt x="2438" y="10"/>
                  </a:cubicBezTo>
                  <a:lnTo>
                    <a:pt x="158" y="851"/>
                  </a:lnTo>
                  <a:cubicBezTo>
                    <a:pt x="1" y="909"/>
                    <a:pt x="42" y="1144"/>
                    <a:pt x="211" y="1144"/>
                  </a:cubicBezTo>
                  <a:cubicBezTo>
                    <a:pt x="229" y="1144"/>
                    <a:pt x="247" y="1140"/>
                    <a:pt x="264" y="1135"/>
                  </a:cubicBezTo>
                  <a:lnTo>
                    <a:pt x="2542" y="293"/>
                  </a:lnTo>
                  <a:cubicBezTo>
                    <a:pt x="2621" y="264"/>
                    <a:pt x="2661" y="177"/>
                    <a:pt x="2632" y="99"/>
                  </a:cubicBezTo>
                  <a:cubicBezTo>
                    <a:pt x="2610" y="38"/>
                    <a:pt x="2552" y="0"/>
                    <a:pt x="2491" y="0"/>
                  </a:cubicBezTo>
                  <a:close/>
                </a:path>
              </a:pathLst>
            </a:custGeom>
            <a:solidFill>
              <a:srgbClr val="2632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Google Shape;397;p26"/>
            <p:cNvSpPr/>
            <p:nvPr/>
          </p:nvSpPr>
          <p:spPr>
            <a:xfrm>
              <a:off x="3933400" y="3980150"/>
              <a:ext cx="1227900" cy="457525"/>
            </a:xfrm>
            <a:custGeom>
              <a:avLst/>
              <a:gdLst/>
              <a:ahLst/>
              <a:cxnLst/>
              <a:rect l="l" t="t" r="r" b="b"/>
              <a:pathLst>
                <a:path w="49116" h="18301" extrusionOk="0">
                  <a:moveTo>
                    <a:pt x="48946" y="1"/>
                  </a:moveTo>
                  <a:cubicBezTo>
                    <a:pt x="48928" y="1"/>
                    <a:pt x="48910" y="4"/>
                    <a:pt x="48892" y="11"/>
                  </a:cubicBezTo>
                  <a:lnTo>
                    <a:pt x="159" y="18008"/>
                  </a:lnTo>
                  <a:cubicBezTo>
                    <a:pt x="0" y="18065"/>
                    <a:pt x="43" y="18300"/>
                    <a:pt x="212" y="18300"/>
                  </a:cubicBezTo>
                  <a:cubicBezTo>
                    <a:pt x="229" y="18300"/>
                    <a:pt x="248" y="18297"/>
                    <a:pt x="264" y="18291"/>
                  </a:cubicBezTo>
                  <a:lnTo>
                    <a:pt x="48997" y="293"/>
                  </a:lnTo>
                  <a:cubicBezTo>
                    <a:pt x="49075" y="265"/>
                    <a:pt x="49115" y="177"/>
                    <a:pt x="49087" y="99"/>
                  </a:cubicBezTo>
                  <a:cubicBezTo>
                    <a:pt x="49064" y="38"/>
                    <a:pt x="49007" y="1"/>
                    <a:pt x="48946" y="1"/>
                  </a:cubicBezTo>
                  <a:close/>
                </a:path>
              </a:pathLst>
            </a:custGeom>
            <a:solidFill>
              <a:srgbClr val="2632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 name="Google Shape;398;p26"/>
            <p:cNvSpPr/>
            <p:nvPr/>
          </p:nvSpPr>
          <p:spPr>
            <a:xfrm>
              <a:off x="3786950" y="3790300"/>
              <a:ext cx="1366175" cy="508625"/>
            </a:xfrm>
            <a:custGeom>
              <a:avLst/>
              <a:gdLst/>
              <a:ahLst/>
              <a:cxnLst/>
              <a:rect l="l" t="t" r="r" b="b"/>
              <a:pathLst>
                <a:path w="54647" h="20345" extrusionOk="0">
                  <a:moveTo>
                    <a:pt x="54477" y="1"/>
                  </a:moveTo>
                  <a:cubicBezTo>
                    <a:pt x="54459" y="1"/>
                    <a:pt x="54442" y="4"/>
                    <a:pt x="54425" y="10"/>
                  </a:cubicBezTo>
                  <a:lnTo>
                    <a:pt x="159" y="20052"/>
                  </a:lnTo>
                  <a:cubicBezTo>
                    <a:pt x="0" y="20110"/>
                    <a:pt x="43" y="20344"/>
                    <a:pt x="211" y="20344"/>
                  </a:cubicBezTo>
                  <a:cubicBezTo>
                    <a:pt x="229" y="20344"/>
                    <a:pt x="246" y="20342"/>
                    <a:pt x="264" y="20336"/>
                  </a:cubicBezTo>
                  <a:lnTo>
                    <a:pt x="54529" y="294"/>
                  </a:lnTo>
                  <a:cubicBezTo>
                    <a:pt x="54608" y="265"/>
                    <a:pt x="54647" y="178"/>
                    <a:pt x="54618" y="100"/>
                  </a:cubicBezTo>
                  <a:cubicBezTo>
                    <a:pt x="54596" y="39"/>
                    <a:pt x="54538" y="1"/>
                    <a:pt x="54477" y="1"/>
                  </a:cubicBezTo>
                  <a:close/>
                </a:path>
              </a:pathLst>
            </a:custGeom>
            <a:solidFill>
              <a:srgbClr val="2632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Google Shape;401;p26"/>
            <p:cNvSpPr/>
            <p:nvPr/>
          </p:nvSpPr>
          <p:spPr>
            <a:xfrm>
              <a:off x="3347600" y="3374125"/>
              <a:ext cx="1366050" cy="508575"/>
            </a:xfrm>
            <a:custGeom>
              <a:avLst/>
              <a:gdLst/>
              <a:ahLst/>
              <a:cxnLst/>
              <a:rect l="l" t="t" r="r" b="b"/>
              <a:pathLst>
                <a:path w="54642" h="20343" extrusionOk="0">
                  <a:moveTo>
                    <a:pt x="54472" y="0"/>
                  </a:moveTo>
                  <a:cubicBezTo>
                    <a:pt x="54456" y="0"/>
                    <a:pt x="54440" y="3"/>
                    <a:pt x="54423" y="8"/>
                  </a:cubicBezTo>
                  <a:lnTo>
                    <a:pt x="159" y="20049"/>
                  </a:lnTo>
                  <a:cubicBezTo>
                    <a:pt x="0" y="20108"/>
                    <a:pt x="42" y="20342"/>
                    <a:pt x="211" y="20343"/>
                  </a:cubicBezTo>
                  <a:cubicBezTo>
                    <a:pt x="228" y="20342"/>
                    <a:pt x="246" y="20339"/>
                    <a:pt x="262" y="20332"/>
                  </a:cubicBezTo>
                  <a:lnTo>
                    <a:pt x="54528" y="291"/>
                  </a:lnTo>
                  <a:cubicBezTo>
                    <a:pt x="54604" y="261"/>
                    <a:pt x="54642" y="175"/>
                    <a:pt x="54613" y="98"/>
                  </a:cubicBezTo>
                  <a:cubicBezTo>
                    <a:pt x="54591" y="38"/>
                    <a:pt x="54534" y="0"/>
                    <a:pt x="54472" y="0"/>
                  </a:cubicBezTo>
                  <a:close/>
                </a:path>
              </a:pathLst>
            </a:custGeom>
            <a:solidFill>
              <a:srgbClr val="2632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2" name="Google Shape;402;p26"/>
            <p:cNvSpPr/>
            <p:nvPr/>
          </p:nvSpPr>
          <p:spPr>
            <a:xfrm>
              <a:off x="4509750" y="3235325"/>
              <a:ext cx="57575" cy="25325"/>
            </a:xfrm>
            <a:custGeom>
              <a:avLst/>
              <a:gdLst/>
              <a:ahLst/>
              <a:cxnLst/>
              <a:rect l="l" t="t" r="r" b="b"/>
              <a:pathLst>
                <a:path w="2303" h="1013" extrusionOk="0">
                  <a:moveTo>
                    <a:pt x="2133" y="1"/>
                  </a:moveTo>
                  <a:cubicBezTo>
                    <a:pt x="2115" y="1"/>
                    <a:pt x="2097" y="4"/>
                    <a:pt x="2079" y="11"/>
                  </a:cubicBezTo>
                  <a:lnTo>
                    <a:pt x="158" y="719"/>
                  </a:lnTo>
                  <a:cubicBezTo>
                    <a:pt x="0" y="778"/>
                    <a:pt x="43" y="1012"/>
                    <a:pt x="211" y="1012"/>
                  </a:cubicBezTo>
                  <a:cubicBezTo>
                    <a:pt x="229" y="1012"/>
                    <a:pt x="246" y="1009"/>
                    <a:pt x="264" y="1003"/>
                  </a:cubicBezTo>
                  <a:lnTo>
                    <a:pt x="2184" y="294"/>
                  </a:lnTo>
                  <a:cubicBezTo>
                    <a:pt x="2262" y="265"/>
                    <a:pt x="2303" y="177"/>
                    <a:pt x="2273" y="99"/>
                  </a:cubicBezTo>
                  <a:cubicBezTo>
                    <a:pt x="2250" y="39"/>
                    <a:pt x="2193" y="1"/>
                    <a:pt x="2133" y="1"/>
                  </a:cubicBezTo>
                  <a:close/>
                </a:path>
              </a:pathLst>
            </a:custGeom>
            <a:solidFill>
              <a:srgbClr val="2632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3" name="Google Shape;403;p26"/>
            <p:cNvSpPr/>
            <p:nvPr/>
          </p:nvSpPr>
          <p:spPr>
            <a:xfrm>
              <a:off x="3201150" y="3268500"/>
              <a:ext cx="1276300" cy="475450"/>
            </a:xfrm>
            <a:custGeom>
              <a:avLst/>
              <a:gdLst/>
              <a:ahLst/>
              <a:cxnLst/>
              <a:rect l="l" t="t" r="r" b="b"/>
              <a:pathLst>
                <a:path w="51052" h="19018" extrusionOk="0">
                  <a:moveTo>
                    <a:pt x="50881" y="1"/>
                  </a:moveTo>
                  <a:cubicBezTo>
                    <a:pt x="50865" y="1"/>
                    <a:pt x="50848" y="4"/>
                    <a:pt x="50831" y="10"/>
                  </a:cubicBezTo>
                  <a:lnTo>
                    <a:pt x="159" y="18725"/>
                  </a:lnTo>
                  <a:cubicBezTo>
                    <a:pt x="0" y="18782"/>
                    <a:pt x="41" y="19018"/>
                    <a:pt x="210" y="19018"/>
                  </a:cubicBezTo>
                  <a:cubicBezTo>
                    <a:pt x="229" y="19017"/>
                    <a:pt x="246" y="19014"/>
                    <a:pt x="263" y="19007"/>
                  </a:cubicBezTo>
                  <a:lnTo>
                    <a:pt x="50936" y="294"/>
                  </a:lnTo>
                  <a:cubicBezTo>
                    <a:pt x="51013" y="264"/>
                    <a:pt x="51052" y="177"/>
                    <a:pt x="51023" y="100"/>
                  </a:cubicBezTo>
                  <a:cubicBezTo>
                    <a:pt x="51000" y="39"/>
                    <a:pt x="50943" y="1"/>
                    <a:pt x="50881" y="1"/>
                  </a:cubicBezTo>
                  <a:close/>
                </a:path>
              </a:pathLst>
            </a:custGeom>
            <a:solidFill>
              <a:srgbClr val="2632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Google Shape;404;p26"/>
            <p:cNvSpPr/>
            <p:nvPr/>
          </p:nvSpPr>
          <p:spPr>
            <a:xfrm>
              <a:off x="3459675" y="3096575"/>
              <a:ext cx="961150" cy="359050"/>
            </a:xfrm>
            <a:custGeom>
              <a:avLst/>
              <a:gdLst/>
              <a:ahLst/>
              <a:cxnLst/>
              <a:rect l="l" t="t" r="r" b="b"/>
              <a:pathLst>
                <a:path w="38446" h="14362" extrusionOk="0">
                  <a:moveTo>
                    <a:pt x="38274" y="1"/>
                  </a:moveTo>
                  <a:cubicBezTo>
                    <a:pt x="38258" y="1"/>
                    <a:pt x="38241" y="4"/>
                    <a:pt x="38224" y="10"/>
                  </a:cubicBezTo>
                  <a:lnTo>
                    <a:pt x="160" y="14068"/>
                  </a:lnTo>
                  <a:cubicBezTo>
                    <a:pt x="1" y="14127"/>
                    <a:pt x="43" y="14360"/>
                    <a:pt x="211" y="14362"/>
                  </a:cubicBezTo>
                  <a:cubicBezTo>
                    <a:pt x="230" y="14362"/>
                    <a:pt x="247" y="14358"/>
                    <a:pt x="264" y="14351"/>
                  </a:cubicBezTo>
                  <a:lnTo>
                    <a:pt x="38329" y="292"/>
                  </a:lnTo>
                  <a:cubicBezTo>
                    <a:pt x="38406" y="263"/>
                    <a:pt x="38445" y="177"/>
                    <a:pt x="38416" y="99"/>
                  </a:cubicBezTo>
                  <a:cubicBezTo>
                    <a:pt x="38394" y="39"/>
                    <a:pt x="38336" y="1"/>
                    <a:pt x="38274" y="1"/>
                  </a:cubicBezTo>
                  <a:close/>
                </a:path>
              </a:pathLst>
            </a:custGeom>
            <a:solidFill>
              <a:srgbClr val="2632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5" name="Google Shape;405;p26"/>
            <p:cNvSpPr/>
            <p:nvPr/>
          </p:nvSpPr>
          <p:spPr>
            <a:xfrm>
              <a:off x="3054675" y="3500825"/>
              <a:ext cx="271700" cy="104350"/>
            </a:xfrm>
            <a:custGeom>
              <a:avLst/>
              <a:gdLst/>
              <a:ahLst/>
              <a:cxnLst/>
              <a:rect l="l" t="t" r="r" b="b"/>
              <a:pathLst>
                <a:path w="10868" h="4174" extrusionOk="0">
                  <a:moveTo>
                    <a:pt x="10696" y="0"/>
                  </a:moveTo>
                  <a:cubicBezTo>
                    <a:pt x="10677" y="0"/>
                    <a:pt x="10659" y="4"/>
                    <a:pt x="10641" y="11"/>
                  </a:cubicBezTo>
                  <a:lnTo>
                    <a:pt x="160" y="3882"/>
                  </a:lnTo>
                  <a:cubicBezTo>
                    <a:pt x="1" y="3940"/>
                    <a:pt x="42" y="4174"/>
                    <a:pt x="211" y="4174"/>
                  </a:cubicBezTo>
                  <a:cubicBezTo>
                    <a:pt x="229" y="4174"/>
                    <a:pt x="247" y="4172"/>
                    <a:pt x="263" y="4165"/>
                  </a:cubicBezTo>
                  <a:lnTo>
                    <a:pt x="10745" y="294"/>
                  </a:lnTo>
                  <a:cubicBezTo>
                    <a:pt x="10825" y="267"/>
                    <a:pt x="10867" y="179"/>
                    <a:pt x="10837" y="99"/>
                  </a:cubicBezTo>
                  <a:cubicBezTo>
                    <a:pt x="10815" y="38"/>
                    <a:pt x="10757" y="0"/>
                    <a:pt x="10696" y="0"/>
                  </a:cubicBezTo>
                  <a:close/>
                </a:path>
              </a:pathLst>
            </a:custGeom>
            <a:solidFill>
              <a:srgbClr val="2632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 name="Google Shape;406;p26"/>
            <p:cNvSpPr/>
            <p:nvPr/>
          </p:nvSpPr>
          <p:spPr>
            <a:xfrm>
              <a:off x="3522500" y="3492950"/>
              <a:ext cx="1170025" cy="476125"/>
            </a:xfrm>
            <a:custGeom>
              <a:avLst/>
              <a:gdLst/>
              <a:ahLst/>
              <a:cxnLst/>
              <a:rect l="l" t="t" r="r" b="b"/>
              <a:pathLst>
                <a:path w="46801" h="19045" extrusionOk="0">
                  <a:moveTo>
                    <a:pt x="3843" y="7448"/>
                  </a:moveTo>
                  <a:cubicBezTo>
                    <a:pt x="4685" y="9856"/>
                    <a:pt x="5091" y="14849"/>
                    <a:pt x="3313" y="17226"/>
                  </a:cubicBezTo>
                  <a:cubicBezTo>
                    <a:pt x="3179" y="17406"/>
                    <a:pt x="3027" y="17572"/>
                    <a:pt x="2861" y="17722"/>
                  </a:cubicBezTo>
                  <a:cubicBezTo>
                    <a:pt x="2643" y="17603"/>
                    <a:pt x="2452" y="17444"/>
                    <a:pt x="2297" y="17251"/>
                  </a:cubicBezTo>
                  <a:cubicBezTo>
                    <a:pt x="1958" y="16824"/>
                    <a:pt x="1756" y="16254"/>
                    <a:pt x="1639" y="15405"/>
                  </a:cubicBezTo>
                  <a:cubicBezTo>
                    <a:pt x="1255" y="12596"/>
                    <a:pt x="2075" y="9660"/>
                    <a:pt x="3843" y="7448"/>
                  </a:cubicBezTo>
                  <a:close/>
                  <a:moveTo>
                    <a:pt x="46455" y="1"/>
                  </a:moveTo>
                  <a:cubicBezTo>
                    <a:pt x="46408" y="1"/>
                    <a:pt x="46361" y="12"/>
                    <a:pt x="46317" y="35"/>
                  </a:cubicBezTo>
                  <a:cubicBezTo>
                    <a:pt x="45248" y="588"/>
                    <a:pt x="44337" y="1150"/>
                    <a:pt x="43457" y="1694"/>
                  </a:cubicBezTo>
                  <a:cubicBezTo>
                    <a:pt x="41496" y="2906"/>
                    <a:pt x="39802" y="3953"/>
                    <a:pt x="37247" y="4293"/>
                  </a:cubicBezTo>
                  <a:cubicBezTo>
                    <a:pt x="37068" y="4316"/>
                    <a:pt x="36889" y="4338"/>
                    <a:pt x="36708" y="4360"/>
                  </a:cubicBezTo>
                  <a:cubicBezTo>
                    <a:pt x="35780" y="4470"/>
                    <a:pt x="34821" y="4583"/>
                    <a:pt x="33966" y="5039"/>
                  </a:cubicBezTo>
                  <a:cubicBezTo>
                    <a:pt x="33147" y="5474"/>
                    <a:pt x="32696" y="6290"/>
                    <a:pt x="32298" y="7008"/>
                  </a:cubicBezTo>
                  <a:cubicBezTo>
                    <a:pt x="31987" y="7572"/>
                    <a:pt x="31693" y="8104"/>
                    <a:pt x="31275" y="8383"/>
                  </a:cubicBezTo>
                  <a:cubicBezTo>
                    <a:pt x="30677" y="8783"/>
                    <a:pt x="30134" y="8931"/>
                    <a:pt x="29609" y="8931"/>
                  </a:cubicBezTo>
                  <a:cubicBezTo>
                    <a:pt x="28917" y="8931"/>
                    <a:pt x="28255" y="8673"/>
                    <a:pt x="27537" y="8394"/>
                  </a:cubicBezTo>
                  <a:cubicBezTo>
                    <a:pt x="26726" y="8079"/>
                    <a:pt x="25888" y="7757"/>
                    <a:pt x="24911" y="7757"/>
                  </a:cubicBezTo>
                  <a:cubicBezTo>
                    <a:pt x="24840" y="7757"/>
                    <a:pt x="24769" y="7758"/>
                    <a:pt x="24697" y="7762"/>
                  </a:cubicBezTo>
                  <a:cubicBezTo>
                    <a:pt x="23876" y="7804"/>
                    <a:pt x="23106" y="8142"/>
                    <a:pt x="22427" y="8441"/>
                  </a:cubicBezTo>
                  <a:lnTo>
                    <a:pt x="17107" y="10780"/>
                  </a:lnTo>
                  <a:cubicBezTo>
                    <a:pt x="16715" y="10953"/>
                    <a:pt x="16405" y="11039"/>
                    <a:pt x="16164" y="11039"/>
                  </a:cubicBezTo>
                  <a:cubicBezTo>
                    <a:pt x="15982" y="11039"/>
                    <a:pt x="15840" y="10989"/>
                    <a:pt x="15733" y="10891"/>
                  </a:cubicBezTo>
                  <a:cubicBezTo>
                    <a:pt x="15297" y="10494"/>
                    <a:pt x="14724" y="10075"/>
                    <a:pt x="14233" y="10075"/>
                  </a:cubicBezTo>
                  <a:cubicBezTo>
                    <a:pt x="14106" y="10075"/>
                    <a:pt x="13984" y="10104"/>
                    <a:pt x="13872" y="10167"/>
                  </a:cubicBezTo>
                  <a:cubicBezTo>
                    <a:pt x="13461" y="10401"/>
                    <a:pt x="13360" y="10993"/>
                    <a:pt x="13564" y="11978"/>
                  </a:cubicBezTo>
                  <a:cubicBezTo>
                    <a:pt x="13727" y="12773"/>
                    <a:pt x="13599" y="13299"/>
                    <a:pt x="13173" y="13584"/>
                  </a:cubicBezTo>
                  <a:cubicBezTo>
                    <a:pt x="12891" y="13772"/>
                    <a:pt x="12490" y="13850"/>
                    <a:pt x="12032" y="13850"/>
                  </a:cubicBezTo>
                  <a:cubicBezTo>
                    <a:pt x="10715" y="13850"/>
                    <a:pt x="8920" y="13202"/>
                    <a:pt x="8076" y="12631"/>
                  </a:cubicBezTo>
                  <a:cubicBezTo>
                    <a:pt x="8024" y="12596"/>
                    <a:pt x="7966" y="12579"/>
                    <a:pt x="7907" y="12579"/>
                  </a:cubicBezTo>
                  <a:cubicBezTo>
                    <a:pt x="7822" y="12579"/>
                    <a:pt x="7738" y="12615"/>
                    <a:pt x="7679" y="12684"/>
                  </a:cubicBezTo>
                  <a:cubicBezTo>
                    <a:pt x="7077" y="13378"/>
                    <a:pt x="6594" y="14212"/>
                    <a:pt x="6128" y="15018"/>
                  </a:cubicBezTo>
                  <a:cubicBezTo>
                    <a:pt x="5754" y="15666"/>
                    <a:pt x="5367" y="16335"/>
                    <a:pt x="4923" y="16923"/>
                  </a:cubicBezTo>
                  <a:cubicBezTo>
                    <a:pt x="4637" y="17300"/>
                    <a:pt x="4298" y="17713"/>
                    <a:pt x="3861" y="17851"/>
                  </a:cubicBezTo>
                  <a:cubicBezTo>
                    <a:pt x="3757" y="17884"/>
                    <a:pt x="3647" y="17901"/>
                    <a:pt x="3538" y="17901"/>
                  </a:cubicBezTo>
                  <a:cubicBezTo>
                    <a:pt x="3628" y="17803"/>
                    <a:pt x="3714" y="17699"/>
                    <a:pt x="3797" y="17587"/>
                  </a:cubicBezTo>
                  <a:cubicBezTo>
                    <a:pt x="5829" y="14871"/>
                    <a:pt x="5222" y="9022"/>
                    <a:pt x="4214" y="6742"/>
                  </a:cubicBezTo>
                  <a:cubicBezTo>
                    <a:pt x="4173" y="6647"/>
                    <a:pt x="4085" y="6582"/>
                    <a:pt x="3984" y="6566"/>
                  </a:cubicBezTo>
                  <a:cubicBezTo>
                    <a:pt x="3969" y="6564"/>
                    <a:pt x="3954" y="6562"/>
                    <a:pt x="3939" y="6562"/>
                  </a:cubicBezTo>
                  <a:cubicBezTo>
                    <a:pt x="3853" y="6562"/>
                    <a:pt x="3770" y="6599"/>
                    <a:pt x="3712" y="6663"/>
                  </a:cubicBezTo>
                  <a:cubicBezTo>
                    <a:pt x="1608" y="9043"/>
                    <a:pt x="610" y="12341"/>
                    <a:pt x="1040" y="15486"/>
                  </a:cubicBezTo>
                  <a:cubicBezTo>
                    <a:pt x="1129" y="16135"/>
                    <a:pt x="1298" y="16964"/>
                    <a:pt x="1823" y="17626"/>
                  </a:cubicBezTo>
                  <a:cubicBezTo>
                    <a:pt x="1967" y="17807"/>
                    <a:pt x="2135" y="17966"/>
                    <a:pt x="2324" y="18098"/>
                  </a:cubicBezTo>
                  <a:cubicBezTo>
                    <a:pt x="1902" y="18326"/>
                    <a:pt x="1425" y="18440"/>
                    <a:pt x="893" y="18440"/>
                  </a:cubicBezTo>
                  <a:cubicBezTo>
                    <a:pt x="722" y="18440"/>
                    <a:pt x="544" y="18428"/>
                    <a:pt x="361" y="18404"/>
                  </a:cubicBezTo>
                  <a:cubicBezTo>
                    <a:pt x="347" y="18402"/>
                    <a:pt x="334" y="18401"/>
                    <a:pt x="321" y="18401"/>
                  </a:cubicBezTo>
                  <a:cubicBezTo>
                    <a:pt x="171" y="18401"/>
                    <a:pt x="41" y="18513"/>
                    <a:pt x="21" y="18665"/>
                  </a:cubicBezTo>
                  <a:cubicBezTo>
                    <a:pt x="1" y="18829"/>
                    <a:pt x="117" y="18981"/>
                    <a:pt x="282" y="19003"/>
                  </a:cubicBezTo>
                  <a:cubicBezTo>
                    <a:pt x="489" y="19031"/>
                    <a:pt x="699" y="19044"/>
                    <a:pt x="908" y="19044"/>
                  </a:cubicBezTo>
                  <a:cubicBezTo>
                    <a:pt x="1692" y="19044"/>
                    <a:pt x="2381" y="18834"/>
                    <a:pt x="2966" y="18414"/>
                  </a:cubicBezTo>
                  <a:cubicBezTo>
                    <a:pt x="3157" y="18472"/>
                    <a:pt x="3351" y="18503"/>
                    <a:pt x="3542" y="18503"/>
                  </a:cubicBezTo>
                  <a:cubicBezTo>
                    <a:pt x="3714" y="18503"/>
                    <a:pt x="3883" y="18478"/>
                    <a:pt x="4044" y="18427"/>
                  </a:cubicBezTo>
                  <a:cubicBezTo>
                    <a:pt x="4650" y="18236"/>
                    <a:pt x="5064" y="17739"/>
                    <a:pt x="5404" y="17288"/>
                  </a:cubicBezTo>
                  <a:cubicBezTo>
                    <a:pt x="5871" y="16670"/>
                    <a:pt x="6268" y="15984"/>
                    <a:pt x="6651" y="15321"/>
                  </a:cubicBezTo>
                  <a:cubicBezTo>
                    <a:pt x="7078" y="14585"/>
                    <a:pt x="7483" y="13884"/>
                    <a:pt x="7971" y="13277"/>
                  </a:cubicBezTo>
                  <a:cubicBezTo>
                    <a:pt x="8826" y="13771"/>
                    <a:pt x="10578" y="14460"/>
                    <a:pt x="12021" y="14460"/>
                  </a:cubicBezTo>
                  <a:cubicBezTo>
                    <a:pt x="12589" y="14460"/>
                    <a:pt x="13109" y="14354"/>
                    <a:pt x="13508" y="14087"/>
                  </a:cubicBezTo>
                  <a:cubicBezTo>
                    <a:pt x="13951" y="13790"/>
                    <a:pt x="14424" y="13162"/>
                    <a:pt x="14156" y="11856"/>
                  </a:cubicBezTo>
                  <a:cubicBezTo>
                    <a:pt x="13945" y="10834"/>
                    <a:pt x="14169" y="10694"/>
                    <a:pt x="14171" y="10693"/>
                  </a:cubicBezTo>
                  <a:cubicBezTo>
                    <a:pt x="14187" y="10683"/>
                    <a:pt x="14210" y="10678"/>
                    <a:pt x="14240" y="10678"/>
                  </a:cubicBezTo>
                  <a:cubicBezTo>
                    <a:pt x="14406" y="10678"/>
                    <a:pt x="14782" y="10843"/>
                    <a:pt x="15325" y="11338"/>
                  </a:cubicBezTo>
                  <a:cubicBezTo>
                    <a:pt x="15570" y="11562"/>
                    <a:pt x="15861" y="11643"/>
                    <a:pt x="16159" y="11643"/>
                  </a:cubicBezTo>
                  <a:cubicBezTo>
                    <a:pt x="16576" y="11643"/>
                    <a:pt x="17008" y="11484"/>
                    <a:pt x="17351" y="11334"/>
                  </a:cubicBezTo>
                  <a:lnTo>
                    <a:pt x="22670" y="8994"/>
                  </a:lnTo>
                  <a:cubicBezTo>
                    <a:pt x="23333" y="8704"/>
                    <a:pt x="24018" y="8402"/>
                    <a:pt x="24729" y="8365"/>
                  </a:cubicBezTo>
                  <a:cubicBezTo>
                    <a:pt x="24787" y="8363"/>
                    <a:pt x="24845" y="8361"/>
                    <a:pt x="24902" y="8361"/>
                  </a:cubicBezTo>
                  <a:cubicBezTo>
                    <a:pt x="25776" y="8361"/>
                    <a:pt x="26559" y="8663"/>
                    <a:pt x="27319" y="8959"/>
                  </a:cubicBezTo>
                  <a:cubicBezTo>
                    <a:pt x="28054" y="9244"/>
                    <a:pt x="28804" y="9536"/>
                    <a:pt x="29615" y="9536"/>
                  </a:cubicBezTo>
                  <a:cubicBezTo>
                    <a:pt x="30238" y="9536"/>
                    <a:pt x="30896" y="9364"/>
                    <a:pt x="31612" y="8885"/>
                  </a:cubicBezTo>
                  <a:cubicBezTo>
                    <a:pt x="32151" y="8525"/>
                    <a:pt x="32496" y="7903"/>
                    <a:pt x="32828" y="7301"/>
                  </a:cubicBezTo>
                  <a:cubicBezTo>
                    <a:pt x="33202" y="6624"/>
                    <a:pt x="33590" y="5924"/>
                    <a:pt x="34251" y="5572"/>
                  </a:cubicBezTo>
                  <a:cubicBezTo>
                    <a:pt x="35005" y="5171"/>
                    <a:pt x="35868" y="5068"/>
                    <a:pt x="36781" y="4960"/>
                  </a:cubicBezTo>
                  <a:cubicBezTo>
                    <a:pt x="36964" y="4938"/>
                    <a:pt x="37145" y="4917"/>
                    <a:pt x="37327" y="4892"/>
                  </a:cubicBezTo>
                  <a:cubicBezTo>
                    <a:pt x="40011" y="4535"/>
                    <a:pt x="41755" y="3457"/>
                    <a:pt x="43775" y="2208"/>
                  </a:cubicBezTo>
                  <a:cubicBezTo>
                    <a:pt x="44646" y="1670"/>
                    <a:pt x="45546" y="1114"/>
                    <a:pt x="46594" y="572"/>
                  </a:cubicBezTo>
                  <a:cubicBezTo>
                    <a:pt x="46742" y="495"/>
                    <a:pt x="46801" y="313"/>
                    <a:pt x="46724" y="165"/>
                  </a:cubicBezTo>
                  <a:cubicBezTo>
                    <a:pt x="46670" y="61"/>
                    <a:pt x="46564" y="1"/>
                    <a:pt x="46455" y="1"/>
                  </a:cubicBezTo>
                  <a:close/>
                </a:path>
              </a:pathLst>
            </a:custGeom>
            <a:solidFill>
              <a:srgbClr val="C6FF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89" name="Google Shape;409;p26"/>
          <p:cNvGrpSpPr/>
          <p:nvPr/>
        </p:nvGrpSpPr>
        <p:grpSpPr>
          <a:xfrm rot="-335960">
            <a:off x="313402" y="1452866"/>
            <a:ext cx="1494062" cy="1131599"/>
            <a:chOff x="4652175" y="2728550"/>
            <a:chExt cx="1735450" cy="1314425"/>
          </a:xfrm>
        </p:grpSpPr>
        <p:sp>
          <p:nvSpPr>
            <p:cNvPr id="91" name="Google Shape;410;p26"/>
            <p:cNvSpPr/>
            <p:nvPr/>
          </p:nvSpPr>
          <p:spPr>
            <a:xfrm>
              <a:off x="4658325" y="2734875"/>
              <a:ext cx="387175" cy="280825"/>
            </a:xfrm>
            <a:custGeom>
              <a:avLst/>
              <a:gdLst/>
              <a:ahLst/>
              <a:cxnLst/>
              <a:rect l="l" t="t" r="r" b="b"/>
              <a:pathLst>
                <a:path w="15487" h="11233" extrusionOk="0">
                  <a:moveTo>
                    <a:pt x="9234" y="1"/>
                  </a:moveTo>
                  <a:cubicBezTo>
                    <a:pt x="9011" y="1"/>
                    <a:pt x="8787" y="33"/>
                    <a:pt x="8568" y="98"/>
                  </a:cubicBezTo>
                  <a:cubicBezTo>
                    <a:pt x="6623" y="673"/>
                    <a:pt x="2914" y="2131"/>
                    <a:pt x="1823" y="3257"/>
                  </a:cubicBezTo>
                  <a:cubicBezTo>
                    <a:pt x="437" y="4687"/>
                    <a:pt x="0" y="7261"/>
                    <a:pt x="666" y="8477"/>
                  </a:cubicBezTo>
                  <a:cubicBezTo>
                    <a:pt x="1332" y="9692"/>
                    <a:pt x="4062" y="11232"/>
                    <a:pt x="4062" y="11232"/>
                  </a:cubicBezTo>
                  <a:lnTo>
                    <a:pt x="15486" y="4282"/>
                  </a:lnTo>
                  <a:lnTo>
                    <a:pt x="12443" y="1738"/>
                  </a:lnTo>
                  <a:lnTo>
                    <a:pt x="10579" y="427"/>
                  </a:lnTo>
                  <a:cubicBezTo>
                    <a:pt x="10181" y="147"/>
                    <a:pt x="9710" y="1"/>
                    <a:pt x="9234" y="1"/>
                  </a:cubicBezTo>
                  <a:close/>
                </a:path>
              </a:pathLst>
            </a:custGeom>
            <a:solidFill>
              <a:srgbClr val="C6FF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 name="Google Shape;411;p26"/>
            <p:cNvSpPr/>
            <p:nvPr/>
          </p:nvSpPr>
          <p:spPr>
            <a:xfrm>
              <a:off x="4652175" y="2728550"/>
              <a:ext cx="404125" cy="294450"/>
            </a:xfrm>
            <a:custGeom>
              <a:avLst/>
              <a:gdLst/>
              <a:ahLst/>
              <a:cxnLst/>
              <a:rect l="l" t="t" r="r" b="b"/>
              <a:pathLst>
                <a:path w="16165" h="11778" extrusionOk="0">
                  <a:moveTo>
                    <a:pt x="9472" y="505"/>
                  </a:moveTo>
                  <a:cubicBezTo>
                    <a:pt x="9476" y="505"/>
                    <a:pt x="9479" y="505"/>
                    <a:pt x="9483" y="505"/>
                  </a:cubicBezTo>
                  <a:cubicBezTo>
                    <a:pt x="9912" y="505"/>
                    <a:pt x="10330" y="637"/>
                    <a:pt x="10680" y="885"/>
                  </a:cubicBezTo>
                  <a:lnTo>
                    <a:pt x="12536" y="2190"/>
                  </a:lnTo>
                  <a:lnTo>
                    <a:pt x="15301" y="4501"/>
                  </a:lnTo>
                  <a:lnTo>
                    <a:pt x="4305" y="11192"/>
                  </a:lnTo>
                  <a:cubicBezTo>
                    <a:pt x="3767" y="10876"/>
                    <a:pt x="1677" y="9604"/>
                    <a:pt x="1133" y="8608"/>
                  </a:cubicBezTo>
                  <a:cubicBezTo>
                    <a:pt x="535" y="7517"/>
                    <a:pt x="900" y="5078"/>
                    <a:pt x="2250" y="3685"/>
                  </a:cubicBezTo>
                  <a:cubicBezTo>
                    <a:pt x="3254" y="2649"/>
                    <a:pt x="6748" y="1223"/>
                    <a:pt x="8885" y="591"/>
                  </a:cubicBezTo>
                  <a:cubicBezTo>
                    <a:pt x="9076" y="535"/>
                    <a:pt x="9273" y="505"/>
                    <a:pt x="9472" y="505"/>
                  </a:cubicBezTo>
                  <a:close/>
                  <a:moveTo>
                    <a:pt x="9483" y="1"/>
                  </a:moveTo>
                  <a:cubicBezTo>
                    <a:pt x="9235" y="1"/>
                    <a:pt x="8985" y="37"/>
                    <a:pt x="8743" y="110"/>
                  </a:cubicBezTo>
                  <a:cubicBezTo>
                    <a:pt x="7106" y="593"/>
                    <a:pt x="3109" y="2076"/>
                    <a:pt x="1889" y="3335"/>
                  </a:cubicBezTo>
                  <a:cubicBezTo>
                    <a:pt x="371" y="4900"/>
                    <a:pt x="0" y="7586"/>
                    <a:pt x="691" y="8851"/>
                  </a:cubicBezTo>
                  <a:cubicBezTo>
                    <a:pt x="1383" y="10114"/>
                    <a:pt x="4070" y="11642"/>
                    <a:pt x="4185" y="11705"/>
                  </a:cubicBezTo>
                  <a:lnTo>
                    <a:pt x="4313" y="11777"/>
                  </a:lnTo>
                  <a:lnTo>
                    <a:pt x="16165" y="4567"/>
                  </a:lnTo>
                  <a:lnTo>
                    <a:pt x="12853" y="1798"/>
                  </a:lnTo>
                  <a:lnTo>
                    <a:pt x="10971" y="473"/>
                  </a:lnTo>
                  <a:cubicBezTo>
                    <a:pt x="10531" y="162"/>
                    <a:pt x="10010" y="1"/>
                    <a:pt x="9483" y="1"/>
                  </a:cubicBezTo>
                  <a:close/>
                </a:path>
              </a:pathLst>
            </a:custGeom>
            <a:solidFill>
              <a:srgbClr val="2632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 name="Google Shape;412;p26"/>
            <p:cNvSpPr/>
            <p:nvPr/>
          </p:nvSpPr>
          <p:spPr>
            <a:xfrm>
              <a:off x="4696150" y="2763725"/>
              <a:ext cx="1681475" cy="1270950"/>
            </a:xfrm>
            <a:custGeom>
              <a:avLst/>
              <a:gdLst/>
              <a:ahLst/>
              <a:cxnLst/>
              <a:rect l="l" t="t" r="r" b="b"/>
              <a:pathLst>
                <a:path w="67259" h="50838" extrusionOk="0">
                  <a:moveTo>
                    <a:pt x="12500" y="1"/>
                  </a:moveTo>
                  <a:cubicBezTo>
                    <a:pt x="12373" y="1"/>
                    <a:pt x="12245" y="14"/>
                    <a:pt x="12118" y="46"/>
                  </a:cubicBezTo>
                  <a:lnTo>
                    <a:pt x="3055" y="4181"/>
                  </a:lnTo>
                  <a:cubicBezTo>
                    <a:pt x="3055" y="4181"/>
                    <a:pt x="1" y="5908"/>
                    <a:pt x="966" y="11197"/>
                  </a:cubicBezTo>
                  <a:lnTo>
                    <a:pt x="53900" y="50173"/>
                  </a:lnTo>
                  <a:cubicBezTo>
                    <a:pt x="53900" y="50173"/>
                    <a:pt x="54810" y="50837"/>
                    <a:pt x="56505" y="50837"/>
                  </a:cubicBezTo>
                  <a:cubicBezTo>
                    <a:pt x="57220" y="50837"/>
                    <a:pt x="58076" y="50719"/>
                    <a:pt x="59062" y="50382"/>
                  </a:cubicBezTo>
                  <a:cubicBezTo>
                    <a:pt x="62384" y="49249"/>
                    <a:pt x="65791" y="45329"/>
                    <a:pt x="66524" y="42019"/>
                  </a:cubicBezTo>
                  <a:cubicBezTo>
                    <a:pt x="67258" y="38710"/>
                    <a:pt x="64952" y="37663"/>
                    <a:pt x="64499" y="37296"/>
                  </a:cubicBezTo>
                  <a:cubicBezTo>
                    <a:pt x="64046" y="36930"/>
                    <a:pt x="13901" y="440"/>
                    <a:pt x="13901" y="440"/>
                  </a:cubicBezTo>
                  <a:cubicBezTo>
                    <a:pt x="13901" y="440"/>
                    <a:pt x="13225" y="1"/>
                    <a:pt x="12500" y="1"/>
                  </a:cubicBezTo>
                  <a:close/>
                </a:path>
              </a:pathLst>
            </a:custGeom>
            <a:solidFill>
              <a:srgbClr val="C6FF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 name="Google Shape;413;p26"/>
            <p:cNvSpPr/>
            <p:nvPr/>
          </p:nvSpPr>
          <p:spPr>
            <a:xfrm>
              <a:off x="4689450" y="2757425"/>
              <a:ext cx="1693150" cy="1283600"/>
            </a:xfrm>
            <a:custGeom>
              <a:avLst/>
              <a:gdLst/>
              <a:ahLst/>
              <a:cxnLst/>
              <a:rect l="l" t="t" r="r" b="b"/>
              <a:pathLst>
                <a:path w="67726" h="51344" extrusionOk="0">
                  <a:moveTo>
                    <a:pt x="12770" y="504"/>
                  </a:moveTo>
                  <a:cubicBezTo>
                    <a:pt x="13403" y="504"/>
                    <a:pt x="14019" y="896"/>
                    <a:pt x="14020" y="896"/>
                  </a:cubicBezTo>
                  <a:cubicBezTo>
                    <a:pt x="14521" y="1260"/>
                    <a:pt x="64086" y="37328"/>
                    <a:pt x="64607" y="37744"/>
                  </a:cubicBezTo>
                  <a:cubicBezTo>
                    <a:pt x="64665" y="37790"/>
                    <a:pt x="64748" y="37846"/>
                    <a:pt x="64850" y="37915"/>
                  </a:cubicBezTo>
                  <a:cubicBezTo>
                    <a:pt x="65541" y="38376"/>
                    <a:pt x="67158" y="39457"/>
                    <a:pt x="66546" y="42216"/>
                  </a:cubicBezTo>
                  <a:cubicBezTo>
                    <a:pt x="65821" y="45495"/>
                    <a:pt x="62410" y="49317"/>
                    <a:pt x="59248" y="50396"/>
                  </a:cubicBezTo>
                  <a:cubicBezTo>
                    <a:pt x="58298" y="50720"/>
                    <a:pt x="57473" y="50834"/>
                    <a:pt x="56784" y="50834"/>
                  </a:cubicBezTo>
                  <a:cubicBezTo>
                    <a:pt x="55194" y="50834"/>
                    <a:pt x="54328" y="50231"/>
                    <a:pt x="54317" y="50223"/>
                  </a:cubicBezTo>
                  <a:lnTo>
                    <a:pt x="1464" y="11305"/>
                  </a:lnTo>
                  <a:cubicBezTo>
                    <a:pt x="599" y="6350"/>
                    <a:pt x="3330" y="4718"/>
                    <a:pt x="3426" y="4662"/>
                  </a:cubicBezTo>
                  <a:lnTo>
                    <a:pt x="12468" y="537"/>
                  </a:lnTo>
                  <a:cubicBezTo>
                    <a:pt x="12567" y="514"/>
                    <a:pt x="12669" y="504"/>
                    <a:pt x="12770" y="504"/>
                  </a:cubicBezTo>
                  <a:close/>
                  <a:moveTo>
                    <a:pt x="12767" y="1"/>
                  </a:moveTo>
                  <a:cubicBezTo>
                    <a:pt x="12621" y="1"/>
                    <a:pt x="12473" y="16"/>
                    <a:pt x="12325" y="53"/>
                  </a:cubicBezTo>
                  <a:lnTo>
                    <a:pt x="3199" y="4213"/>
                  </a:lnTo>
                  <a:cubicBezTo>
                    <a:pt x="3068" y="4287"/>
                    <a:pt x="1" y="6091"/>
                    <a:pt x="986" y="11494"/>
                  </a:cubicBezTo>
                  <a:lnTo>
                    <a:pt x="1005" y="11592"/>
                  </a:lnTo>
                  <a:lnTo>
                    <a:pt x="54019" y="50630"/>
                  </a:lnTo>
                  <a:cubicBezTo>
                    <a:pt x="54075" y="50670"/>
                    <a:pt x="55026" y="51344"/>
                    <a:pt x="56763" y="51344"/>
                  </a:cubicBezTo>
                  <a:cubicBezTo>
                    <a:pt x="57506" y="51344"/>
                    <a:pt x="58392" y="51221"/>
                    <a:pt x="59412" y="50873"/>
                  </a:cubicBezTo>
                  <a:cubicBezTo>
                    <a:pt x="62774" y="49727"/>
                    <a:pt x="66267" y="45813"/>
                    <a:pt x="67040" y="42327"/>
                  </a:cubicBezTo>
                  <a:cubicBezTo>
                    <a:pt x="67725" y="39231"/>
                    <a:pt x="65840" y="37970"/>
                    <a:pt x="65132" y="37497"/>
                  </a:cubicBezTo>
                  <a:cubicBezTo>
                    <a:pt x="65046" y="37439"/>
                    <a:pt x="64974" y="37392"/>
                    <a:pt x="64926" y="37353"/>
                  </a:cubicBezTo>
                  <a:cubicBezTo>
                    <a:pt x="64474" y="36985"/>
                    <a:pt x="16365" y="1979"/>
                    <a:pt x="14307" y="481"/>
                  </a:cubicBezTo>
                  <a:cubicBezTo>
                    <a:pt x="14272" y="458"/>
                    <a:pt x="13558" y="1"/>
                    <a:pt x="12767" y="1"/>
                  </a:cubicBezTo>
                  <a:close/>
                </a:path>
              </a:pathLst>
            </a:custGeom>
            <a:solidFill>
              <a:srgbClr val="2632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 name="Google Shape;414;p26"/>
            <p:cNvSpPr/>
            <p:nvPr/>
          </p:nvSpPr>
          <p:spPr>
            <a:xfrm>
              <a:off x="6003400" y="3712350"/>
              <a:ext cx="384225" cy="324300"/>
            </a:xfrm>
            <a:custGeom>
              <a:avLst/>
              <a:gdLst/>
              <a:ahLst/>
              <a:cxnLst/>
              <a:rect l="l" t="t" r="r" b="b"/>
              <a:pathLst>
                <a:path w="15369" h="12972" extrusionOk="0">
                  <a:moveTo>
                    <a:pt x="11461" y="0"/>
                  </a:moveTo>
                  <a:cubicBezTo>
                    <a:pt x="9519" y="0"/>
                    <a:pt x="6944" y="1182"/>
                    <a:pt x="4693" y="3287"/>
                  </a:cubicBezTo>
                  <a:cubicBezTo>
                    <a:pt x="1363" y="6402"/>
                    <a:pt x="1" y="10359"/>
                    <a:pt x="1653" y="12126"/>
                  </a:cubicBezTo>
                  <a:cubicBezTo>
                    <a:pt x="2189" y="12699"/>
                    <a:pt x="2976" y="12971"/>
                    <a:pt x="3908" y="12971"/>
                  </a:cubicBezTo>
                  <a:cubicBezTo>
                    <a:pt x="5851" y="12971"/>
                    <a:pt x="8425" y="11789"/>
                    <a:pt x="10676" y="9685"/>
                  </a:cubicBezTo>
                  <a:cubicBezTo>
                    <a:pt x="14007" y="6570"/>
                    <a:pt x="15368" y="2613"/>
                    <a:pt x="13717" y="845"/>
                  </a:cubicBezTo>
                  <a:cubicBezTo>
                    <a:pt x="13181" y="272"/>
                    <a:pt x="12394" y="0"/>
                    <a:pt x="11461" y="0"/>
                  </a:cubicBezTo>
                  <a:close/>
                </a:path>
              </a:pathLst>
            </a:custGeom>
            <a:solidFill>
              <a:srgbClr val="C6FF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 name="Google Shape;415;p26"/>
            <p:cNvSpPr/>
            <p:nvPr/>
          </p:nvSpPr>
          <p:spPr>
            <a:xfrm>
              <a:off x="6014900" y="3706000"/>
              <a:ext cx="361250" cy="336975"/>
            </a:xfrm>
            <a:custGeom>
              <a:avLst/>
              <a:gdLst/>
              <a:ahLst/>
              <a:cxnLst/>
              <a:rect l="l" t="t" r="r" b="b"/>
              <a:pathLst>
                <a:path w="14450" h="13479" extrusionOk="0">
                  <a:moveTo>
                    <a:pt x="11006" y="505"/>
                  </a:moveTo>
                  <a:cubicBezTo>
                    <a:pt x="11886" y="505"/>
                    <a:pt x="12597" y="763"/>
                    <a:pt x="13072" y="1272"/>
                  </a:cubicBezTo>
                  <a:cubicBezTo>
                    <a:pt x="13804" y="2055"/>
                    <a:pt x="13908" y="3354"/>
                    <a:pt x="13366" y="4931"/>
                  </a:cubicBezTo>
                  <a:cubicBezTo>
                    <a:pt x="12805" y="6564"/>
                    <a:pt x="11625" y="8276"/>
                    <a:pt x="10044" y="9755"/>
                  </a:cubicBezTo>
                  <a:cubicBezTo>
                    <a:pt x="8461" y="11234"/>
                    <a:pt x="6673" y="12296"/>
                    <a:pt x="5008" y="12746"/>
                  </a:cubicBezTo>
                  <a:cubicBezTo>
                    <a:pt x="4443" y="12899"/>
                    <a:pt x="3918" y="12975"/>
                    <a:pt x="3442" y="12975"/>
                  </a:cubicBezTo>
                  <a:cubicBezTo>
                    <a:pt x="2562" y="12975"/>
                    <a:pt x="1852" y="12716"/>
                    <a:pt x="1376" y="12208"/>
                  </a:cubicBezTo>
                  <a:cubicBezTo>
                    <a:pt x="644" y="11425"/>
                    <a:pt x="539" y="10126"/>
                    <a:pt x="1082" y="8548"/>
                  </a:cubicBezTo>
                  <a:cubicBezTo>
                    <a:pt x="1643" y="6916"/>
                    <a:pt x="2823" y="5204"/>
                    <a:pt x="4404" y="3725"/>
                  </a:cubicBezTo>
                  <a:cubicBezTo>
                    <a:pt x="5987" y="2246"/>
                    <a:pt x="7775" y="1183"/>
                    <a:pt x="9439" y="732"/>
                  </a:cubicBezTo>
                  <a:cubicBezTo>
                    <a:pt x="10005" y="579"/>
                    <a:pt x="10530" y="505"/>
                    <a:pt x="11006" y="505"/>
                  </a:cubicBezTo>
                  <a:close/>
                  <a:moveTo>
                    <a:pt x="11007" y="1"/>
                  </a:moveTo>
                  <a:cubicBezTo>
                    <a:pt x="10486" y="1"/>
                    <a:pt x="9916" y="82"/>
                    <a:pt x="9309" y="247"/>
                  </a:cubicBezTo>
                  <a:cubicBezTo>
                    <a:pt x="7566" y="719"/>
                    <a:pt x="5703" y="1823"/>
                    <a:pt x="4062" y="3357"/>
                  </a:cubicBezTo>
                  <a:cubicBezTo>
                    <a:pt x="2422" y="4891"/>
                    <a:pt x="1195" y="6677"/>
                    <a:pt x="607" y="8384"/>
                  </a:cubicBezTo>
                  <a:cubicBezTo>
                    <a:pt x="1" y="10146"/>
                    <a:pt x="144" y="11626"/>
                    <a:pt x="1009" y="12552"/>
                  </a:cubicBezTo>
                  <a:cubicBezTo>
                    <a:pt x="1582" y="13165"/>
                    <a:pt x="2421" y="13479"/>
                    <a:pt x="3444" y="13479"/>
                  </a:cubicBezTo>
                  <a:cubicBezTo>
                    <a:pt x="3965" y="13479"/>
                    <a:pt x="4533" y="13397"/>
                    <a:pt x="5140" y="13233"/>
                  </a:cubicBezTo>
                  <a:cubicBezTo>
                    <a:pt x="6884" y="12761"/>
                    <a:pt x="8747" y="11656"/>
                    <a:pt x="10388" y="10122"/>
                  </a:cubicBezTo>
                  <a:cubicBezTo>
                    <a:pt x="12029" y="8589"/>
                    <a:pt x="13256" y="6803"/>
                    <a:pt x="13842" y="5095"/>
                  </a:cubicBezTo>
                  <a:cubicBezTo>
                    <a:pt x="14449" y="3334"/>
                    <a:pt x="14306" y="1854"/>
                    <a:pt x="13440" y="928"/>
                  </a:cubicBezTo>
                  <a:cubicBezTo>
                    <a:pt x="12867" y="315"/>
                    <a:pt x="12030" y="1"/>
                    <a:pt x="11007" y="1"/>
                  </a:cubicBezTo>
                  <a:close/>
                </a:path>
              </a:pathLst>
            </a:custGeom>
            <a:solidFill>
              <a:srgbClr val="2632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 name="Google Shape;416;p26"/>
            <p:cNvSpPr/>
            <p:nvPr/>
          </p:nvSpPr>
          <p:spPr>
            <a:xfrm>
              <a:off x="4696150" y="2763725"/>
              <a:ext cx="1225825" cy="953750"/>
            </a:xfrm>
            <a:custGeom>
              <a:avLst/>
              <a:gdLst/>
              <a:ahLst/>
              <a:cxnLst/>
              <a:rect l="l" t="t" r="r" b="b"/>
              <a:pathLst>
                <a:path w="49033" h="38150" extrusionOk="0">
                  <a:moveTo>
                    <a:pt x="12500" y="1"/>
                  </a:moveTo>
                  <a:cubicBezTo>
                    <a:pt x="12373" y="1"/>
                    <a:pt x="12245" y="14"/>
                    <a:pt x="12118" y="46"/>
                  </a:cubicBezTo>
                  <a:lnTo>
                    <a:pt x="3054" y="4181"/>
                  </a:lnTo>
                  <a:cubicBezTo>
                    <a:pt x="3054" y="4181"/>
                    <a:pt x="1" y="5907"/>
                    <a:pt x="966" y="11197"/>
                  </a:cubicBezTo>
                  <a:lnTo>
                    <a:pt x="37569" y="38150"/>
                  </a:lnTo>
                  <a:cubicBezTo>
                    <a:pt x="37309" y="36909"/>
                    <a:pt x="37358" y="35090"/>
                    <a:pt x="38756" y="32928"/>
                  </a:cubicBezTo>
                  <a:cubicBezTo>
                    <a:pt x="40056" y="30914"/>
                    <a:pt x="45883" y="27669"/>
                    <a:pt x="49033" y="26014"/>
                  </a:cubicBezTo>
                  <a:cubicBezTo>
                    <a:pt x="34152" y="15176"/>
                    <a:pt x="13901" y="440"/>
                    <a:pt x="13901" y="440"/>
                  </a:cubicBezTo>
                  <a:cubicBezTo>
                    <a:pt x="13901" y="440"/>
                    <a:pt x="13224" y="1"/>
                    <a:pt x="12500" y="1"/>
                  </a:cubicBezTo>
                  <a:close/>
                </a:path>
              </a:pathLst>
            </a:custGeom>
            <a:solidFill>
              <a:srgbClr val="2632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 name="Google Shape;417;p26"/>
            <p:cNvSpPr/>
            <p:nvPr/>
          </p:nvSpPr>
          <p:spPr>
            <a:xfrm>
              <a:off x="4687050" y="2755250"/>
              <a:ext cx="1244975" cy="970675"/>
            </a:xfrm>
            <a:custGeom>
              <a:avLst/>
              <a:gdLst/>
              <a:ahLst/>
              <a:cxnLst/>
              <a:rect l="l" t="t" r="r" b="b"/>
              <a:pathLst>
                <a:path w="49799" h="38827" extrusionOk="0">
                  <a:moveTo>
                    <a:pt x="12865" y="678"/>
                  </a:moveTo>
                  <a:cubicBezTo>
                    <a:pt x="13439" y="678"/>
                    <a:pt x="14010" y="1019"/>
                    <a:pt x="14075" y="1060"/>
                  </a:cubicBezTo>
                  <a:cubicBezTo>
                    <a:pt x="14555" y="1409"/>
                    <a:pt x="34106" y="15635"/>
                    <a:pt x="48759" y="26308"/>
                  </a:cubicBezTo>
                  <a:cubicBezTo>
                    <a:pt x="45396" y="28095"/>
                    <a:pt x="40104" y="31121"/>
                    <a:pt x="38835" y="33083"/>
                  </a:cubicBezTo>
                  <a:cubicBezTo>
                    <a:pt x="37645" y="34925"/>
                    <a:pt x="37405" y="36539"/>
                    <a:pt x="37489" y="37740"/>
                  </a:cubicBezTo>
                  <a:lnTo>
                    <a:pt x="1639" y="11344"/>
                  </a:lnTo>
                  <a:cubicBezTo>
                    <a:pt x="805" y="6481"/>
                    <a:pt x="3471" y="4880"/>
                    <a:pt x="3559" y="4827"/>
                  </a:cubicBezTo>
                  <a:lnTo>
                    <a:pt x="12593" y="707"/>
                  </a:lnTo>
                  <a:cubicBezTo>
                    <a:pt x="12682" y="687"/>
                    <a:pt x="12774" y="678"/>
                    <a:pt x="12865" y="678"/>
                  </a:cubicBezTo>
                  <a:close/>
                  <a:moveTo>
                    <a:pt x="12863" y="1"/>
                  </a:moveTo>
                  <a:cubicBezTo>
                    <a:pt x="12710" y="1"/>
                    <a:pt x="12555" y="17"/>
                    <a:pt x="12401" y="56"/>
                  </a:cubicBezTo>
                  <a:cubicBezTo>
                    <a:pt x="12380" y="60"/>
                    <a:pt x="12360" y="67"/>
                    <a:pt x="12342" y="77"/>
                  </a:cubicBezTo>
                  <a:lnTo>
                    <a:pt x="3252" y="4225"/>
                  </a:lnTo>
                  <a:cubicBezTo>
                    <a:pt x="3119" y="4300"/>
                    <a:pt x="0" y="6134"/>
                    <a:pt x="997" y="11596"/>
                  </a:cubicBezTo>
                  <a:cubicBezTo>
                    <a:pt x="1012" y="11681"/>
                    <a:pt x="1061" y="11757"/>
                    <a:pt x="1130" y="11809"/>
                  </a:cubicBezTo>
                  <a:lnTo>
                    <a:pt x="37733" y="38760"/>
                  </a:lnTo>
                  <a:cubicBezTo>
                    <a:pt x="37790" y="38804"/>
                    <a:pt x="37861" y="38827"/>
                    <a:pt x="37934" y="38827"/>
                  </a:cubicBezTo>
                  <a:lnTo>
                    <a:pt x="37934" y="38826"/>
                  </a:lnTo>
                  <a:cubicBezTo>
                    <a:pt x="38149" y="38826"/>
                    <a:pt x="38309" y="38628"/>
                    <a:pt x="38265" y="38417"/>
                  </a:cubicBezTo>
                  <a:cubicBezTo>
                    <a:pt x="38033" y="37315"/>
                    <a:pt x="38042" y="35556"/>
                    <a:pt x="39404" y="33449"/>
                  </a:cubicBezTo>
                  <a:cubicBezTo>
                    <a:pt x="40314" y="32041"/>
                    <a:pt x="44014" y="29562"/>
                    <a:pt x="49553" y="26652"/>
                  </a:cubicBezTo>
                  <a:cubicBezTo>
                    <a:pt x="49775" y="26536"/>
                    <a:pt x="49798" y="26226"/>
                    <a:pt x="49596" y="26079"/>
                  </a:cubicBezTo>
                  <a:cubicBezTo>
                    <a:pt x="34715" y="15242"/>
                    <a:pt x="14464" y="505"/>
                    <a:pt x="14464" y="505"/>
                  </a:cubicBezTo>
                  <a:cubicBezTo>
                    <a:pt x="14459" y="502"/>
                    <a:pt x="14454" y="499"/>
                    <a:pt x="14449" y="495"/>
                  </a:cubicBezTo>
                  <a:cubicBezTo>
                    <a:pt x="14413" y="472"/>
                    <a:pt x="13681" y="1"/>
                    <a:pt x="12863" y="1"/>
                  </a:cubicBezTo>
                  <a:close/>
                </a:path>
              </a:pathLst>
            </a:custGeom>
            <a:solidFill>
              <a:srgbClr val="2632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 name="Google Shape;418;p26"/>
            <p:cNvSpPr/>
            <p:nvPr/>
          </p:nvSpPr>
          <p:spPr>
            <a:xfrm>
              <a:off x="5580550" y="3298425"/>
              <a:ext cx="680850" cy="498775"/>
            </a:xfrm>
            <a:custGeom>
              <a:avLst/>
              <a:gdLst/>
              <a:ahLst/>
              <a:cxnLst/>
              <a:rect l="l" t="t" r="r" b="b"/>
              <a:pathLst>
                <a:path w="27234" h="19951" extrusionOk="0">
                  <a:moveTo>
                    <a:pt x="5404" y="1"/>
                  </a:moveTo>
                  <a:cubicBezTo>
                    <a:pt x="5016" y="1"/>
                    <a:pt x="4627" y="95"/>
                    <a:pt x="4273" y="287"/>
                  </a:cubicBezTo>
                  <a:lnTo>
                    <a:pt x="1280" y="1920"/>
                  </a:lnTo>
                  <a:cubicBezTo>
                    <a:pt x="562" y="2311"/>
                    <a:pt x="97" y="3042"/>
                    <a:pt x="49" y="3858"/>
                  </a:cubicBezTo>
                  <a:cubicBezTo>
                    <a:pt x="1" y="4672"/>
                    <a:pt x="376" y="5454"/>
                    <a:pt x="1042" y="5926"/>
                  </a:cubicBezTo>
                  <a:lnTo>
                    <a:pt x="20379" y="19951"/>
                  </a:lnTo>
                  <a:lnTo>
                    <a:pt x="20674" y="19542"/>
                  </a:lnTo>
                  <a:lnTo>
                    <a:pt x="1335" y="5516"/>
                  </a:lnTo>
                  <a:cubicBezTo>
                    <a:pt x="810" y="5144"/>
                    <a:pt x="515" y="4529"/>
                    <a:pt x="553" y="3887"/>
                  </a:cubicBezTo>
                  <a:cubicBezTo>
                    <a:pt x="591" y="3247"/>
                    <a:pt x="956" y="2670"/>
                    <a:pt x="1520" y="2363"/>
                  </a:cubicBezTo>
                  <a:lnTo>
                    <a:pt x="4513" y="730"/>
                  </a:lnTo>
                  <a:cubicBezTo>
                    <a:pt x="4793" y="578"/>
                    <a:pt x="5100" y="504"/>
                    <a:pt x="5405" y="504"/>
                  </a:cubicBezTo>
                  <a:cubicBezTo>
                    <a:pt x="5790" y="504"/>
                    <a:pt x="6173" y="622"/>
                    <a:pt x="6497" y="856"/>
                  </a:cubicBezTo>
                  <a:lnTo>
                    <a:pt x="26938" y="15661"/>
                  </a:lnTo>
                  <a:lnTo>
                    <a:pt x="27234" y="15253"/>
                  </a:lnTo>
                  <a:lnTo>
                    <a:pt x="6793" y="448"/>
                  </a:lnTo>
                  <a:cubicBezTo>
                    <a:pt x="6380" y="151"/>
                    <a:pt x="5893" y="1"/>
                    <a:pt x="5404" y="1"/>
                  </a:cubicBezTo>
                  <a:close/>
                </a:path>
              </a:pathLst>
            </a:custGeom>
            <a:solidFill>
              <a:srgbClr val="2632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00" name="TextBox 99"/>
          <p:cNvSpPr txBox="1"/>
          <p:nvPr/>
        </p:nvSpPr>
        <p:spPr>
          <a:xfrm rot="2638920">
            <a:off x="294301" y="441312"/>
            <a:ext cx="175026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srgbClr val="E7E6E6">
                    <a:lumMod val="25000"/>
                  </a:srgbClr>
                </a:solidFill>
                <a:effectLst/>
                <a:uLnTx/>
                <a:uFillTx/>
                <a:latin typeface="Calibri" panose="020F0502020204030204"/>
                <a:ea typeface="+mn-ea"/>
                <a:cs typeface="B Nazanin" panose="00000400000000000000" pitchFamily="2" charset="-78"/>
              </a:rPr>
              <a:t>محدودیت تحقیق</a:t>
            </a:r>
            <a:endParaRPr kumimoji="0" lang="en-US" sz="2400" b="1" i="0" u="none" strike="noStrike" kern="1200" cap="none" spc="0" normalizeH="0" baseline="0" noProof="0" dirty="0">
              <a:ln>
                <a:noFill/>
              </a:ln>
              <a:solidFill>
                <a:srgbClr val="E7E6E6">
                  <a:lumMod val="25000"/>
                </a:srgbClr>
              </a:solidFill>
              <a:effectLst/>
              <a:uLnTx/>
              <a:uFillTx/>
              <a:latin typeface="Calibri" panose="020F0502020204030204"/>
              <a:ea typeface="+mn-ea"/>
              <a:cs typeface="B Nazanin" panose="00000400000000000000" pitchFamily="2" charset="-78"/>
            </a:endParaRPr>
          </a:p>
        </p:txBody>
      </p:sp>
      <p:sp>
        <p:nvSpPr>
          <p:cNvPr id="102" name="Rectangle 101"/>
          <p:cNvSpPr/>
          <p:nvPr/>
        </p:nvSpPr>
        <p:spPr>
          <a:xfrm>
            <a:off x="0" y="0"/>
            <a:ext cx="12192000" cy="6858000"/>
          </a:xfrm>
          <a:prstGeom prst="rect">
            <a:avLst/>
          </a:prstGeom>
          <a:noFill/>
          <a:ln w="57150">
            <a:solidFill>
              <a:srgbClr val="00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F85E1347-B41C-6E49-5EBC-ED179CF5C08B}"/>
              </a:ext>
            </a:extLst>
          </p:cNvPr>
          <p:cNvPicPr>
            <a:picLocks noChangeAspect="1"/>
          </p:cNvPicPr>
          <p:nvPr/>
        </p:nvPicPr>
        <p:blipFill>
          <a:blip r:embed="rId3"/>
          <a:stretch>
            <a:fillRect/>
          </a:stretch>
        </p:blipFill>
        <p:spPr>
          <a:xfrm>
            <a:off x="11568134" y="89214"/>
            <a:ext cx="498965" cy="795764"/>
          </a:xfrm>
          <a:prstGeom prst="rect">
            <a:avLst/>
          </a:prstGeom>
        </p:spPr>
      </p:pic>
      <p:sp>
        <p:nvSpPr>
          <p:cNvPr id="3" name="Regular Pentagon 1">
            <a:extLst>
              <a:ext uri="{FF2B5EF4-FFF2-40B4-BE49-F238E27FC236}">
                <a16:creationId xmlns:a16="http://schemas.microsoft.com/office/drawing/2014/main" id="{F4876046-A251-22AD-935B-5C601D108D51}"/>
              </a:ext>
            </a:extLst>
          </p:cNvPr>
          <p:cNvSpPr/>
          <p:nvPr/>
        </p:nvSpPr>
        <p:spPr>
          <a:xfrm>
            <a:off x="31509" y="6244425"/>
            <a:ext cx="769815" cy="589033"/>
          </a:xfrm>
          <a:prstGeom prst="pentagon">
            <a:avLst/>
          </a:prstGeom>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33</a:t>
            </a:r>
          </a:p>
        </p:txBody>
      </p:sp>
    </p:spTree>
    <p:extLst>
      <p:ext uri="{BB962C8B-B14F-4D97-AF65-F5344CB8AC3E}">
        <p14:creationId xmlns:p14="http://schemas.microsoft.com/office/powerpoint/2010/main" val="3160414325"/>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CCFF66">
            <a:alpha val="41000"/>
          </a:srgbClr>
        </a:solidFill>
        <a:effectLst/>
      </p:bgPr>
    </p:bg>
    <p:spTree>
      <p:nvGrpSpPr>
        <p:cNvPr id="1" name="Shape 970"/>
        <p:cNvGrpSpPr/>
        <p:nvPr/>
      </p:nvGrpSpPr>
      <p:grpSpPr>
        <a:xfrm>
          <a:off x="0" y="0"/>
          <a:ext cx="0" cy="0"/>
          <a:chOff x="0" y="0"/>
          <a:chExt cx="0" cy="0"/>
        </a:xfrm>
      </p:grpSpPr>
      <p:sp>
        <p:nvSpPr>
          <p:cNvPr id="284" name="TextBox 283"/>
          <p:cNvSpPr txBox="1"/>
          <p:nvPr/>
        </p:nvSpPr>
        <p:spPr>
          <a:xfrm>
            <a:off x="6682772" y="214135"/>
            <a:ext cx="4561838" cy="523220"/>
          </a:xfrm>
          <a:prstGeom prst="rect">
            <a:avLst/>
          </a:prstGeom>
          <a:solidFill>
            <a:srgbClr val="CCFF66"/>
          </a:solidFill>
          <a:ln w="19050">
            <a:solidFill>
              <a:schemeClr val="accent6">
                <a:lumMod val="50000"/>
              </a:schemeClr>
            </a:solidFill>
          </a:ln>
        </p:spPr>
        <p:txBody>
          <a:bodyPr wrap="square" rtlCol="0">
            <a:spAutoFit/>
          </a:bodyPr>
          <a:lstStyle/>
          <a:p>
            <a:pPr algn="ctr" rtl="1"/>
            <a:r>
              <a:rPr lang="fa-IR" sz="2800" b="1" dirty="0">
                <a:solidFill>
                  <a:schemeClr val="bg2">
                    <a:lumMod val="25000"/>
                  </a:schemeClr>
                </a:solidFill>
                <a:cs typeface="B Nazanin" panose="00000400000000000000" pitchFamily="2" charset="-78"/>
              </a:rPr>
              <a:t>پیشنهادهای کاربردی</a:t>
            </a:r>
          </a:p>
        </p:txBody>
      </p:sp>
      <p:sp>
        <p:nvSpPr>
          <p:cNvPr id="200" name="Rectangle 199"/>
          <p:cNvSpPr/>
          <p:nvPr/>
        </p:nvSpPr>
        <p:spPr>
          <a:xfrm>
            <a:off x="0" y="0"/>
            <a:ext cx="12192000" cy="6858000"/>
          </a:xfrm>
          <a:prstGeom prst="rect">
            <a:avLst/>
          </a:prstGeom>
          <a:noFill/>
          <a:ln w="57150">
            <a:solidFill>
              <a:srgbClr val="00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FB55386A-1964-6D94-7B9A-57C47182A777}"/>
              </a:ext>
            </a:extLst>
          </p:cNvPr>
          <p:cNvPicPr>
            <a:picLocks noChangeAspect="1"/>
          </p:cNvPicPr>
          <p:nvPr/>
        </p:nvPicPr>
        <p:blipFill>
          <a:blip r:embed="rId3"/>
          <a:stretch>
            <a:fillRect/>
          </a:stretch>
        </p:blipFill>
        <p:spPr>
          <a:xfrm>
            <a:off x="11568134" y="89214"/>
            <a:ext cx="498965" cy="795764"/>
          </a:xfrm>
          <a:prstGeom prst="rect">
            <a:avLst/>
          </a:prstGeom>
        </p:spPr>
      </p:pic>
      <p:pic>
        <p:nvPicPr>
          <p:cNvPr id="4" name="Picture 3">
            <a:extLst>
              <a:ext uri="{FF2B5EF4-FFF2-40B4-BE49-F238E27FC236}">
                <a16:creationId xmlns:a16="http://schemas.microsoft.com/office/drawing/2014/main" id="{33E14C0F-B9B0-04FB-0031-3A9B87D9AF31}"/>
              </a:ext>
            </a:extLst>
          </p:cNvPr>
          <p:cNvPicPr>
            <a:picLocks noChangeAspect="1"/>
          </p:cNvPicPr>
          <p:nvPr/>
        </p:nvPicPr>
        <p:blipFill>
          <a:blip r:embed="rId4"/>
          <a:stretch>
            <a:fillRect/>
          </a:stretch>
        </p:blipFill>
        <p:spPr>
          <a:xfrm>
            <a:off x="31508" y="976757"/>
            <a:ext cx="2483091" cy="2989792"/>
          </a:xfrm>
          <a:prstGeom prst="rect">
            <a:avLst/>
          </a:prstGeom>
        </p:spPr>
      </p:pic>
      <p:sp>
        <p:nvSpPr>
          <p:cNvPr id="5" name="Regular Pentagon 1">
            <a:extLst>
              <a:ext uri="{FF2B5EF4-FFF2-40B4-BE49-F238E27FC236}">
                <a16:creationId xmlns:a16="http://schemas.microsoft.com/office/drawing/2014/main" id="{6BFECAC0-67B9-8BFF-57DB-5263016C75E0}"/>
              </a:ext>
            </a:extLst>
          </p:cNvPr>
          <p:cNvSpPr/>
          <p:nvPr/>
        </p:nvSpPr>
        <p:spPr>
          <a:xfrm>
            <a:off x="31509" y="6244425"/>
            <a:ext cx="769815" cy="589033"/>
          </a:xfrm>
          <a:prstGeom prst="pentagon">
            <a:avLst/>
          </a:prstGeom>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34</a:t>
            </a:r>
          </a:p>
        </p:txBody>
      </p:sp>
      <p:grpSp>
        <p:nvGrpSpPr>
          <p:cNvPr id="23" name="Group 22">
            <a:extLst>
              <a:ext uri="{FF2B5EF4-FFF2-40B4-BE49-F238E27FC236}">
                <a16:creationId xmlns:a16="http://schemas.microsoft.com/office/drawing/2014/main" id="{F0E95A77-F892-737E-EB91-92252CFA3C19}"/>
              </a:ext>
            </a:extLst>
          </p:cNvPr>
          <p:cNvGrpSpPr/>
          <p:nvPr/>
        </p:nvGrpSpPr>
        <p:grpSpPr>
          <a:xfrm>
            <a:off x="21055" y="1170063"/>
            <a:ext cx="12046044" cy="1799292"/>
            <a:chOff x="21055" y="1170063"/>
            <a:chExt cx="12046044" cy="1799292"/>
          </a:xfrm>
        </p:grpSpPr>
        <p:grpSp>
          <p:nvGrpSpPr>
            <p:cNvPr id="10" name="Group 9">
              <a:extLst>
                <a:ext uri="{FF2B5EF4-FFF2-40B4-BE49-F238E27FC236}">
                  <a16:creationId xmlns:a16="http://schemas.microsoft.com/office/drawing/2014/main" id="{07274916-A06D-DE6E-713D-35F331CEEE75}"/>
                </a:ext>
              </a:extLst>
            </p:cNvPr>
            <p:cNvGrpSpPr/>
            <p:nvPr/>
          </p:nvGrpSpPr>
          <p:grpSpPr>
            <a:xfrm>
              <a:off x="31509" y="1170063"/>
              <a:ext cx="12035590" cy="523761"/>
              <a:chOff x="-217974" y="4209845"/>
              <a:chExt cx="12035590" cy="523761"/>
            </a:xfrm>
          </p:grpSpPr>
          <p:sp>
            <p:nvSpPr>
              <p:cNvPr id="6" name="Rectangle 5">
                <a:extLst>
                  <a:ext uri="{FF2B5EF4-FFF2-40B4-BE49-F238E27FC236}">
                    <a16:creationId xmlns:a16="http://schemas.microsoft.com/office/drawing/2014/main" id="{9B242EB8-ED35-42F3-975B-E3FAC1925571}"/>
                  </a:ext>
                </a:extLst>
              </p:cNvPr>
              <p:cNvSpPr/>
              <p:nvPr/>
            </p:nvSpPr>
            <p:spPr>
              <a:xfrm>
                <a:off x="10269456" y="4220551"/>
                <a:ext cx="1548160" cy="513055"/>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fa-IR" sz="1550" dirty="0">
                    <a:cs typeface="B Titr" panose="00000700000000000000" pitchFamily="2" charset="-78"/>
                  </a:rPr>
                  <a:t>زیرساخت و فناوری</a:t>
                </a:r>
                <a:endParaRPr lang="en-US" sz="1550" dirty="0">
                  <a:cs typeface="B Titr" panose="00000700000000000000" pitchFamily="2" charset="-78"/>
                </a:endParaRPr>
              </a:p>
            </p:txBody>
          </p:sp>
          <p:sp>
            <p:nvSpPr>
              <p:cNvPr id="7" name="Rectangle: Rounded Corners 6">
                <a:extLst>
                  <a:ext uri="{FF2B5EF4-FFF2-40B4-BE49-F238E27FC236}">
                    <a16:creationId xmlns:a16="http://schemas.microsoft.com/office/drawing/2014/main" id="{EDB397AE-AFF8-5731-945A-CF7B7B43CD3E}"/>
                  </a:ext>
                </a:extLst>
              </p:cNvPr>
              <p:cNvSpPr/>
              <p:nvPr/>
            </p:nvSpPr>
            <p:spPr>
              <a:xfrm>
                <a:off x="-124582" y="4209845"/>
                <a:ext cx="10259269" cy="513055"/>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9" name="TextBox 8">
                <a:extLst>
                  <a:ext uri="{FF2B5EF4-FFF2-40B4-BE49-F238E27FC236}">
                    <a16:creationId xmlns:a16="http://schemas.microsoft.com/office/drawing/2014/main" id="{94C85B1A-FED0-64D9-5F38-CE3C075BCF16}"/>
                  </a:ext>
                </a:extLst>
              </p:cNvPr>
              <p:cNvSpPr txBox="1"/>
              <p:nvPr/>
            </p:nvSpPr>
            <p:spPr>
              <a:xfrm>
                <a:off x="-217974" y="4286736"/>
                <a:ext cx="10352661" cy="369332"/>
              </a:xfrm>
              <a:prstGeom prst="rect">
                <a:avLst/>
              </a:prstGeom>
              <a:noFill/>
            </p:spPr>
            <p:txBody>
              <a:bodyPr wrap="square" rtlCol="0">
                <a:spAutoFit/>
              </a:bodyPr>
              <a:lstStyle/>
              <a:p>
                <a:pPr algn="just" rtl="1"/>
                <a:r>
                  <a:rPr lang="fa-IR" dirty="0">
                    <a:cs typeface="B Nazanin" panose="00000400000000000000" pitchFamily="2" charset="-78"/>
                  </a:rPr>
                  <a:t>ارتقاء </a:t>
                </a:r>
                <a:r>
                  <a:rPr lang="fa-IR" dirty="0" err="1">
                    <a:cs typeface="B Nazanin" panose="00000400000000000000" pitchFamily="2" charset="-78"/>
                  </a:rPr>
                  <a:t>سیستم‌های</a:t>
                </a:r>
                <a:r>
                  <a:rPr lang="fa-IR" dirty="0">
                    <a:cs typeface="B Nazanin" panose="00000400000000000000" pitchFamily="2" charset="-78"/>
                  </a:rPr>
                  <a:t> شبکه در مدارس به منظور افزایش پهنای باند و اطمینان از دسترسی به اینترنت؛ ایجاد </a:t>
                </a:r>
                <a:r>
                  <a:rPr lang="fa-IR" dirty="0" err="1">
                    <a:cs typeface="B Nazanin" panose="00000400000000000000" pitchFamily="2" charset="-78"/>
                  </a:rPr>
                  <a:t>اتاق‌های</a:t>
                </a:r>
                <a:r>
                  <a:rPr lang="fa-IR" dirty="0">
                    <a:cs typeface="B Nazanin" panose="00000400000000000000" pitchFamily="2" charset="-78"/>
                  </a:rPr>
                  <a:t> کامپیوتر مجهز.</a:t>
                </a:r>
                <a:endParaRPr lang="en-US" dirty="0">
                  <a:cs typeface="B Nazanin" panose="00000400000000000000" pitchFamily="2" charset="-78"/>
                </a:endParaRPr>
              </a:p>
            </p:txBody>
          </p:sp>
        </p:grpSp>
        <p:grpSp>
          <p:nvGrpSpPr>
            <p:cNvPr id="11" name="Group 10">
              <a:extLst>
                <a:ext uri="{FF2B5EF4-FFF2-40B4-BE49-F238E27FC236}">
                  <a16:creationId xmlns:a16="http://schemas.microsoft.com/office/drawing/2014/main" id="{CEEA003F-E536-7917-DE71-46CED21FEE53}"/>
                </a:ext>
              </a:extLst>
            </p:cNvPr>
            <p:cNvGrpSpPr/>
            <p:nvPr/>
          </p:nvGrpSpPr>
          <p:grpSpPr>
            <a:xfrm>
              <a:off x="21055" y="1798229"/>
              <a:ext cx="12035590" cy="523761"/>
              <a:chOff x="-217974" y="4209845"/>
              <a:chExt cx="12035590" cy="523761"/>
            </a:xfrm>
          </p:grpSpPr>
          <p:sp>
            <p:nvSpPr>
              <p:cNvPr id="12" name="Rectangle 11">
                <a:extLst>
                  <a:ext uri="{FF2B5EF4-FFF2-40B4-BE49-F238E27FC236}">
                    <a16:creationId xmlns:a16="http://schemas.microsoft.com/office/drawing/2014/main" id="{B1765552-D0BF-5593-FC15-891137188853}"/>
                  </a:ext>
                </a:extLst>
              </p:cNvPr>
              <p:cNvSpPr/>
              <p:nvPr/>
            </p:nvSpPr>
            <p:spPr>
              <a:xfrm>
                <a:off x="10269456" y="4220551"/>
                <a:ext cx="1548160" cy="513055"/>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fa-IR" sz="1550" dirty="0">
                    <a:cs typeface="B Titr" panose="00000700000000000000" pitchFamily="2" charset="-78"/>
                  </a:rPr>
                  <a:t>سیاست‌های حمایتی</a:t>
                </a:r>
                <a:endParaRPr lang="en-US" sz="1550" dirty="0">
                  <a:cs typeface="B Titr" panose="00000700000000000000" pitchFamily="2" charset="-78"/>
                </a:endParaRPr>
              </a:p>
            </p:txBody>
          </p:sp>
          <p:sp>
            <p:nvSpPr>
              <p:cNvPr id="13" name="Rectangle: Rounded Corners 12">
                <a:extLst>
                  <a:ext uri="{FF2B5EF4-FFF2-40B4-BE49-F238E27FC236}">
                    <a16:creationId xmlns:a16="http://schemas.microsoft.com/office/drawing/2014/main" id="{C3094538-CE42-D4B1-7D8E-DFAEAE59C44F}"/>
                  </a:ext>
                </a:extLst>
              </p:cNvPr>
              <p:cNvSpPr/>
              <p:nvPr/>
            </p:nvSpPr>
            <p:spPr>
              <a:xfrm>
                <a:off x="-124582" y="4209845"/>
                <a:ext cx="10259269" cy="513055"/>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4" name="TextBox 13">
                <a:extLst>
                  <a:ext uri="{FF2B5EF4-FFF2-40B4-BE49-F238E27FC236}">
                    <a16:creationId xmlns:a16="http://schemas.microsoft.com/office/drawing/2014/main" id="{55655162-A053-58E7-4835-0F6EA18FC0A6}"/>
                  </a:ext>
                </a:extLst>
              </p:cNvPr>
              <p:cNvSpPr txBox="1"/>
              <p:nvPr/>
            </p:nvSpPr>
            <p:spPr>
              <a:xfrm>
                <a:off x="-217974" y="4286736"/>
                <a:ext cx="10352661" cy="369332"/>
              </a:xfrm>
              <a:prstGeom prst="rect">
                <a:avLst/>
              </a:prstGeom>
              <a:noFill/>
            </p:spPr>
            <p:txBody>
              <a:bodyPr wrap="square" rtlCol="0">
                <a:spAutoFit/>
              </a:bodyPr>
              <a:lstStyle/>
              <a:p>
                <a:pPr algn="just" rtl="1"/>
                <a:r>
                  <a:rPr lang="fa-IR" dirty="0">
                    <a:cs typeface="B Nazanin" panose="00000400000000000000" pitchFamily="2" charset="-78"/>
                  </a:rPr>
                  <a:t>تشویق و حمایت از اعضای هیئت مدرسه برای شرکت در </a:t>
                </a:r>
                <a:r>
                  <a:rPr lang="fa-IR" dirty="0" err="1">
                    <a:cs typeface="B Nazanin" panose="00000400000000000000" pitchFamily="2" charset="-78"/>
                  </a:rPr>
                  <a:t>دوره‌های</a:t>
                </a:r>
                <a:r>
                  <a:rPr lang="fa-IR" dirty="0">
                    <a:cs typeface="B Nazanin" panose="00000400000000000000" pitchFamily="2" charset="-78"/>
                  </a:rPr>
                  <a:t> آموزشی مرتبط با فناوری؛ ایجاد اعتبار </a:t>
                </a:r>
                <a:r>
                  <a:rPr lang="fa-IR" dirty="0" err="1">
                    <a:cs typeface="B Nazanin" panose="00000400000000000000" pitchFamily="2" charset="-78"/>
                  </a:rPr>
                  <a:t>سیاست‌هایی</a:t>
                </a:r>
                <a:r>
                  <a:rPr lang="fa-IR" dirty="0">
                    <a:cs typeface="B Nazanin" panose="00000400000000000000" pitchFamily="2" charset="-78"/>
                  </a:rPr>
                  <a:t> که از فناوری حمایت </a:t>
                </a:r>
                <a:r>
                  <a:rPr lang="fa-IR" dirty="0" err="1">
                    <a:cs typeface="B Nazanin" panose="00000400000000000000" pitchFamily="2" charset="-78"/>
                  </a:rPr>
                  <a:t>می‎کنند</a:t>
                </a:r>
                <a:endParaRPr lang="en-US" dirty="0">
                  <a:cs typeface="B Nazanin" panose="00000400000000000000" pitchFamily="2" charset="-78"/>
                </a:endParaRPr>
              </a:p>
            </p:txBody>
          </p:sp>
        </p:grpSp>
        <p:grpSp>
          <p:nvGrpSpPr>
            <p:cNvPr id="15" name="Group 14">
              <a:extLst>
                <a:ext uri="{FF2B5EF4-FFF2-40B4-BE49-F238E27FC236}">
                  <a16:creationId xmlns:a16="http://schemas.microsoft.com/office/drawing/2014/main" id="{3245E52F-A310-B255-255C-94DA39B713D4}"/>
                </a:ext>
              </a:extLst>
            </p:cNvPr>
            <p:cNvGrpSpPr/>
            <p:nvPr/>
          </p:nvGrpSpPr>
          <p:grpSpPr>
            <a:xfrm>
              <a:off x="31509" y="2445594"/>
              <a:ext cx="12035590" cy="523761"/>
              <a:chOff x="-217974" y="4209845"/>
              <a:chExt cx="12035590" cy="523761"/>
            </a:xfrm>
          </p:grpSpPr>
          <p:sp>
            <p:nvSpPr>
              <p:cNvPr id="16" name="Rectangle 15">
                <a:extLst>
                  <a:ext uri="{FF2B5EF4-FFF2-40B4-BE49-F238E27FC236}">
                    <a16:creationId xmlns:a16="http://schemas.microsoft.com/office/drawing/2014/main" id="{ED4EDA45-A972-1584-11D5-A123A5865D2C}"/>
                  </a:ext>
                </a:extLst>
              </p:cNvPr>
              <p:cNvSpPr/>
              <p:nvPr/>
            </p:nvSpPr>
            <p:spPr>
              <a:xfrm>
                <a:off x="10269456" y="4220551"/>
                <a:ext cx="1548160" cy="513055"/>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fa-IR" sz="1550" dirty="0">
                    <a:cs typeface="B Titr" panose="00000700000000000000" pitchFamily="2" charset="-78"/>
                  </a:rPr>
                  <a:t>ایمنی و حریم خصوصی</a:t>
                </a:r>
                <a:endParaRPr lang="en-US" sz="1550" dirty="0">
                  <a:cs typeface="B Titr" panose="00000700000000000000" pitchFamily="2" charset="-78"/>
                </a:endParaRPr>
              </a:p>
            </p:txBody>
          </p:sp>
          <p:sp>
            <p:nvSpPr>
              <p:cNvPr id="17" name="Rectangle: Rounded Corners 16">
                <a:extLst>
                  <a:ext uri="{FF2B5EF4-FFF2-40B4-BE49-F238E27FC236}">
                    <a16:creationId xmlns:a16="http://schemas.microsoft.com/office/drawing/2014/main" id="{8BA55CAE-ADD6-6493-C1E2-A551575DE323}"/>
                  </a:ext>
                </a:extLst>
              </p:cNvPr>
              <p:cNvSpPr/>
              <p:nvPr/>
            </p:nvSpPr>
            <p:spPr>
              <a:xfrm>
                <a:off x="-124582" y="4209845"/>
                <a:ext cx="10259269" cy="513055"/>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8" name="TextBox 17">
                <a:extLst>
                  <a:ext uri="{FF2B5EF4-FFF2-40B4-BE49-F238E27FC236}">
                    <a16:creationId xmlns:a16="http://schemas.microsoft.com/office/drawing/2014/main" id="{6F6EA904-1300-ECD1-1C86-670EDE636BC2}"/>
                  </a:ext>
                </a:extLst>
              </p:cNvPr>
              <p:cNvSpPr txBox="1"/>
              <p:nvPr/>
            </p:nvSpPr>
            <p:spPr>
              <a:xfrm>
                <a:off x="-217974" y="4286736"/>
                <a:ext cx="10352661" cy="369332"/>
              </a:xfrm>
              <a:prstGeom prst="rect">
                <a:avLst/>
              </a:prstGeom>
              <a:noFill/>
            </p:spPr>
            <p:txBody>
              <a:bodyPr wrap="square" rtlCol="0">
                <a:spAutoFit/>
              </a:bodyPr>
              <a:lstStyle/>
              <a:p>
                <a:pPr algn="just" rtl="1"/>
                <a:r>
                  <a:rPr lang="fa-IR" dirty="0">
                    <a:cs typeface="B Nazanin" panose="00000400000000000000" pitchFamily="2" charset="-78"/>
                  </a:rPr>
                  <a:t>ارتقاء آگاهی دانش‌آموزان؛ اجرای سیاست‌های حفاظت از اطلاعات شخصی دانش‌آموزان؛ تعیین مرزهای دقیق برای استفاده از </a:t>
                </a:r>
                <a:r>
                  <a:rPr lang="fa-IR" dirty="0" err="1">
                    <a:cs typeface="B Nazanin" panose="00000400000000000000" pitchFamily="2" charset="-78"/>
                  </a:rPr>
                  <a:t>داده‌ها</a:t>
                </a:r>
                <a:r>
                  <a:rPr lang="fa-IR" dirty="0">
                    <a:cs typeface="B Nazanin" panose="00000400000000000000" pitchFamily="2" charset="-78"/>
                  </a:rPr>
                  <a:t>.</a:t>
                </a:r>
                <a:endParaRPr lang="en-US" dirty="0">
                  <a:cs typeface="B Nazanin" panose="00000400000000000000" pitchFamily="2" charset="-78"/>
                </a:endParaRPr>
              </a:p>
            </p:txBody>
          </p:sp>
        </p:grpSp>
      </p:grpSp>
      <p:grpSp>
        <p:nvGrpSpPr>
          <p:cNvPr id="24" name="Group 23">
            <a:extLst>
              <a:ext uri="{FF2B5EF4-FFF2-40B4-BE49-F238E27FC236}">
                <a16:creationId xmlns:a16="http://schemas.microsoft.com/office/drawing/2014/main" id="{04B04FB6-D9F0-14B8-2CE7-29814D43828C}"/>
              </a:ext>
            </a:extLst>
          </p:cNvPr>
          <p:cNvGrpSpPr/>
          <p:nvPr/>
        </p:nvGrpSpPr>
        <p:grpSpPr>
          <a:xfrm>
            <a:off x="31507" y="3092959"/>
            <a:ext cx="12046044" cy="1799292"/>
            <a:chOff x="21055" y="1170063"/>
            <a:chExt cx="12046044" cy="1799292"/>
          </a:xfrm>
        </p:grpSpPr>
        <p:grpSp>
          <p:nvGrpSpPr>
            <p:cNvPr id="25" name="Group 24">
              <a:extLst>
                <a:ext uri="{FF2B5EF4-FFF2-40B4-BE49-F238E27FC236}">
                  <a16:creationId xmlns:a16="http://schemas.microsoft.com/office/drawing/2014/main" id="{FFEB3EE1-79F6-994C-A029-66434F29F067}"/>
                </a:ext>
              </a:extLst>
            </p:cNvPr>
            <p:cNvGrpSpPr/>
            <p:nvPr/>
          </p:nvGrpSpPr>
          <p:grpSpPr>
            <a:xfrm>
              <a:off x="31509" y="1170063"/>
              <a:ext cx="12035590" cy="523761"/>
              <a:chOff x="-217974" y="4209845"/>
              <a:chExt cx="12035590" cy="523761"/>
            </a:xfrm>
          </p:grpSpPr>
          <p:sp>
            <p:nvSpPr>
              <p:cNvPr id="34" name="Rectangle 33">
                <a:extLst>
                  <a:ext uri="{FF2B5EF4-FFF2-40B4-BE49-F238E27FC236}">
                    <a16:creationId xmlns:a16="http://schemas.microsoft.com/office/drawing/2014/main" id="{322E3949-A2B9-852D-A021-120B427AD5AF}"/>
                  </a:ext>
                </a:extLst>
              </p:cNvPr>
              <p:cNvSpPr/>
              <p:nvPr/>
            </p:nvSpPr>
            <p:spPr>
              <a:xfrm>
                <a:off x="10269456" y="4220551"/>
                <a:ext cx="1548160" cy="513055"/>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fa-IR" sz="1550" dirty="0">
                    <a:cs typeface="B Titr" panose="00000700000000000000" pitchFamily="2" charset="-78"/>
                  </a:rPr>
                  <a:t>مدیریت بهینه منابع</a:t>
                </a:r>
                <a:endParaRPr lang="en-US" sz="1550" dirty="0">
                  <a:cs typeface="B Titr" panose="00000700000000000000" pitchFamily="2" charset="-78"/>
                </a:endParaRPr>
              </a:p>
            </p:txBody>
          </p:sp>
          <p:sp>
            <p:nvSpPr>
              <p:cNvPr id="35" name="Rectangle: Rounded Corners 34">
                <a:extLst>
                  <a:ext uri="{FF2B5EF4-FFF2-40B4-BE49-F238E27FC236}">
                    <a16:creationId xmlns:a16="http://schemas.microsoft.com/office/drawing/2014/main" id="{B33F3043-A103-D7F7-ABC1-32240C15ACA4}"/>
                  </a:ext>
                </a:extLst>
              </p:cNvPr>
              <p:cNvSpPr/>
              <p:nvPr/>
            </p:nvSpPr>
            <p:spPr>
              <a:xfrm>
                <a:off x="-124582" y="4209845"/>
                <a:ext cx="10259269" cy="513055"/>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6" name="TextBox 35">
                <a:extLst>
                  <a:ext uri="{FF2B5EF4-FFF2-40B4-BE49-F238E27FC236}">
                    <a16:creationId xmlns:a16="http://schemas.microsoft.com/office/drawing/2014/main" id="{DEAE20D1-8745-85F7-784C-09D7D0FC6CFD}"/>
                  </a:ext>
                </a:extLst>
              </p:cNvPr>
              <p:cNvSpPr txBox="1"/>
              <p:nvPr/>
            </p:nvSpPr>
            <p:spPr>
              <a:xfrm>
                <a:off x="-217974" y="4286736"/>
                <a:ext cx="10352661" cy="369332"/>
              </a:xfrm>
              <a:prstGeom prst="rect">
                <a:avLst/>
              </a:prstGeom>
              <a:noFill/>
            </p:spPr>
            <p:txBody>
              <a:bodyPr wrap="square" rtlCol="0">
                <a:spAutoFit/>
              </a:bodyPr>
              <a:lstStyle/>
              <a:p>
                <a:pPr algn="just" rtl="1"/>
                <a:r>
                  <a:rPr lang="fa-IR" dirty="0">
                    <a:cs typeface="B Nazanin" panose="00000400000000000000" pitchFamily="2" charset="-78"/>
                  </a:rPr>
                  <a:t>ارائه توضیحات دقیق در مورد </a:t>
                </a:r>
                <a:r>
                  <a:rPr lang="fa-IR" dirty="0" err="1">
                    <a:cs typeface="B Nazanin" panose="00000400000000000000" pitchFamily="2" charset="-78"/>
                  </a:rPr>
                  <a:t>هزینه‌ها</a:t>
                </a:r>
                <a:r>
                  <a:rPr lang="fa-IR" dirty="0">
                    <a:cs typeface="B Nazanin" panose="00000400000000000000" pitchFamily="2" charset="-78"/>
                  </a:rPr>
                  <a:t> و فواید پروژه متاورس؛ ارتقاء شفافیت در مدیریت مالی و ارائه گزارشات </a:t>
                </a:r>
                <a:r>
                  <a:rPr lang="fa-IR" dirty="0" err="1">
                    <a:cs typeface="B Nazanin" panose="00000400000000000000" pitchFamily="2" charset="-78"/>
                  </a:rPr>
                  <a:t>دوره‌ای</a:t>
                </a:r>
                <a:r>
                  <a:rPr lang="fa-IR" dirty="0">
                    <a:cs typeface="B Nazanin" panose="00000400000000000000" pitchFamily="2" charset="-78"/>
                  </a:rPr>
                  <a:t>.</a:t>
                </a:r>
                <a:endParaRPr lang="en-US" dirty="0">
                  <a:cs typeface="B Nazanin" panose="00000400000000000000" pitchFamily="2" charset="-78"/>
                </a:endParaRPr>
              </a:p>
            </p:txBody>
          </p:sp>
        </p:grpSp>
        <p:grpSp>
          <p:nvGrpSpPr>
            <p:cNvPr id="26" name="Group 25">
              <a:extLst>
                <a:ext uri="{FF2B5EF4-FFF2-40B4-BE49-F238E27FC236}">
                  <a16:creationId xmlns:a16="http://schemas.microsoft.com/office/drawing/2014/main" id="{E9BEF5B8-6F4A-EB6D-3E3D-761D89356304}"/>
                </a:ext>
              </a:extLst>
            </p:cNvPr>
            <p:cNvGrpSpPr/>
            <p:nvPr/>
          </p:nvGrpSpPr>
          <p:grpSpPr>
            <a:xfrm>
              <a:off x="21055" y="1798229"/>
              <a:ext cx="12035590" cy="523761"/>
              <a:chOff x="-217974" y="4209845"/>
              <a:chExt cx="12035590" cy="523761"/>
            </a:xfrm>
          </p:grpSpPr>
          <p:sp>
            <p:nvSpPr>
              <p:cNvPr id="31" name="Rectangle 30">
                <a:extLst>
                  <a:ext uri="{FF2B5EF4-FFF2-40B4-BE49-F238E27FC236}">
                    <a16:creationId xmlns:a16="http://schemas.microsoft.com/office/drawing/2014/main" id="{0EEE4410-BC77-E5E9-EEED-99F55F5D5B88}"/>
                  </a:ext>
                </a:extLst>
              </p:cNvPr>
              <p:cNvSpPr/>
              <p:nvPr/>
            </p:nvSpPr>
            <p:spPr>
              <a:xfrm>
                <a:off x="10269456" y="4220551"/>
                <a:ext cx="1548160" cy="513055"/>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fa-IR" sz="1550" dirty="0">
                    <a:cs typeface="B Titr" panose="00000700000000000000" pitchFamily="2" charset="-78"/>
                  </a:rPr>
                  <a:t>همگام‌سازی و </a:t>
                </a:r>
                <a:r>
                  <a:rPr lang="fa-IR" sz="1550" dirty="0" err="1">
                    <a:cs typeface="B Titr" panose="00000700000000000000" pitchFamily="2" charset="-78"/>
                  </a:rPr>
                  <a:t>شخصی‌سازی</a:t>
                </a:r>
                <a:endParaRPr lang="en-US" sz="1550" dirty="0">
                  <a:cs typeface="B Titr" panose="00000700000000000000" pitchFamily="2" charset="-78"/>
                </a:endParaRPr>
              </a:p>
            </p:txBody>
          </p:sp>
          <p:sp>
            <p:nvSpPr>
              <p:cNvPr id="32" name="Rectangle: Rounded Corners 31">
                <a:extLst>
                  <a:ext uri="{FF2B5EF4-FFF2-40B4-BE49-F238E27FC236}">
                    <a16:creationId xmlns:a16="http://schemas.microsoft.com/office/drawing/2014/main" id="{F3DD15D9-5D07-BD85-1C29-CA1500CF1BF8}"/>
                  </a:ext>
                </a:extLst>
              </p:cNvPr>
              <p:cNvSpPr/>
              <p:nvPr/>
            </p:nvSpPr>
            <p:spPr>
              <a:xfrm>
                <a:off x="-124582" y="4209845"/>
                <a:ext cx="10259269" cy="513055"/>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3" name="TextBox 32">
                <a:extLst>
                  <a:ext uri="{FF2B5EF4-FFF2-40B4-BE49-F238E27FC236}">
                    <a16:creationId xmlns:a16="http://schemas.microsoft.com/office/drawing/2014/main" id="{3008B318-A724-A412-BEDD-C8E644A5DEA6}"/>
                  </a:ext>
                </a:extLst>
              </p:cNvPr>
              <p:cNvSpPr txBox="1"/>
              <p:nvPr/>
            </p:nvSpPr>
            <p:spPr>
              <a:xfrm>
                <a:off x="-217974" y="4286736"/>
                <a:ext cx="10352661" cy="369332"/>
              </a:xfrm>
              <a:prstGeom prst="rect">
                <a:avLst/>
              </a:prstGeom>
              <a:noFill/>
            </p:spPr>
            <p:txBody>
              <a:bodyPr wrap="square" rtlCol="0">
                <a:spAutoFit/>
              </a:bodyPr>
              <a:lstStyle/>
              <a:p>
                <a:pPr algn="just" rtl="1"/>
                <a:r>
                  <a:rPr lang="fa-IR" dirty="0">
                    <a:cs typeface="B Nazanin" panose="00000400000000000000" pitchFamily="2" charset="-78"/>
                  </a:rPr>
                  <a:t>ایجاد </a:t>
                </a:r>
                <a:r>
                  <a:rPr lang="fa-IR" dirty="0" err="1">
                    <a:cs typeface="B Nazanin" panose="00000400000000000000" pitchFamily="2" charset="-78"/>
                  </a:rPr>
                  <a:t>فضاهایی</a:t>
                </a:r>
                <a:r>
                  <a:rPr lang="fa-IR" dirty="0">
                    <a:cs typeface="B Nazanin" panose="00000400000000000000" pitchFamily="2" charset="-78"/>
                  </a:rPr>
                  <a:t> برای تبادل نظر و اشتراک تجارب بین اعضا؛ ارائه </a:t>
                </a:r>
                <a:r>
                  <a:rPr lang="fa-IR" dirty="0" err="1">
                    <a:cs typeface="B Nazanin" panose="00000400000000000000" pitchFamily="2" charset="-78"/>
                  </a:rPr>
                  <a:t>دوره‌های</a:t>
                </a:r>
                <a:r>
                  <a:rPr lang="fa-IR" dirty="0">
                    <a:cs typeface="B Nazanin" panose="00000400000000000000" pitchFamily="2" charset="-78"/>
                  </a:rPr>
                  <a:t> آموزشی برای معلمان و کادر مدرسه.</a:t>
                </a:r>
                <a:endParaRPr lang="en-US" dirty="0">
                  <a:cs typeface="B Nazanin" panose="00000400000000000000" pitchFamily="2" charset="-78"/>
                </a:endParaRPr>
              </a:p>
            </p:txBody>
          </p:sp>
        </p:grpSp>
        <p:grpSp>
          <p:nvGrpSpPr>
            <p:cNvPr id="27" name="Group 26">
              <a:extLst>
                <a:ext uri="{FF2B5EF4-FFF2-40B4-BE49-F238E27FC236}">
                  <a16:creationId xmlns:a16="http://schemas.microsoft.com/office/drawing/2014/main" id="{F91DB2A9-9AE2-3111-BE70-AD2ED3BB1D45}"/>
                </a:ext>
              </a:extLst>
            </p:cNvPr>
            <p:cNvGrpSpPr/>
            <p:nvPr/>
          </p:nvGrpSpPr>
          <p:grpSpPr>
            <a:xfrm>
              <a:off x="31509" y="2445594"/>
              <a:ext cx="12035590" cy="523761"/>
              <a:chOff x="-217974" y="4209845"/>
              <a:chExt cx="12035590" cy="523761"/>
            </a:xfrm>
          </p:grpSpPr>
          <p:sp>
            <p:nvSpPr>
              <p:cNvPr id="28" name="Rectangle 27">
                <a:extLst>
                  <a:ext uri="{FF2B5EF4-FFF2-40B4-BE49-F238E27FC236}">
                    <a16:creationId xmlns:a16="http://schemas.microsoft.com/office/drawing/2014/main" id="{5AF06071-1BA3-6896-754C-50BF38977B12}"/>
                  </a:ext>
                </a:extLst>
              </p:cNvPr>
              <p:cNvSpPr/>
              <p:nvPr/>
            </p:nvSpPr>
            <p:spPr>
              <a:xfrm>
                <a:off x="10269456" y="4220551"/>
                <a:ext cx="1548160" cy="513055"/>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fa-IR" sz="1550" dirty="0">
                    <a:cs typeface="B Titr" panose="00000700000000000000" pitchFamily="2" charset="-78"/>
                  </a:rPr>
                  <a:t>فناوری و محتوا</a:t>
                </a:r>
                <a:endParaRPr lang="en-US" sz="1550" dirty="0">
                  <a:cs typeface="B Titr" panose="00000700000000000000" pitchFamily="2" charset="-78"/>
                </a:endParaRPr>
              </a:p>
            </p:txBody>
          </p:sp>
          <p:sp>
            <p:nvSpPr>
              <p:cNvPr id="29" name="Rectangle: Rounded Corners 28">
                <a:extLst>
                  <a:ext uri="{FF2B5EF4-FFF2-40B4-BE49-F238E27FC236}">
                    <a16:creationId xmlns:a16="http://schemas.microsoft.com/office/drawing/2014/main" id="{CDAFFE8B-D1F9-38A7-2F82-2D28E04469E6}"/>
                  </a:ext>
                </a:extLst>
              </p:cNvPr>
              <p:cNvSpPr/>
              <p:nvPr/>
            </p:nvSpPr>
            <p:spPr>
              <a:xfrm>
                <a:off x="-124582" y="4209845"/>
                <a:ext cx="10259269" cy="513055"/>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0" name="TextBox 29">
                <a:extLst>
                  <a:ext uri="{FF2B5EF4-FFF2-40B4-BE49-F238E27FC236}">
                    <a16:creationId xmlns:a16="http://schemas.microsoft.com/office/drawing/2014/main" id="{2CD09208-A5B8-60D9-ED7A-FE685DC36A94}"/>
                  </a:ext>
                </a:extLst>
              </p:cNvPr>
              <p:cNvSpPr txBox="1"/>
              <p:nvPr/>
            </p:nvSpPr>
            <p:spPr>
              <a:xfrm>
                <a:off x="-217974" y="4286736"/>
                <a:ext cx="10352661" cy="369332"/>
              </a:xfrm>
              <a:prstGeom prst="rect">
                <a:avLst/>
              </a:prstGeom>
              <a:noFill/>
            </p:spPr>
            <p:txBody>
              <a:bodyPr wrap="square" rtlCol="0">
                <a:spAutoFit/>
              </a:bodyPr>
              <a:lstStyle/>
              <a:p>
                <a:pPr algn="just" rtl="1"/>
                <a:r>
                  <a:rPr lang="fa-IR" dirty="0">
                    <a:cs typeface="B Nazanin" panose="00000400000000000000" pitchFamily="2" charset="-78"/>
                  </a:rPr>
                  <a:t>انتخاب و توسعه </a:t>
                </a:r>
                <a:r>
                  <a:rPr lang="fa-IR" dirty="0" err="1">
                    <a:cs typeface="B Nazanin" panose="00000400000000000000" pitchFamily="2" charset="-78"/>
                  </a:rPr>
                  <a:t>پلتفرم‌های</a:t>
                </a:r>
                <a:r>
                  <a:rPr lang="fa-IR" dirty="0">
                    <a:cs typeface="B Nazanin" panose="00000400000000000000" pitchFamily="2" charset="-78"/>
                  </a:rPr>
                  <a:t> آموزشی مناسب؛ ترویج استفاده از محتواهای دیجیتال و </a:t>
                </a:r>
                <a:r>
                  <a:rPr lang="fa-IR" dirty="0" err="1">
                    <a:cs typeface="B Nazanin" panose="00000400000000000000" pitchFamily="2" charset="-78"/>
                  </a:rPr>
                  <a:t>چندرسانه‌ای</a:t>
                </a:r>
                <a:r>
                  <a:rPr lang="fa-IR" dirty="0">
                    <a:cs typeface="B Nazanin" panose="00000400000000000000" pitchFamily="2" charset="-78"/>
                  </a:rPr>
                  <a:t>.</a:t>
                </a:r>
                <a:endParaRPr lang="en-US" dirty="0">
                  <a:cs typeface="B Nazanin" panose="00000400000000000000" pitchFamily="2" charset="-78"/>
                </a:endParaRPr>
              </a:p>
            </p:txBody>
          </p:sp>
        </p:grpSp>
      </p:grpSp>
      <p:grpSp>
        <p:nvGrpSpPr>
          <p:cNvPr id="41" name="Group 40">
            <a:extLst>
              <a:ext uri="{FF2B5EF4-FFF2-40B4-BE49-F238E27FC236}">
                <a16:creationId xmlns:a16="http://schemas.microsoft.com/office/drawing/2014/main" id="{76B5B219-F35D-80CF-CF0F-334D8BFE222A}"/>
              </a:ext>
            </a:extLst>
          </p:cNvPr>
          <p:cNvGrpSpPr/>
          <p:nvPr/>
        </p:nvGrpSpPr>
        <p:grpSpPr>
          <a:xfrm>
            <a:off x="10601" y="4996656"/>
            <a:ext cx="12046044" cy="1151927"/>
            <a:chOff x="21055" y="1170063"/>
            <a:chExt cx="12046044" cy="1151927"/>
          </a:xfrm>
        </p:grpSpPr>
        <p:grpSp>
          <p:nvGrpSpPr>
            <p:cNvPr id="42" name="Group 41">
              <a:extLst>
                <a:ext uri="{FF2B5EF4-FFF2-40B4-BE49-F238E27FC236}">
                  <a16:creationId xmlns:a16="http://schemas.microsoft.com/office/drawing/2014/main" id="{80CD9EEE-C982-6AF4-DAF5-82C57A0D7C24}"/>
                </a:ext>
              </a:extLst>
            </p:cNvPr>
            <p:cNvGrpSpPr/>
            <p:nvPr/>
          </p:nvGrpSpPr>
          <p:grpSpPr>
            <a:xfrm>
              <a:off x="31509" y="1170063"/>
              <a:ext cx="12035590" cy="523761"/>
              <a:chOff x="-217974" y="4209845"/>
              <a:chExt cx="12035590" cy="523761"/>
            </a:xfrm>
          </p:grpSpPr>
          <p:sp>
            <p:nvSpPr>
              <p:cNvPr id="51" name="Rectangle 50">
                <a:extLst>
                  <a:ext uri="{FF2B5EF4-FFF2-40B4-BE49-F238E27FC236}">
                    <a16:creationId xmlns:a16="http://schemas.microsoft.com/office/drawing/2014/main" id="{5873F922-1B0E-F422-726D-116C0EB3C49F}"/>
                  </a:ext>
                </a:extLst>
              </p:cNvPr>
              <p:cNvSpPr/>
              <p:nvPr/>
            </p:nvSpPr>
            <p:spPr>
              <a:xfrm>
                <a:off x="10269456" y="4220551"/>
                <a:ext cx="1548160" cy="513055"/>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fa-IR" sz="1550" dirty="0">
                    <a:cs typeface="B Titr" panose="00000700000000000000" pitchFamily="2" charset="-78"/>
                  </a:rPr>
                  <a:t>سواد رسانه و آگاهی</a:t>
                </a:r>
                <a:endParaRPr lang="en-US" sz="1550" dirty="0">
                  <a:cs typeface="B Titr" panose="00000700000000000000" pitchFamily="2" charset="-78"/>
                </a:endParaRPr>
              </a:p>
            </p:txBody>
          </p:sp>
          <p:sp>
            <p:nvSpPr>
              <p:cNvPr id="52" name="Rectangle: Rounded Corners 51">
                <a:extLst>
                  <a:ext uri="{FF2B5EF4-FFF2-40B4-BE49-F238E27FC236}">
                    <a16:creationId xmlns:a16="http://schemas.microsoft.com/office/drawing/2014/main" id="{6440D728-925A-C830-201D-6BCCACD866E1}"/>
                  </a:ext>
                </a:extLst>
              </p:cNvPr>
              <p:cNvSpPr/>
              <p:nvPr/>
            </p:nvSpPr>
            <p:spPr>
              <a:xfrm>
                <a:off x="-124582" y="4209845"/>
                <a:ext cx="10259269" cy="513055"/>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3" name="TextBox 52">
                <a:extLst>
                  <a:ext uri="{FF2B5EF4-FFF2-40B4-BE49-F238E27FC236}">
                    <a16:creationId xmlns:a16="http://schemas.microsoft.com/office/drawing/2014/main" id="{7856F8E8-91DC-6ABF-86B4-13D889A9C049}"/>
                  </a:ext>
                </a:extLst>
              </p:cNvPr>
              <p:cNvSpPr txBox="1"/>
              <p:nvPr/>
            </p:nvSpPr>
            <p:spPr>
              <a:xfrm>
                <a:off x="-217974" y="4286736"/>
                <a:ext cx="10352661" cy="369332"/>
              </a:xfrm>
              <a:prstGeom prst="rect">
                <a:avLst/>
              </a:prstGeom>
              <a:noFill/>
            </p:spPr>
            <p:txBody>
              <a:bodyPr wrap="square" rtlCol="0">
                <a:spAutoFit/>
              </a:bodyPr>
              <a:lstStyle/>
              <a:p>
                <a:pPr algn="just" rtl="1"/>
                <a:r>
                  <a:rPr lang="fa-IR" dirty="0">
                    <a:cs typeface="B Nazanin" panose="00000400000000000000" pitchFamily="2" charset="-78"/>
                  </a:rPr>
                  <a:t>ارائه </a:t>
                </a:r>
                <a:r>
                  <a:rPr lang="fa-IR" dirty="0" err="1">
                    <a:cs typeface="B Nazanin" panose="00000400000000000000" pitchFamily="2" charset="-78"/>
                  </a:rPr>
                  <a:t>دوره‌های</a:t>
                </a:r>
                <a:r>
                  <a:rPr lang="fa-IR" dirty="0">
                    <a:cs typeface="B Nazanin" panose="00000400000000000000" pitchFamily="2" charset="-78"/>
                  </a:rPr>
                  <a:t> آموزشی برای دانش‌آموزان و اعضای هیئت مدرسه؛ ترویج فرهنگ استفاده مسئولانه از </a:t>
                </a:r>
                <a:r>
                  <a:rPr lang="fa-IR" dirty="0" err="1">
                    <a:cs typeface="B Nazanin" panose="00000400000000000000" pitchFamily="2" charset="-78"/>
                  </a:rPr>
                  <a:t>رسانه‌ها</a:t>
                </a:r>
                <a:r>
                  <a:rPr lang="fa-IR" dirty="0">
                    <a:cs typeface="B Nazanin" panose="00000400000000000000" pitchFamily="2" charset="-78"/>
                  </a:rPr>
                  <a:t> و اطلاعات.</a:t>
                </a:r>
                <a:endParaRPr lang="en-US" dirty="0">
                  <a:cs typeface="B Nazanin" panose="00000400000000000000" pitchFamily="2" charset="-78"/>
                </a:endParaRPr>
              </a:p>
            </p:txBody>
          </p:sp>
        </p:grpSp>
        <p:grpSp>
          <p:nvGrpSpPr>
            <p:cNvPr id="43" name="Group 42">
              <a:extLst>
                <a:ext uri="{FF2B5EF4-FFF2-40B4-BE49-F238E27FC236}">
                  <a16:creationId xmlns:a16="http://schemas.microsoft.com/office/drawing/2014/main" id="{E264FD72-BE8D-BFC5-8FE5-D99715396B3C}"/>
                </a:ext>
              </a:extLst>
            </p:cNvPr>
            <p:cNvGrpSpPr/>
            <p:nvPr/>
          </p:nvGrpSpPr>
          <p:grpSpPr>
            <a:xfrm>
              <a:off x="21055" y="1798229"/>
              <a:ext cx="12035590" cy="523761"/>
              <a:chOff x="-217974" y="4209845"/>
              <a:chExt cx="12035590" cy="523761"/>
            </a:xfrm>
          </p:grpSpPr>
          <p:sp>
            <p:nvSpPr>
              <p:cNvPr id="48" name="Rectangle 47">
                <a:extLst>
                  <a:ext uri="{FF2B5EF4-FFF2-40B4-BE49-F238E27FC236}">
                    <a16:creationId xmlns:a16="http://schemas.microsoft.com/office/drawing/2014/main" id="{4CDB6F81-3EF4-DC92-FA71-8B334CF8E5EC}"/>
                  </a:ext>
                </a:extLst>
              </p:cNvPr>
              <p:cNvSpPr/>
              <p:nvPr/>
            </p:nvSpPr>
            <p:spPr>
              <a:xfrm>
                <a:off x="10269456" y="4220551"/>
                <a:ext cx="1548160" cy="513055"/>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fa-IR" sz="1550" dirty="0">
                    <a:cs typeface="B Titr" panose="00000700000000000000" pitchFamily="2" charset="-78"/>
                  </a:rPr>
                  <a:t>راهبرد تعامل و مشارکت</a:t>
                </a:r>
                <a:endParaRPr lang="en-US" sz="1550" dirty="0">
                  <a:cs typeface="B Titr" panose="00000700000000000000" pitchFamily="2" charset="-78"/>
                </a:endParaRPr>
              </a:p>
            </p:txBody>
          </p:sp>
          <p:sp>
            <p:nvSpPr>
              <p:cNvPr id="49" name="Rectangle: Rounded Corners 48">
                <a:extLst>
                  <a:ext uri="{FF2B5EF4-FFF2-40B4-BE49-F238E27FC236}">
                    <a16:creationId xmlns:a16="http://schemas.microsoft.com/office/drawing/2014/main" id="{B974168F-5B41-F595-E878-85E517F6549A}"/>
                  </a:ext>
                </a:extLst>
              </p:cNvPr>
              <p:cNvSpPr/>
              <p:nvPr/>
            </p:nvSpPr>
            <p:spPr>
              <a:xfrm>
                <a:off x="-124582" y="4209845"/>
                <a:ext cx="10259269" cy="513055"/>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0" name="TextBox 49">
                <a:extLst>
                  <a:ext uri="{FF2B5EF4-FFF2-40B4-BE49-F238E27FC236}">
                    <a16:creationId xmlns:a16="http://schemas.microsoft.com/office/drawing/2014/main" id="{36654EBD-BCE8-F800-F926-073675BABA34}"/>
                  </a:ext>
                </a:extLst>
              </p:cNvPr>
              <p:cNvSpPr txBox="1"/>
              <p:nvPr/>
            </p:nvSpPr>
            <p:spPr>
              <a:xfrm>
                <a:off x="-217974" y="4286736"/>
                <a:ext cx="10352661" cy="369332"/>
              </a:xfrm>
              <a:prstGeom prst="rect">
                <a:avLst/>
              </a:prstGeom>
              <a:noFill/>
            </p:spPr>
            <p:txBody>
              <a:bodyPr wrap="square" rtlCol="0">
                <a:spAutoFit/>
              </a:bodyPr>
              <a:lstStyle/>
              <a:p>
                <a:pPr algn="just" rtl="1"/>
                <a:r>
                  <a:rPr lang="fa-IR" dirty="0">
                    <a:cs typeface="B Nazanin" panose="00000400000000000000" pitchFamily="2" charset="-78"/>
                  </a:rPr>
                  <a:t>ایجاد </a:t>
                </a:r>
                <a:r>
                  <a:rPr lang="fa-IR" dirty="0" err="1">
                    <a:cs typeface="B Nazanin" panose="00000400000000000000" pitchFamily="2" charset="-78"/>
                  </a:rPr>
                  <a:t>پلتفرم</a:t>
                </a:r>
                <a:r>
                  <a:rPr lang="fa-IR" dirty="0">
                    <a:cs typeface="B Nazanin" panose="00000400000000000000" pitchFamily="2" charset="-78"/>
                  </a:rPr>
                  <a:t> یا </a:t>
                </a:r>
                <a:r>
                  <a:rPr lang="fa-IR" dirty="0" err="1">
                    <a:cs typeface="B Nazanin" panose="00000400000000000000" pitchFamily="2" charset="-78"/>
                  </a:rPr>
                  <a:t>سامانه‌ای</a:t>
                </a:r>
                <a:r>
                  <a:rPr lang="fa-IR" dirty="0">
                    <a:cs typeface="B Nazanin" panose="00000400000000000000" pitchFamily="2" charset="-78"/>
                  </a:rPr>
                  <a:t> آنلاین برای تعامل؛ برگزاری جلسات و </a:t>
                </a:r>
                <a:r>
                  <a:rPr lang="fa-IR" dirty="0" err="1">
                    <a:cs typeface="B Nazanin" panose="00000400000000000000" pitchFamily="2" charset="-78"/>
                  </a:rPr>
                  <a:t>میتینگ‌های</a:t>
                </a:r>
                <a:r>
                  <a:rPr lang="fa-IR" dirty="0">
                    <a:cs typeface="B Nazanin" panose="00000400000000000000" pitchFamily="2" charset="-78"/>
                  </a:rPr>
                  <a:t> ماهیانه با حضور اولیاء و معلمان.</a:t>
                </a:r>
                <a:endParaRPr lang="en-US" dirty="0">
                  <a:cs typeface="B Nazanin" panose="00000400000000000000" pitchFamily="2" charset="-78"/>
                </a:endParaRPr>
              </a:p>
            </p:txBody>
          </p:sp>
        </p:grpSp>
      </p:grpSp>
    </p:spTree>
    <p:extLst>
      <p:ext uri="{BB962C8B-B14F-4D97-AF65-F5344CB8AC3E}">
        <p14:creationId xmlns:p14="http://schemas.microsoft.com/office/powerpoint/2010/main" val="2786691845"/>
      </p:ext>
    </p:extLst>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CCFF66">
            <a:alpha val="41000"/>
          </a:srgbClr>
        </a:solidFill>
        <a:effectLst/>
      </p:bgPr>
    </p:bg>
    <p:spTree>
      <p:nvGrpSpPr>
        <p:cNvPr id="1" name="Shape 970"/>
        <p:cNvGrpSpPr/>
        <p:nvPr/>
      </p:nvGrpSpPr>
      <p:grpSpPr>
        <a:xfrm>
          <a:off x="0" y="0"/>
          <a:ext cx="0" cy="0"/>
          <a:chOff x="0" y="0"/>
          <a:chExt cx="0" cy="0"/>
        </a:xfrm>
      </p:grpSpPr>
      <p:sp>
        <p:nvSpPr>
          <p:cNvPr id="284" name="TextBox 283"/>
          <p:cNvSpPr txBox="1"/>
          <p:nvPr/>
        </p:nvSpPr>
        <p:spPr>
          <a:xfrm>
            <a:off x="6682772" y="214135"/>
            <a:ext cx="4561838" cy="523220"/>
          </a:xfrm>
          <a:prstGeom prst="rect">
            <a:avLst/>
          </a:prstGeom>
          <a:solidFill>
            <a:srgbClr val="CCFF66"/>
          </a:solidFill>
          <a:ln w="19050">
            <a:solidFill>
              <a:schemeClr val="accent6">
                <a:lumMod val="50000"/>
              </a:schemeClr>
            </a:solidFill>
          </a:ln>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800" b="1" i="0" u="none" strike="noStrike" kern="1200" cap="none" spc="0" normalizeH="0" baseline="0" noProof="0" dirty="0">
                <a:ln>
                  <a:noFill/>
                </a:ln>
                <a:solidFill>
                  <a:srgbClr val="E7E6E6">
                    <a:lumMod val="25000"/>
                  </a:srgbClr>
                </a:solidFill>
                <a:effectLst/>
                <a:uLnTx/>
                <a:uFillTx/>
                <a:latin typeface="Calibri" panose="020F0502020204030204"/>
                <a:ea typeface="+mn-ea"/>
                <a:cs typeface="B Nazanin" panose="00000400000000000000" pitchFamily="2" charset="-78"/>
              </a:rPr>
              <a:t>پیشنهادهای کاربردی</a:t>
            </a:r>
          </a:p>
        </p:txBody>
      </p:sp>
      <p:sp>
        <p:nvSpPr>
          <p:cNvPr id="200" name="Rectangle 199"/>
          <p:cNvSpPr/>
          <p:nvPr/>
        </p:nvSpPr>
        <p:spPr>
          <a:xfrm>
            <a:off x="0" y="0"/>
            <a:ext cx="12192000" cy="6858000"/>
          </a:xfrm>
          <a:prstGeom prst="rect">
            <a:avLst/>
          </a:prstGeom>
          <a:noFill/>
          <a:ln w="57150">
            <a:solidFill>
              <a:srgbClr val="00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FB55386A-1964-6D94-7B9A-57C47182A777}"/>
              </a:ext>
            </a:extLst>
          </p:cNvPr>
          <p:cNvPicPr>
            <a:picLocks noChangeAspect="1"/>
          </p:cNvPicPr>
          <p:nvPr/>
        </p:nvPicPr>
        <p:blipFill>
          <a:blip r:embed="rId3"/>
          <a:stretch>
            <a:fillRect/>
          </a:stretch>
        </p:blipFill>
        <p:spPr>
          <a:xfrm>
            <a:off x="11568134" y="89214"/>
            <a:ext cx="498965" cy="795764"/>
          </a:xfrm>
          <a:prstGeom prst="rect">
            <a:avLst/>
          </a:prstGeom>
        </p:spPr>
      </p:pic>
      <p:pic>
        <p:nvPicPr>
          <p:cNvPr id="4" name="Picture 3">
            <a:extLst>
              <a:ext uri="{FF2B5EF4-FFF2-40B4-BE49-F238E27FC236}">
                <a16:creationId xmlns:a16="http://schemas.microsoft.com/office/drawing/2014/main" id="{33E14C0F-B9B0-04FB-0031-3A9B87D9AF31}"/>
              </a:ext>
            </a:extLst>
          </p:cNvPr>
          <p:cNvPicPr>
            <a:picLocks noChangeAspect="1"/>
          </p:cNvPicPr>
          <p:nvPr/>
        </p:nvPicPr>
        <p:blipFill>
          <a:blip r:embed="rId4"/>
          <a:stretch>
            <a:fillRect/>
          </a:stretch>
        </p:blipFill>
        <p:spPr>
          <a:xfrm>
            <a:off x="31508" y="976757"/>
            <a:ext cx="2483091" cy="2989792"/>
          </a:xfrm>
          <a:prstGeom prst="rect">
            <a:avLst/>
          </a:prstGeom>
        </p:spPr>
      </p:pic>
      <p:sp>
        <p:nvSpPr>
          <p:cNvPr id="5" name="Regular Pentagon 1">
            <a:extLst>
              <a:ext uri="{FF2B5EF4-FFF2-40B4-BE49-F238E27FC236}">
                <a16:creationId xmlns:a16="http://schemas.microsoft.com/office/drawing/2014/main" id="{6BFECAC0-67B9-8BFF-57DB-5263016C75E0}"/>
              </a:ext>
            </a:extLst>
          </p:cNvPr>
          <p:cNvSpPr/>
          <p:nvPr/>
        </p:nvSpPr>
        <p:spPr>
          <a:xfrm>
            <a:off x="31509" y="6244425"/>
            <a:ext cx="769815" cy="589033"/>
          </a:xfrm>
          <a:prstGeom prst="pentagon">
            <a:avLst/>
          </a:prstGeom>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35</a:t>
            </a:r>
          </a:p>
        </p:txBody>
      </p:sp>
      <p:grpSp>
        <p:nvGrpSpPr>
          <p:cNvPr id="23" name="Group 22">
            <a:extLst>
              <a:ext uri="{FF2B5EF4-FFF2-40B4-BE49-F238E27FC236}">
                <a16:creationId xmlns:a16="http://schemas.microsoft.com/office/drawing/2014/main" id="{F0E95A77-F892-737E-EB91-92252CFA3C19}"/>
              </a:ext>
            </a:extLst>
          </p:cNvPr>
          <p:cNvGrpSpPr/>
          <p:nvPr/>
        </p:nvGrpSpPr>
        <p:grpSpPr>
          <a:xfrm>
            <a:off x="21055" y="1170063"/>
            <a:ext cx="12046044" cy="1799292"/>
            <a:chOff x="21055" y="1170063"/>
            <a:chExt cx="12046044" cy="1799292"/>
          </a:xfrm>
        </p:grpSpPr>
        <p:grpSp>
          <p:nvGrpSpPr>
            <p:cNvPr id="10" name="Group 9">
              <a:extLst>
                <a:ext uri="{FF2B5EF4-FFF2-40B4-BE49-F238E27FC236}">
                  <a16:creationId xmlns:a16="http://schemas.microsoft.com/office/drawing/2014/main" id="{07274916-A06D-DE6E-713D-35F331CEEE75}"/>
                </a:ext>
              </a:extLst>
            </p:cNvPr>
            <p:cNvGrpSpPr/>
            <p:nvPr/>
          </p:nvGrpSpPr>
          <p:grpSpPr>
            <a:xfrm>
              <a:off x="31509" y="1170063"/>
              <a:ext cx="12035590" cy="523761"/>
              <a:chOff x="-217974" y="4209845"/>
              <a:chExt cx="12035590" cy="523761"/>
            </a:xfrm>
          </p:grpSpPr>
          <p:sp>
            <p:nvSpPr>
              <p:cNvPr id="6" name="Rectangle 5">
                <a:extLst>
                  <a:ext uri="{FF2B5EF4-FFF2-40B4-BE49-F238E27FC236}">
                    <a16:creationId xmlns:a16="http://schemas.microsoft.com/office/drawing/2014/main" id="{9B242EB8-ED35-42F3-975B-E3FAC1925571}"/>
                  </a:ext>
                </a:extLst>
              </p:cNvPr>
              <p:cNvSpPr/>
              <p:nvPr/>
            </p:nvSpPr>
            <p:spPr>
              <a:xfrm>
                <a:off x="10269456" y="4220551"/>
                <a:ext cx="1548160" cy="513055"/>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550" b="0" i="0" u="none" strike="noStrike" kern="1200" cap="none" spc="0" normalizeH="0" baseline="0" noProof="0" dirty="0">
                    <a:ln>
                      <a:noFill/>
                    </a:ln>
                    <a:solidFill>
                      <a:prstClr val="white"/>
                    </a:solidFill>
                    <a:effectLst/>
                    <a:uLnTx/>
                    <a:uFillTx/>
                    <a:latin typeface="Calibri" panose="020F0502020204030204"/>
                    <a:ea typeface="+mn-ea"/>
                    <a:cs typeface="B Titr" panose="00000700000000000000" pitchFamily="2" charset="-78"/>
                  </a:rPr>
                  <a:t>راهبرد مهارتی</a:t>
                </a:r>
                <a:endParaRPr kumimoji="0" lang="en-US" sz="1550" b="0" i="0" u="none" strike="noStrike" kern="1200" cap="none" spc="0" normalizeH="0" baseline="0" noProof="0" dirty="0">
                  <a:ln>
                    <a:noFill/>
                  </a:ln>
                  <a:solidFill>
                    <a:prstClr val="white"/>
                  </a:solidFill>
                  <a:effectLst/>
                  <a:uLnTx/>
                  <a:uFillTx/>
                  <a:latin typeface="Calibri" panose="020F0502020204030204"/>
                  <a:ea typeface="+mn-ea"/>
                  <a:cs typeface="B Titr" panose="00000700000000000000" pitchFamily="2" charset="-78"/>
                </a:endParaRPr>
              </a:p>
            </p:txBody>
          </p:sp>
          <p:sp>
            <p:nvSpPr>
              <p:cNvPr id="7" name="Rectangle: Rounded Corners 6">
                <a:extLst>
                  <a:ext uri="{FF2B5EF4-FFF2-40B4-BE49-F238E27FC236}">
                    <a16:creationId xmlns:a16="http://schemas.microsoft.com/office/drawing/2014/main" id="{EDB397AE-AFF8-5731-945A-CF7B7B43CD3E}"/>
                  </a:ext>
                </a:extLst>
              </p:cNvPr>
              <p:cNvSpPr/>
              <p:nvPr/>
            </p:nvSpPr>
            <p:spPr>
              <a:xfrm>
                <a:off x="-124582" y="4209845"/>
                <a:ext cx="10259269" cy="513055"/>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94C85B1A-FED0-64D9-5F38-CE3C075BCF16}"/>
                  </a:ext>
                </a:extLst>
              </p:cNvPr>
              <p:cNvSpPr txBox="1"/>
              <p:nvPr/>
            </p:nvSpPr>
            <p:spPr>
              <a:xfrm>
                <a:off x="-217974" y="4286736"/>
                <a:ext cx="10352661" cy="369332"/>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برگزاری </a:t>
                </a:r>
                <a:r>
                  <a:rPr kumimoji="0" lang="fa-IR" sz="1800" b="0" i="0" u="none" strike="noStrike" kern="1200" cap="none" spc="0" normalizeH="0" baseline="0" noProof="0" dirty="0" err="1">
                    <a:ln>
                      <a:noFill/>
                    </a:ln>
                    <a:solidFill>
                      <a:prstClr val="black"/>
                    </a:solidFill>
                    <a:effectLst/>
                    <a:uLnTx/>
                    <a:uFillTx/>
                    <a:latin typeface="Calibri" panose="020F0502020204030204"/>
                    <a:ea typeface="+mn-ea"/>
                    <a:cs typeface="B Nazanin" panose="00000400000000000000" pitchFamily="2" charset="-78"/>
                  </a:rPr>
                  <a:t>دوره‌های</a:t>
                </a: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 آموزشی </a:t>
                </a:r>
                <a:r>
                  <a:rPr kumimoji="0" lang="fa-IR" sz="1800" b="0" i="0" u="none" strike="noStrike" kern="1200" cap="none" spc="0" normalizeH="0" baseline="0" noProof="0" dirty="0" err="1">
                    <a:ln>
                      <a:noFill/>
                    </a:ln>
                    <a:solidFill>
                      <a:prstClr val="black"/>
                    </a:solidFill>
                    <a:effectLst/>
                    <a:uLnTx/>
                    <a:uFillTx/>
                    <a:latin typeface="Calibri" panose="020F0502020204030204"/>
                    <a:ea typeface="+mn-ea"/>
                    <a:cs typeface="B Nazanin" panose="00000400000000000000" pitchFamily="2" charset="-78"/>
                  </a:rPr>
                  <a:t>به‌روز</a:t>
                </a: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 در </a:t>
                </a:r>
                <a:r>
                  <a:rPr kumimoji="0" lang="fa-IR" sz="1800" b="0" i="0" u="none" strike="noStrike" kern="1200" cap="none" spc="0" normalizeH="0" baseline="0" noProof="0" dirty="0" err="1">
                    <a:ln>
                      <a:noFill/>
                    </a:ln>
                    <a:solidFill>
                      <a:prstClr val="black"/>
                    </a:solidFill>
                    <a:effectLst/>
                    <a:uLnTx/>
                    <a:uFillTx/>
                    <a:latin typeface="Calibri" panose="020F0502020204030204"/>
                    <a:ea typeface="+mn-ea"/>
                    <a:cs typeface="B Nazanin" panose="00000400000000000000" pitchFamily="2" charset="-78"/>
                  </a:rPr>
                  <a:t>زمینه‌های</a:t>
                </a: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 مهارتی؛ ایجاد فرصت‌هایی برای توسعه مهارت فردی معلمان.</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grpSp>
        <p:grpSp>
          <p:nvGrpSpPr>
            <p:cNvPr id="11" name="Group 10">
              <a:extLst>
                <a:ext uri="{FF2B5EF4-FFF2-40B4-BE49-F238E27FC236}">
                  <a16:creationId xmlns:a16="http://schemas.microsoft.com/office/drawing/2014/main" id="{CEEA003F-E536-7917-DE71-46CED21FEE53}"/>
                </a:ext>
              </a:extLst>
            </p:cNvPr>
            <p:cNvGrpSpPr/>
            <p:nvPr/>
          </p:nvGrpSpPr>
          <p:grpSpPr>
            <a:xfrm>
              <a:off x="21055" y="1798229"/>
              <a:ext cx="12035590" cy="523761"/>
              <a:chOff x="-217974" y="4209845"/>
              <a:chExt cx="12035590" cy="523761"/>
            </a:xfrm>
          </p:grpSpPr>
          <p:sp>
            <p:nvSpPr>
              <p:cNvPr id="12" name="Rectangle 11">
                <a:extLst>
                  <a:ext uri="{FF2B5EF4-FFF2-40B4-BE49-F238E27FC236}">
                    <a16:creationId xmlns:a16="http://schemas.microsoft.com/office/drawing/2014/main" id="{B1765552-D0BF-5593-FC15-891137188853}"/>
                  </a:ext>
                </a:extLst>
              </p:cNvPr>
              <p:cNvSpPr/>
              <p:nvPr/>
            </p:nvSpPr>
            <p:spPr>
              <a:xfrm>
                <a:off x="10269456" y="4220551"/>
                <a:ext cx="1548160" cy="513055"/>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550" b="0" i="0" u="none" strike="noStrike" kern="1200" cap="none" spc="0" normalizeH="0" baseline="0" noProof="0" dirty="0">
                    <a:ln>
                      <a:noFill/>
                    </a:ln>
                    <a:solidFill>
                      <a:prstClr val="white"/>
                    </a:solidFill>
                    <a:effectLst/>
                    <a:uLnTx/>
                    <a:uFillTx/>
                    <a:latin typeface="Calibri" panose="020F0502020204030204"/>
                    <a:ea typeface="+mn-ea"/>
                    <a:cs typeface="B Titr" panose="00000700000000000000" pitchFamily="2" charset="-78"/>
                  </a:rPr>
                  <a:t>راهبرد همگام‌سازی</a:t>
                </a:r>
                <a:endParaRPr kumimoji="0" lang="en-US" sz="1550" b="0" i="0" u="none" strike="noStrike" kern="1200" cap="none" spc="0" normalizeH="0" baseline="0" noProof="0" dirty="0">
                  <a:ln>
                    <a:noFill/>
                  </a:ln>
                  <a:solidFill>
                    <a:prstClr val="white"/>
                  </a:solidFill>
                  <a:effectLst/>
                  <a:uLnTx/>
                  <a:uFillTx/>
                  <a:latin typeface="Calibri" panose="020F0502020204030204"/>
                  <a:ea typeface="+mn-ea"/>
                  <a:cs typeface="B Titr" panose="00000700000000000000" pitchFamily="2" charset="-78"/>
                </a:endParaRPr>
              </a:p>
            </p:txBody>
          </p:sp>
          <p:sp>
            <p:nvSpPr>
              <p:cNvPr id="13" name="Rectangle: Rounded Corners 12">
                <a:extLst>
                  <a:ext uri="{FF2B5EF4-FFF2-40B4-BE49-F238E27FC236}">
                    <a16:creationId xmlns:a16="http://schemas.microsoft.com/office/drawing/2014/main" id="{C3094538-CE42-D4B1-7D8E-DFAEAE59C44F}"/>
                  </a:ext>
                </a:extLst>
              </p:cNvPr>
              <p:cNvSpPr/>
              <p:nvPr/>
            </p:nvSpPr>
            <p:spPr>
              <a:xfrm>
                <a:off x="-124582" y="4209845"/>
                <a:ext cx="10259269" cy="513055"/>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55655162-A053-58E7-4835-0F6EA18FC0A6}"/>
                  </a:ext>
                </a:extLst>
              </p:cNvPr>
              <p:cNvSpPr txBox="1"/>
              <p:nvPr/>
            </p:nvSpPr>
            <p:spPr>
              <a:xfrm>
                <a:off x="-217974" y="4286736"/>
                <a:ext cx="10352661" cy="369332"/>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استفاده از </a:t>
                </a:r>
                <a:r>
                  <a:rPr kumimoji="0" lang="fa-IR" sz="1800" b="0" i="0" u="none" strike="noStrike" kern="1200" cap="none" spc="0" normalizeH="0" baseline="0" noProof="0" dirty="0" err="1">
                    <a:ln>
                      <a:noFill/>
                    </a:ln>
                    <a:solidFill>
                      <a:prstClr val="black"/>
                    </a:solidFill>
                    <a:effectLst/>
                    <a:uLnTx/>
                    <a:uFillTx/>
                    <a:latin typeface="Calibri" panose="020F0502020204030204"/>
                    <a:ea typeface="+mn-ea"/>
                    <a:cs typeface="B Nazanin" panose="00000400000000000000" pitchFamily="2" charset="-78"/>
                  </a:rPr>
                  <a:t>نرم‌افزارها</a:t>
                </a: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 و </a:t>
                </a:r>
                <a:r>
                  <a:rPr kumimoji="0" lang="fa-IR" sz="1800" b="0" i="0" u="none" strike="noStrike" kern="1200" cap="none" spc="0" normalizeH="0" baseline="0" noProof="0" dirty="0" err="1">
                    <a:ln>
                      <a:noFill/>
                    </a:ln>
                    <a:solidFill>
                      <a:prstClr val="black"/>
                    </a:solidFill>
                    <a:effectLst/>
                    <a:uLnTx/>
                    <a:uFillTx/>
                    <a:latin typeface="Calibri" panose="020F0502020204030204"/>
                    <a:ea typeface="+mn-ea"/>
                    <a:cs typeface="B Nazanin" panose="00000400000000000000" pitchFamily="2" charset="-78"/>
                  </a:rPr>
                  <a:t>سامانه‌های</a:t>
                </a: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 مدیریت تحصیلی جهت همگام‌سازی؛ ترویج استفاده از ابزارهای اشتراک گذاری و همکاری آنلاین.</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grpSp>
        <p:grpSp>
          <p:nvGrpSpPr>
            <p:cNvPr id="15" name="Group 14">
              <a:extLst>
                <a:ext uri="{FF2B5EF4-FFF2-40B4-BE49-F238E27FC236}">
                  <a16:creationId xmlns:a16="http://schemas.microsoft.com/office/drawing/2014/main" id="{3245E52F-A310-B255-255C-94DA39B713D4}"/>
                </a:ext>
              </a:extLst>
            </p:cNvPr>
            <p:cNvGrpSpPr/>
            <p:nvPr/>
          </p:nvGrpSpPr>
          <p:grpSpPr>
            <a:xfrm>
              <a:off x="31509" y="2445594"/>
              <a:ext cx="12035590" cy="523761"/>
              <a:chOff x="-217974" y="4209845"/>
              <a:chExt cx="12035590" cy="523761"/>
            </a:xfrm>
          </p:grpSpPr>
          <p:sp>
            <p:nvSpPr>
              <p:cNvPr id="16" name="Rectangle 15">
                <a:extLst>
                  <a:ext uri="{FF2B5EF4-FFF2-40B4-BE49-F238E27FC236}">
                    <a16:creationId xmlns:a16="http://schemas.microsoft.com/office/drawing/2014/main" id="{ED4EDA45-A972-1584-11D5-A123A5865D2C}"/>
                  </a:ext>
                </a:extLst>
              </p:cNvPr>
              <p:cNvSpPr/>
              <p:nvPr/>
            </p:nvSpPr>
            <p:spPr>
              <a:xfrm>
                <a:off x="10269456" y="4220551"/>
                <a:ext cx="1548160" cy="513055"/>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550" b="0" i="0" u="none" strike="noStrike" kern="1200" cap="none" spc="0" normalizeH="0" baseline="0" noProof="0" dirty="0">
                    <a:ln>
                      <a:noFill/>
                    </a:ln>
                    <a:solidFill>
                      <a:prstClr val="white"/>
                    </a:solidFill>
                    <a:effectLst/>
                    <a:uLnTx/>
                    <a:uFillTx/>
                    <a:latin typeface="Calibri" panose="020F0502020204030204"/>
                    <a:ea typeface="+mn-ea"/>
                    <a:cs typeface="B Titr" panose="00000700000000000000" pitchFamily="2" charset="-78"/>
                  </a:rPr>
                  <a:t>راهبرد کاهش </a:t>
                </a:r>
                <a:r>
                  <a:rPr kumimoji="0" lang="fa-IR" sz="1550" b="0" i="0" u="none" strike="noStrike" kern="1200" cap="none" spc="0" normalizeH="0" baseline="0" noProof="0" dirty="0" err="1">
                    <a:ln>
                      <a:noFill/>
                    </a:ln>
                    <a:solidFill>
                      <a:prstClr val="white"/>
                    </a:solidFill>
                    <a:effectLst/>
                    <a:uLnTx/>
                    <a:uFillTx/>
                    <a:latin typeface="Calibri" panose="020F0502020204030204"/>
                    <a:ea typeface="+mn-ea"/>
                    <a:cs typeface="B Titr" panose="00000700000000000000" pitchFamily="2" charset="-78"/>
                  </a:rPr>
                  <a:t>هزینه‌ها</a:t>
                </a:r>
                <a:endParaRPr kumimoji="0" lang="en-US" sz="1550" b="0" i="0" u="none" strike="noStrike" kern="1200" cap="none" spc="0" normalizeH="0" baseline="0" noProof="0" dirty="0">
                  <a:ln>
                    <a:noFill/>
                  </a:ln>
                  <a:solidFill>
                    <a:prstClr val="white"/>
                  </a:solidFill>
                  <a:effectLst/>
                  <a:uLnTx/>
                  <a:uFillTx/>
                  <a:latin typeface="Calibri" panose="020F0502020204030204"/>
                  <a:ea typeface="+mn-ea"/>
                  <a:cs typeface="B Titr" panose="00000700000000000000" pitchFamily="2" charset="-78"/>
                </a:endParaRPr>
              </a:p>
            </p:txBody>
          </p:sp>
          <p:sp>
            <p:nvSpPr>
              <p:cNvPr id="17" name="Rectangle: Rounded Corners 16">
                <a:extLst>
                  <a:ext uri="{FF2B5EF4-FFF2-40B4-BE49-F238E27FC236}">
                    <a16:creationId xmlns:a16="http://schemas.microsoft.com/office/drawing/2014/main" id="{8BA55CAE-ADD6-6493-C1E2-A551575DE323}"/>
                  </a:ext>
                </a:extLst>
              </p:cNvPr>
              <p:cNvSpPr/>
              <p:nvPr/>
            </p:nvSpPr>
            <p:spPr>
              <a:xfrm>
                <a:off x="-124582" y="4209845"/>
                <a:ext cx="10259269" cy="513055"/>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6F6EA904-1300-ECD1-1C86-670EDE636BC2}"/>
                  </a:ext>
                </a:extLst>
              </p:cNvPr>
              <p:cNvSpPr txBox="1"/>
              <p:nvPr/>
            </p:nvSpPr>
            <p:spPr>
              <a:xfrm>
                <a:off x="-217974" y="4286736"/>
                <a:ext cx="10352661" cy="369332"/>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ارزیابی و </a:t>
                </a:r>
                <a:r>
                  <a:rPr kumimoji="0" lang="fa-IR" sz="1800" b="0" i="0" u="none" strike="noStrike" kern="1200" cap="none" spc="0" normalizeH="0" baseline="0" noProof="0" dirty="0" err="1">
                    <a:ln>
                      <a:noFill/>
                    </a:ln>
                    <a:solidFill>
                      <a:prstClr val="black"/>
                    </a:solidFill>
                    <a:effectLst/>
                    <a:uLnTx/>
                    <a:uFillTx/>
                    <a:latin typeface="Calibri" panose="020F0502020204030204"/>
                    <a:ea typeface="+mn-ea"/>
                    <a:cs typeface="B Nazanin" panose="00000400000000000000" pitchFamily="2" charset="-78"/>
                  </a:rPr>
                  <a:t>بهینه‌سازی</a:t>
                </a: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 </a:t>
                </a:r>
                <a:r>
                  <a:rPr kumimoji="0" lang="fa-IR" sz="1800" b="0" i="0" u="none" strike="noStrike" kern="1200" cap="none" spc="0" normalizeH="0" baseline="0" noProof="0" dirty="0" err="1">
                    <a:ln>
                      <a:noFill/>
                    </a:ln>
                    <a:solidFill>
                      <a:prstClr val="black"/>
                    </a:solidFill>
                    <a:effectLst/>
                    <a:uLnTx/>
                    <a:uFillTx/>
                    <a:latin typeface="Calibri" panose="020F0502020204030204"/>
                    <a:ea typeface="+mn-ea"/>
                    <a:cs typeface="B Nazanin" panose="00000400000000000000" pitchFamily="2" charset="-78"/>
                  </a:rPr>
                  <a:t>هزینه‌های</a:t>
                </a: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 مرتبط با استفاده از فناوری؛ استفاده از راهکارهای مدیریت هزینه.</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grpSp>
      </p:grpSp>
      <p:grpSp>
        <p:nvGrpSpPr>
          <p:cNvPr id="24" name="Group 23">
            <a:extLst>
              <a:ext uri="{FF2B5EF4-FFF2-40B4-BE49-F238E27FC236}">
                <a16:creationId xmlns:a16="http://schemas.microsoft.com/office/drawing/2014/main" id="{04B04FB6-D9F0-14B8-2CE7-29814D43828C}"/>
              </a:ext>
            </a:extLst>
          </p:cNvPr>
          <p:cNvGrpSpPr/>
          <p:nvPr/>
        </p:nvGrpSpPr>
        <p:grpSpPr>
          <a:xfrm>
            <a:off x="31507" y="3092959"/>
            <a:ext cx="12046044" cy="1799292"/>
            <a:chOff x="21055" y="1170063"/>
            <a:chExt cx="12046044" cy="1799292"/>
          </a:xfrm>
        </p:grpSpPr>
        <p:grpSp>
          <p:nvGrpSpPr>
            <p:cNvPr id="25" name="Group 24">
              <a:extLst>
                <a:ext uri="{FF2B5EF4-FFF2-40B4-BE49-F238E27FC236}">
                  <a16:creationId xmlns:a16="http://schemas.microsoft.com/office/drawing/2014/main" id="{FFEB3EE1-79F6-994C-A029-66434F29F067}"/>
                </a:ext>
              </a:extLst>
            </p:cNvPr>
            <p:cNvGrpSpPr/>
            <p:nvPr/>
          </p:nvGrpSpPr>
          <p:grpSpPr>
            <a:xfrm>
              <a:off x="31509" y="1170063"/>
              <a:ext cx="12035590" cy="523761"/>
              <a:chOff x="-217974" y="4209845"/>
              <a:chExt cx="12035590" cy="523761"/>
            </a:xfrm>
          </p:grpSpPr>
          <p:sp>
            <p:nvSpPr>
              <p:cNvPr id="34" name="Rectangle 33">
                <a:extLst>
                  <a:ext uri="{FF2B5EF4-FFF2-40B4-BE49-F238E27FC236}">
                    <a16:creationId xmlns:a16="http://schemas.microsoft.com/office/drawing/2014/main" id="{322E3949-A2B9-852D-A021-120B427AD5AF}"/>
                  </a:ext>
                </a:extLst>
              </p:cNvPr>
              <p:cNvSpPr/>
              <p:nvPr/>
            </p:nvSpPr>
            <p:spPr>
              <a:xfrm>
                <a:off x="10269456" y="4220551"/>
                <a:ext cx="1548160" cy="513055"/>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550" b="0" i="0" u="none" strike="noStrike" kern="1200" cap="none" spc="0" normalizeH="0" baseline="0" noProof="0" dirty="0">
                    <a:ln>
                      <a:noFill/>
                    </a:ln>
                    <a:solidFill>
                      <a:prstClr val="white"/>
                    </a:solidFill>
                    <a:effectLst/>
                    <a:uLnTx/>
                    <a:uFillTx/>
                    <a:latin typeface="Calibri" panose="020F0502020204030204"/>
                    <a:ea typeface="+mn-ea"/>
                    <a:cs typeface="B Titr" panose="00000700000000000000" pitchFamily="2" charset="-78"/>
                  </a:rPr>
                  <a:t>قابلیت کنترل و نظارت</a:t>
                </a:r>
                <a:endParaRPr kumimoji="0" lang="en-US" sz="1550" b="0" i="0" u="none" strike="noStrike" kern="1200" cap="none" spc="0" normalizeH="0" baseline="0" noProof="0" dirty="0">
                  <a:ln>
                    <a:noFill/>
                  </a:ln>
                  <a:solidFill>
                    <a:prstClr val="white"/>
                  </a:solidFill>
                  <a:effectLst/>
                  <a:uLnTx/>
                  <a:uFillTx/>
                  <a:latin typeface="Calibri" panose="020F0502020204030204"/>
                  <a:ea typeface="+mn-ea"/>
                  <a:cs typeface="B Titr" panose="00000700000000000000" pitchFamily="2" charset="-78"/>
                </a:endParaRPr>
              </a:p>
            </p:txBody>
          </p:sp>
          <p:sp>
            <p:nvSpPr>
              <p:cNvPr id="35" name="Rectangle: Rounded Corners 34">
                <a:extLst>
                  <a:ext uri="{FF2B5EF4-FFF2-40B4-BE49-F238E27FC236}">
                    <a16:creationId xmlns:a16="http://schemas.microsoft.com/office/drawing/2014/main" id="{B33F3043-A103-D7F7-ABC1-32240C15ACA4}"/>
                  </a:ext>
                </a:extLst>
              </p:cNvPr>
              <p:cNvSpPr/>
              <p:nvPr/>
            </p:nvSpPr>
            <p:spPr>
              <a:xfrm>
                <a:off x="-124582" y="4209845"/>
                <a:ext cx="10259269" cy="513055"/>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id="{DEAE20D1-8745-85F7-784C-09D7D0FC6CFD}"/>
                  </a:ext>
                </a:extLst>
              </p:cNvPr>
              <p:cNvSpPr txBox="1"/>
              <p:nvPr/>
            </p:nvSpPr>
            <p:spPr>
              <a:xfrm>
                <a:off x="-217974" y="4286736"/>
                <a:ext cx="10352661" cy="369332"/>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ایجاد </a:t>
                </a:r>
                <a:r>
                  <a:rPr kumimoji="0" lang="fa-IR" sz="1800" b="0" i="0" u="none" strike="noStrike" kern="1200" cap="none" spc="0" normalizeH="0" baseline="0" noProof="0" dirty="0" err="1">
                    <a:ln>
                      <a:noFill/>
                    </a:ln>
                    <a:solidFill>
                      <a:prstClr val="black"/>
                    </a:solidFill>
                    <a:effectLst/>
                    <a:uLnTx/>
                    <a:uFillTx/>
                    <a:latin typeface="Calibri" panose="020F0502020204030204"/>
                    <a:ea typeface="+mn-ea"/>
                    <a:cs typeface="B Nazanin" panose="00000400000000000000" pitchFamily="2" charset="-78"/>
                  </a:rPr>
                  <a:t>سیستم‌های</a:t>
                </a: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 نظارتی پیشرفته ‌برای کنترل </a:t>
                </a:r>
                <a:r>
                  <a:rPr kumimoji="0" lang="fa-IR" sz="1800" b="0" i="0" u="none" strike="noStrike" kern="1200" cap="none" spc="0" normalizeH="0" baseline="0" noProof="0" dirty="0" err="1">
                    <a:ln>
                      <a:noFill/>
                    </a:ln>
                    <a:solidFill>
                      <a:prstClr val="black"/>
                    </a:solidFill>
                    <a:effectLst/>
                    <a:uLnTx/>
                    <a:uFillTx/>
                    <a:latin typeface="Calibri" panose="020F0502020204030204"/>
                    <a:ea typeface="+mn-ea"/>
                    <a:cs typeface="B Nazanin" panose="00000400000000000000" pitchFamily="2" charset="-78"/>
                  </a:rPr>
                  <a:t>فعالیت‌های</a:t>
                </a: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 دانش‌آموزان؛ ایجاد </a:t>
                </a:r>
                <a:r>
                  <a:rPr kumimoji="0" lang="fa-IR" sz="1800" b="0" i="0" u="none" strike="noStrike" kern="1200" cap="none" spc="0" normalizeH="0" baseline="0" noProof="0" dirty="0" err="1">
                    <a:ln>
                      <a:noFill/>
                    </a:ln>
                    <a:solidFill>
                      <a:prstClr val="black"/>
                    </a:solidFill>
                    <a:effectLst/>
                    <a:uLnTx/>
                    <a:uFillTx/>
                    <a:latin typeface="Calibri" panose="020F0502020204030204"/>
                    <a:ea typeface="+mn-ea"/>
                    <a:cs typeface="B Nazanin" panose="00000400000000000000" pitchFamily="2" charset="-78"/>
                  </a:rPr>
                  <a:t>پروتکل‌های</a:t>
                </a: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 امنیتی برای محافظت از اطلاعات شخصی.</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grpSp>
        <p:grpSp>
          <p:nvGrpSpPr>
            <p:cNvPr id="26" name="Group 25">
              <a:extLst>
                <a:ext uri="{FF2B5EF4-FFF2-40B4-BE49-F238E27FC236}">
                  <a16:creationId xmlns:a16="http://schemas.microsoft.com/office/drawing/2014/main" id="{E9BEF5B8-6F4A-EB6D-3E3D-761D89356304}"/>
                </a:ext>
              </a:extLst>
            </p:cNvPr>
            <p:cNvGrpSpPr/>
            <p:nvPr/>
          </p:nvGrpSpPr>
          <p:grpSpPr>
            <a:xfrm>
              <a:off x="21055" y="1798229"/>
              <a:ext cx="12035590" cy="523761"/>
              <a:chOff x="-217974" y="4209845"/>
              <a:chExt cx="12035590" cy="523761"/>
            </a:xfrm>
          </p:grpSpPr>
          <p:sp>
            <p:nvSpPr>
              <p:cNvPr id="31" name="Rectangle 30">
                <a:extLst>
                  <a:ext uri="{FF2B5EF4-FFF2-40B4-BE49-F238E27FC236}">
                    <a16:creationId xmlns:a16="http://schemas.microsoft.com/office/drawing/2014/main" id="{0EEE4410-BC77-E5E9-EEED-99F55F5D5B88}"/>
                  </a:ext>
                </a:extLst>
              </p:cNvPr>
              <p:cNvSpPr/>
              <p:nvPr/>
            </p:nvSpPr>
            <p:spPr>
              <a:xfrm>
                <a:off x="10269456" y="4220551"/>
                <a:ext cx="1548160" cy="513055"/>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550" b="0" i="0" u="none" strike="noStrike" kern="1200" cap="none" spc="0" normalizeH="0" baseline="0" noProof="0" dirty="0">
                    <a:ln>
                      <a:noFill/>
                    </a:ln>
                    <a:solidFill>
                      <a:prstClr val="white"/>
                    </a:solidFill>
                    <a:effectLst/>
                    <a:uLnTx/>
                    <a:uFillTx/>
                    <a:latin typeface="Calibri" panose="020F0502020204030204"/>
                    <a:ea typeface="+mn-ea"/>
                    <a:cs typeface="B Titr" panose="00000700000000000000" pitchFamily="2" charset="-78"/>
                  </a:rPr>
                  <a:t>دسترسی و مدیریت</a:t>
                </a:r>
                <a:endParaRPr kumimoji="0" lang="en-US" sz="1550" b="0" i="0" u="none" strike="noStrike" kern="1200" cap="none" spc="0" normalizeH="0" baseline="0" noProof="0" dirty="0">
                  <a:ln>
                    <a:noFill/>
                  </a:ln>
                  <a:solidFill>
                    <a:prstClr val="white"/>
                  </a:solidFill>
                  <a:effectLst/>
                  <a:uLnTx/>
                  <a:uFillTx/>
                  <a:latin typeface="Calibri" panose="020F0502020204030204"/>
                  <a:ea typeface="+mn-ea"/>
                  <a:cs typeface="B Titr" panose="00000700000000000000" pitchFamily="2" charset="-78"/>
                </a:endParaRPr>
              </a:p>
            </p:txBody>
          </p:sp>
          <p:sp>
            <p:nvSpPr>
              <p:cNvPr id="32" name="Rectangle: Rounded Corners 31">
                <a:extLst>
                  <a:ext uri="{FF2B5EF4-FFF2-40B4-BE49-F238E27FC236}">
                    <a16:creationId xmlns:a16="http://schemas.microsoft.com/office/drawing/2014/main" id="{F3DD15D9-5D07-BD85-1C29-CA1500CF1BF8}"/>
                  </a:ext>
                </a:extLst>
              </p:cNvPr>
              <p:cNvSpPr/>
              <p:nvPr/>
            </p:nvSpPr>
            <p:spPr>
              <a:xfrm>
                <a:off x="-124582" y="4209845"/>
                <a:ext cx="10259269" cy="513055"/>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3008B318-A724-A412-BEDD-C8E644A5DEA6}"/>
                  </a:ext>
                </a:extLst>
              </p:cNvPr>
              <p:cNvSpPr txBox="1"/>
              <p:nvPr/>
            </p:nvSpPr>
            <p:spPr>
              <a:xfrm>
                <a:off x="-217974" y="4286736"/>
                <a:ext cx="10352661" cy="369332"/>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فراهم سازی زیرساخت‌های فناورانه قوی از طریق مدارس؛ </a:t>
                </a:r>
                <a:r>
                  <a:rPr kumimoji="0" lang="fa-IR" sz="1800" b="0" i="0" u="none" strike="noStrike" kern="1200" cap="none" spc="0" normalizeH="0" baseline="0" noProof="0" dirty="0" err="1">
                    <a:ln>
                      <a:noFill/>
                    </a:ln>
                    <a:solidFill>
                      <a:prstClr val="black"/>
                    </a:solidFill>
                    <a:effectLst/>
                    <a:uLnTx/>
                    <a:uFillTx/>
                    <a:latin typeface="Calibri" panose="020F0502020204030204"/>
                    <a:ea typeface="+mn-ea"/>
                    <a:cs typeface="B Nazanin" panose="00000400000000000000" pitchFamily="2" charset="-78"/>
                  </a:rPr>
                  <a:t>سازمان‌دهی</a:t>
                </a: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 مدیریت منابع دیجیتالی؛ فراهم نمودن زیرساخت‌های فناورانه قوی.</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grpSp>
        <p:grpSp>
          <p:nvGrpSpPr>
            <p:cNvPr id="27" name="Group 26">
              <a:extLst>
                <a:ext uri="{FF2B5EF4-FFF2-40B4-BE49-F238E27FC236}">
                  <a16:creationId xmlns:a16="http://schemas.microsoft.com/office/drawing/2014/main" id="{F91DB2A9-9AE2-3111-BE70-AD2ED3BB1D45}"/>
                </a:ext>
              </a:extLst>
            </p:cNvPr>
            <p:cNvGrpSpPr/>
            <p:nvPr/>
          </p:nvGrpSpPr>
          <p:grpSpPr>
            <a:xfrm>
              <a:off x="31509" y="2445594"/>
              <a:ext cx="12035590" cy="523761"/>
              <a:chOff x="-217974" y="4209845"/>
              <a:chExt cx="12035590" cy="523761"/>
            </a:xfrm>
          </p:grpSpPr>
          <p:sp>
            <p:nvSpPr>
              <p:cNvPr id="28" name="Rectangle 27">
                <a:extLst>
                  <a:ext uri="{FF2B5EF4-FFF2-40B4-BE49-F238E27FC236}">
                    <a16:creationId xmlns:a16="http://schemas.microsoft.com/office/drawing/2014/main" id="{5AF06071-1BA3-6896-754C-50BF38977B12}"/>
                  </a:ext>
                </a:extLst>
              </p:cNvPr>
              <p:cNvSpPr/>
              <p:nvPr/>
            </p:nvSpPr>
            <p:spPr>
              <a:xfrm>
                <a:off x="10269456" y="4220551"/>
                <a:ext cx="1548160" cy="513055"/>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550" b="0" i="0" u="none" strike="noStrike" kern="1200" cap="none" spc="0" normalizeH="0" baseline="0" noProof="0" dirty="0">
                    <a:ln>
                      <a:noFill/>
                    </a:ln>
                    <a:solidFill>
                      <a:prstClr val="white"/>
                    </a:solidFill>
                    <a:effectLst/>
                    <a:uLnTx/>
                    <a:uFillTx/>
                    <a:latin typeface="Calibri" panose="020F0502020204030204"/>
                    <a:ea typeface="+mn-ea"/>
                    <a:cs typeface="B Titr" panose="00000700000000000000" pitchFamily="2" charset="-78"/>
                  </a:rPr>
                  <a:t>قوانین و مقررات </a:t>
                </a:r>
                <a:endParaRPr kumimoji="0" lang="en-US" sz="1550" b="0" i="0" u="none" strike="noStrike" kern="1200" cap="none" spc="0" normalizeH="0" baseline="0" noProof="0" dirty="0">
                  <a:ln>
                    <a:noFill/>
                  </a:ln>
                  <a:solidFill>
                    <a:prstClr val="white"/>
                  </a:solidFill>
                  <a:effectLst/>
                  <a:uLnTx/>
                  <a:uFillTx/>
                  <a:latin typeface="Calibri" panose="020F0502020204030204"/>
                  <a:ea typeface="+mn-ea"/>
                  <a:cs typeface="B Titr" panose="00000700000000000000" pitchFamily="2" charset="-78"/>
                </a:endParaRPr>
              </a:p>
            </p:txBody>
          </p:sp>
          <p:sp>
            <p:nvSpPr>
              <p:cNvPr id="29" name="Rectangle: Rounded Corners 28">
                <a:extLst>
                  <a:ext uri="{FF2B5EF4-FFF2-40B4-BE49-F238E27FC236}">
                    <a16:creationId xmlns:a16="http://schemas.microsoft.com/office/drawing/2014/main" id="{CDAFFE8B-D1F9-38A7-2F82-2D28E04469E6}"/>
                  </a:ext>
                </a:extLst>
              </p:cNvPr>
              <p:cNvSpPr/>
              <p:nvPr/>
            </p:nvSpPr>
            <p:spPr>
              <a:xfrm>
                <a:off x="-124582" y="4209845"/>
                <a:ext cx="10259269" cy="513055"/>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2CD09208-A5B8-60D9-ED7A-FE685DC36A94}"/>
                  </a:ext>
                </a:extLst>
              </p:cNvPr>
              <p:cNvSpPr txBox="1"/>
              <p:nvPr/>
            </p:nvSpPr>
            <p:spPr>
              <a:xfrm>
                <a:off x="-217974" y="4286736"/>
                <a:ext cx="10352661" cy="369332"/>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تدوین </a:t>
                </a:r>
                <a:r>
                  <a:rPr kumimoji="0" lang="fa-IR" sz="1800" b="0" i="0" u="none" strike="noStrike" kern="1200" cap="none" spc="0" normalizeH="0" baseline="0" noProof="0" dirty="0" err="1">
                    <a:ln>
                      <a:noFill/>
                    </a:ln>
                    <a:solidFill>
                      <a:prstClr val="black"/>
                    </a:solidFill>
                    <a:effectLst/>
                    <a:uLnTx/>
                    <a:uFillTx/>
                    <a:latin typeface="Calibri" panose="020F0502020204030204"/>
                    <a:ea typeface="+mn-ea"/>
                    <a:cs typeface="B Nazanin" panose="00000400000000000000" pitchFamily="2" charset="-78"/>
                  </a:rPr>
                  <a:t>سیاست‌ها</a:t>
                </a: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 و قوانین مشخصی برای استفاده از متاورس</a:t>
                </a:r>
                <a:r>
                  <a:rPr lang="fa-IR" dirty="0">
                    <a:solidFill>
                      <a:prstClr val="black"/>
                    </a:solidFill>
                    <a:latin typeface="Calibri" panose="020F0502020204030204"/>
                    <a:cs typeface="B Nazanin" panose="00000400000000000000" pitchFamily="2" charset="-78"/>
                  </a:rPr>
                  <a:t>؛ آموزش مداوم دانش‌آموزان و کادر آموزشی؛ </a:t>
                </a:r>
                <a:r>
                  <a:rPr lang="fa-IR" sz="1800" dirty="0">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تشکیل </a:t>
                </a:r>
                <a:r>
                  <a:rPr lang="fa-IR" sz="1800" dirty="0" err="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تیم‌های</a:t>
                </a:r>
                <a:r>
                  <a:rPr lang="fa-IR" sz="1800" dirty="0">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 نظارتی.</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grpSp>
      </p:grpSp>
      <p:grpSp>
        <p:nvGrpSpPr>
          <p:cNvPr id="41" name="Group 40">
            <a:extLst>
              <a:ext uri="{FF2B5EF4-FFF2-40B4-BE49-F238E27FC236}">
                <a16:creationId xmlns:a16="http://schemas.microsoft.com/office/drawing/2014/main" id="{76B5B219-F35D-80CF-CF0F-334D8BFE222A}"/>
              </a:ext>
            </a:extLst>
          </p:cNvPr>
          <p:cNvGrpSpPr/>
          <p:nvPr/>
        </p:nvGrpSpPr>
        <p:grpSpPr>
          <a:xfrm>
            <a:off x="10601" y="4996656"/>
            <a:ext cx="12046044" cy="1151927"/>
            <a:chOff x="21055" y="1170063"/>
            <a:chExt cx="12046044" cy="1151927"/>
          </a:xfrm>
        </p:grpSpPr>
        <p:grpSp>
          <p:nvGrpSpPr>
            <p:cNvPr id="42" name="Group 41">
              <a:extLst>
                <a:ext uri="{FF2B5EF4-FFF2-40B4-BE49-F238E27FC236}">
                  <a16:creationId xmlns:a16="http://schemas.microsoft.com/office/drawing/2014/main" id="{80CD9EEE-C982-6AF4-DAF5-82C57A0D7C24}"/>
                </a:ext>
              </a:extLst>
            </p:cNvPr>
            <p:cNvGrpSpPr/>
            <p:nvPr/>
          </p:nvGrpSpPr>
          <p:grpSpPr>
            <a:xfrm>
              <a:off x="31509" y="1170063"/>
              <a:ext cx="12035590" cy="523761"/>
              <a:chOff x="-217974" y="4209845"/>
              <a:chExt cx="12035590" cy="523761"/>
            </a:xfrm>
          </p:grpSpPr>
          <p:sp>
            <p:nvSpPr>
              <p:cNvPr id="51" name="Rectangle 50">
                <a:extLst>
                  <a:ext uri="{FF2B5EF4-FFF2-40B4-BE49-F238E27FC236}">
                    <a16:creationId xmlns:a16="http://schemas.microsoft.com/office/drawing/2014/main" id="{5873F922-1B0E-F422-726D-116C0EB3C49F}"/>
                  </a:ext>
                </a:extLst>
              </p:cNvPr>
              <p:cNvSpPr/>
              <p:nvPr/>
            </p:nvSpPr>
            <p:spPr>
              <a:xfrm>
                <a:off x="10269456" y="4220551"/>
                <a:ext cx="1548160" cy="513055"/>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550" b="0" i="0" u="none" strike="noStrike" kern="1200" cap="none" spc="0" normalizeH="0" baseline="0" noProof="0" dirty="0">
                    <a:ln>
                      <a:noFill/>
                    </a:ln>
                    <a:solidFill>
                      <a:prstClr val="white"/>
                    </a:solidFill>
                    <a:effectLst/>
                    <a:uLnTx/>
                    <a:uFillTx/>
                    <a:latin typeface="Calibri" panose="020F0502020204030204"/>
                    <a:ea typeface="+mn-ea"/>
                    <a:cs typeface="B Titr" panose="00000700000000000000" pitchFamily="2" charset="-78"/>
                  </a:rPr>
                  <a:t>تعاملی سازی محتوی</a:t>
                </a:r>
                <a:endParaRPr kumimoji="0" lang="en-US" sz="1550" b="0" i="0" u="none" strike="noStrike" kern="1200" cap="none" spc="0" normalizeH="0" baseline="0" noProof="0" dirty="0">
                  <a:ln>
                    <a:noFill/>
                  </a:ln>
                  <a:solidFill>
                    <a:prstClr val="white"/>
                  </a:solidFill>
                  <a:effectLst/>
                  <a:uLnTx/>
                  <a:uFillTx/>
                  <a:latin typeface="Calibri" panose="020F0502020204030204"/>
                  <a:ea typeface="+mn-ea"/>
                  <a:cs typeface="B Titr" panose="00000700000000000000" pitchFamily="2" charset="-78"/>
                </a:endParaRPr>
              </a:p>
            </p:txBody>
          </p:sp>
          <p:sp>
            <p:nvSpPr>
              <p:cNvPr id="52" name="Rectangle: Rounded Corners 51">
                <a:extLst>
                  <a:ext uri="{FF2B5EF4-FFF2-40B4-BE49-F238E27FC236}">
                    <a16:creationId xmlns:a16="http://schemas.microsoft.com/office/drawing/2014/main" id="{6440D728-925A-C830-201D-6BCCACD866E1}"/>
                  </a:ext>
                </a:extLst>
              </p:cNvPr>
              <p:cNvSpPr/>
              <p:nvPr/>
            </p:nvSpPr>
            <p:spPr>
              <a:xfrm>
                <a:off x="-124582" y="4209845"/>
                <a:ext cx="10259269" cy="513055"/>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3" name="TextBox 52">
                <a:extLst>
                  <a:ext uri="{FF2B5EF4-FFF2-40B4-BE49-F238E27FC236}">
                    <a16:creationId xmlns:a16="http://schemas.microsoft.com/office/drawing/2014/main" id="{7856F8E8-91DC-6ABF-86B4-13D889A9C049}"/>
                  </a:ext>
                </a:extLst>
              </p:cNvPr>
              <p:cNvSpPr txBox="1"/>
              <p:nvPr/>
            </p:nvSpPr>
            <p:spPr>
              <a:xfrm>
                <a:off x="-217974" y="4286736"/>
                <a:ext cx="10352661" cy="361637"/>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lang="fa-IR" sz="1750" dirty="0">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طراحی محتوای آموزشی توسط مدارس؛ استفاده از فناوری‌های واقعیت افزوده و مجازی؛ ایجاد امکان برقراری ارتباط مستقیم بین دانش‌آموزان و معلمان.  </a:t>
                </a:r>
                <a:endParaRPr kumimoji="0" lang="en-US" sz="175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grpSp>
        <p:grpSp>
          <p:nvGrpSpPr>
            <p:cNvPr id="43" name="Group 42">
              <a:extLst>
                <a:ext uri="{FF2B5EF4-FFF2-40B4-BE49-F238E27FC236}">
                  <a16:creationId xmlns:a16="http://schemas.microsoft.com/office/drawing/2014/main" id="{E264FD72-BE8D-BFC5-8FE5-D99715396B3C}"/>
                </a:ext>
              </a:extLst>
            </p:cNvPr>
            <p:cNvGrpSpPr/>
            <p:nvPr/>
          </p:nvGrpSpPr>
          <p:grpSpPr>
            <a:xfrm>
              <a:off x="21055" y="1798229"/>
              <a:ext cx="12035590" cy="523761"/>
              <a:chOff x="-217974" y="4209845"/>
              <a:chExt cx="12035590" cy="523761"/>
            </a:xfrm>
          </p:grpSpPr>
          <p:sp>
            <p:nvSpPr>
              <p:cNvPr id="48" name="Rectangle 47">
                <a:extLst>
                  <a:ext uri="{FF2B5EF4-FFF2-40B4-BE49-F238E27FC236}">
                    <a16:creationId xmlns:a16="http://schemas.microsoft.com/office/drawing/2014/main" id="{4CDB6F81-3EF4-DC92-FA71-8B334CF8E5EC}"/>
                  </a:ext>
                </a:extLst>
              </p:cNvPr>
              <p:cNvSpPr/>
              <p:nvPr/>
            </p:nvSpPr>
            <p:spPr>
              <a:xfrm>
                <a:off x="10269456" y="4220551"/>
                <a:ext cx="1548160" cy="513055"/>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550" b="0" i="0" u="none" strike="noStrike" kern="1200" cap="none" spc="0" normalizeH="0" baseline="0" noProof="0" dirty="0">
                    <a:ln>
                      <a:noFill/>
                    </a:ln>
                    <a:solidFill>
                      <a:prstClr val="white"/>
                    </a:solidFill>
                    <a:effectLst/>
                    <a:uLnTx/>
                    <a:uFillTx/>
                    <a:latin typeface="Calibri" panose="020F0502020204030204"/>
                    <a:ea typeface="+mn-ea"/>
                    <a:cs typeface="B Titr" panose="00000700000000000000" pitchFamily="2" charset="-78"/>
                  </a:rPr>
                  <a:t>استاندارد سازی محتوی</a:t>
                </a:r>
                <a:endParaRPr kumimoji="0" lang="en-US" sz="1550" b="0" i="0" u="none" strike="noStrike" kern="1200" cap="none" spc="0" normalizeH="0" baseline="0" noProof="0" dirty="0">
                  <a:ln>
                    <a:noFill/>
                  </a:ln>
                  <a:solidFill>
                    <a:prstClr val="white"/>
                  </a:solidFill>
                  <a:effectLst/>
                  <a:uLnTx/>
                  <a:uFillTx/>
                  <a:latin typeface="Calibri" panose="020F0502020204030204"/>
                  <a:ea typeface="+mn-ea"/>
                  <a:cs typeface="B Titr" panose="00000700000000000000" pitchFamily="2" charset="-78"/>
                </a:endParaRPr>
              </a:p>
            </p:txBody>
          </p:sp>
          <p:sp>
            <p:nvSpPr>
              <p:cNvPr id="49" name="Rectangle: Rounded Corners 48">
                <a:extLst>
                  <a:ext uri="{FF2B5EF4-FFF2-40B4-BE49-F238E27FC236}">
                    <a16:creationId xmlns:a16="http://schemas.microsoft.com/office/drawing/2014/main" id="{B974168F-5B41-F595-E878-85E517F6549A}"/>
                  </a:ext>
                </a:extLst>
              </p:cNvPr>
              <p:cNvSpPr/>
              <p:nvPr/>
            </p:nvSpPr>
            <p:spPr>
              <a:xfrm>
                <a:off x="-124582" y="4209845"/>
                <a:ext cx="10259269" cy="513055"/>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TextBox 49">
                <a:extLst>
                  <a:ext uri="{FF2B5EF4-FFF2-40B4-BE49-F238E27FC236}">
                    <a16:creationId xmlns:a16="http://schemas.microsoft.com/office/drawing/2014/main" id="{36654EBD-BCE8-F800-F926-073675BABA34}"/>
                  </a:ext>
                </a:extLst>
              </p:cNvPr>
              <p:cNvSpPr txBox="1"/>
              <p:nvPr/>
            </p:nvSpPr>
            <p:spPr>
              <a:xfrm>
                <a:off x="-217974" y="4286736"/>
                <a:ext cx="10352661" cy="369332"/>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تمرکز مدارس بر ایجاد و استفاده از محتوای استاندارد؛ </a:t>
                </a:r>
                <a:r>
                  <a:rPr lang="fa-IR" sz="1800" dirty="0">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همکاری با متخصصان آموزشی و فناوری؛ ایجاد </a:t>
                </a:r>
                <a:r>
                  <a:rPr lang="fa-IR" sz="1800" dirty="0" err="1">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کتابخانه‌های</a:t>
                </a:r>
                <a:r>
                  <a:rPr lang="fa-IR" sz="1800" dirty="0">
                    <a:solidFill>
                      <a:srgbClr val="000000"/>
                    </a:solidFill>
                    <a:effectLst/>
                    <a:latin typeface="Calibri" panose="020F0502020204030204" pitchFamily="34" charset="0"/>
                    <a:ea typeface="Times New Roman" panose="02020603050405020304" pitchFamily="18" charset="0"/>
                    <a:cs typeface="B Lotus" panose="00000400000000000000" pitchFamily="2" charset="-78"/>
                  </a:rPr>
                  <a:t> دیجیتالی مشترک.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grpSp>
      </p:grpSp>
    </p:spTree>
    <p:extLst>
      <p:ext uri="{BB962C8B-B14F-4D97-AF65-F5344CB8AC3E}">
        <p14:creationId xmlns:p14="http://schemas.microsoft.com/office/powerpoint/2010/main" val="1599202550"/>
      </p:ext>
    </p:extLst>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CCFF66">
            <a:alpha val="41000"/>
          </a:srgbClr>
        </a:solidFill>
        <a:effectLst/>
      </p:bgPr>
    </p:bg>
    <p:spTree>
      <p:nvGrpSpPr>
        <p:cNvPr id="1" name="Shape 1303"/>
        <p:cNvGrpSpPr/>
        <p:nvPr/>
      </p:nvGrpSpPr>
      <p:grpSpPr>
        <a:xfrm>
          <a:off x="0" y="0"/>
          <a:ext cx="0" cy="0"/>
          <a:chOff x="0" y="0"/>
          <a:chExt cx="0" cy="0"/>
        </a:xfrm>
      </p:grpSpPr>
      <p:grpSp>
        <p:nvGrpSpPr>
          <p:cNvPr id="1307" name="Google Shape;1307;p43"/>
          <p:cNvGrpSpPr/>
          <p:nvPr/>
        </p:nvGrpSpPr>
        <p:grpSpPr>
          <a:xfrm>
            <a:off x="6980315" y="2470701"/>
            <a:ext cx="4424643" cy="2867011"/>
            <a:chOff x="3555975" y="2466200"/>
            <a:chExt cx="1348950" cy="924825"/>
          </a:xfrm>
        </p:grpSpPr>
        <p:sp>
          <p:nvSpPr>
            <p:cNvPr id="1308" name="Google Shape;1308;p43"/>
            <p:cNvSpPr/>
            <p:nvPr/>
          </p:nvSpPr>
          <p:spPr>
            <a:xfrm>
              <a:off x="3563500" y="2639025"/>
              <a:ext cx="1338550" cy="752000"/>
            </a:xfrm>
            <a:custGeom>
              <a:avLst/>
              <a:gdLst/>
              <a:ahLst/>
              <a:cxnLst/>
              <a:rect l="l" t="t" r="r" b="b"/>
              <a:pathLst>
                <a:path w="53542" h="30080" extrusionOk="0">
                  <a:moveTo>
                    <a:pt x="41169" y="1"/>
                  </a:moveTo>
                  <a:cubicBezTo>
                    <a:pt x="39089" y="1"/>
                    <a:pt x="4445" y="15378"/>
                    <a:pt x="4445" y="15378"/>
                  </a:cubicBezTo>
                  <a:cubicBezTo>
                    <a:pt x="4445" y="15378"/>
                    <a:pt x="369" y="19596"/>
                    <a:pt x="130" y="20078"/>
                  </a:cubicBezTo>
                  <a:cubicBezTo>
                    <a:pt x="0" y="20342"/>
                    <a:pt x="144" y="20459"/>
                    <a:pt x="825" y="20459"/>
                  </a:cubicBezTo>
                  <a:cubicBezTo>
                    <a:pt x="1147" y="20459"/>
                    <a:pt x="1590" y="20433"/>
                    <a:pt x="2180" y="20383"/>
                  </a:cubicBezTo>
                  <a:cubicBezTo>
                    <a:pt x="4092" y="20223"/>
                    <a:pt x="10108" y="19301"/>
                    <a:pt x="10108" y="19301"/>
                  </a:cubicBezTo>
                  <a:lnTo>
                    <a:pt x="15006" y="16473"/>
                  </a:lnTo>
                  <a:cubicBezTo>
                    <a:pt x="15006" y="16473"/>
                    <a:pt x="15788" y="18232"/>
                    <a:pt x="17836" y="19415"/>
                  </a:cubicBezTo>
                  <a:lnTo>
                    <a:pt x="36158" y="29992"/>
                  </a:lnTo>
                  <a:cubicBezTo>
                    <a:pt x="36258" y="30050"/>
                    <a:pt x="36389" y="30080"/>
                    <a:pt x="36520" y="30080"/>
                  </a:cubicBezTo>
                  <a:cubicBezTo>
                    <a:pt x="36651" y="30080"/>
                    <a:pt x="36783" y="30050"/>
                    <a:pt x="36883" y="29992"/>
                  </a:cubicBezTo>
                  <a:lnTo>
                    <a:pt x="53341" y="20490"/>
                  </a:lnTo>
                  <a:cubicBezTo>
                    <a:pt x="53541" y="20375"/>
                    <a:pt x="53541" y="20188"/>
                    <a:pt x="53341" y="20072"/>
                  </a:cubicBezTo>
                  <a:lnTo>
                    <a:pt x="31056" y="7206"/>
                  </a:lnTo>
                  <a:lnTo>
                    <a:pt x="41247" y="1321"/>
                  </a:lnTo>
                  <a:cubicBezTo>
                    <a:pt x="41247" y="1321"/>
                    <a:pt x="42206" y="560"/>
                    <a:pt x="41247" y="15"/>
                  </a:cubicBezTo>
                  <a:cubicBezTo>
                    <a:pt x="41231" y="5"/>
                    <a:pt x="41205" y="1"/>
                    <a:pt x="41169" y="1"/>
                  </a:cubicBezTo>
                  <a:close/>
                </a:path>
              </a:pathLst>
            </a:custGeom>
            <a:solidFill>
              <a:srgbClr val="90C4FE">
                <a:alpha val="41340"/>
              </a:srgbClr>
            </a:solidFill>
            <a:ln>
              <a:noFill/>
            </a:ln>
          </p:spPr>
          <p:txBody>
            <a:bodyPr spcFirstLastPara="1" wrap="square" lIns="121900" tIns="121900" rIns="121900" bIns="121900" anchor="ctr" anchorCtr="0">
              <a:noAutofit/>
            </a:bodyPr>
            <a:lstStyle/>
            <a:p>
              <a:endParaRPr sz="2400"/>
            </a:p>
          </p:txBody>
        </p:sp>
        <p:sp>
          <p:nvSpPr>
            <p:cNvPr id="1309" name="Google Shape;1309;p43"/>
            <p:cNvSpPr/>
            <p:nvPr/>
          </p:nvSpPr>
          <p:spPr>
            <a:xfrm>
              <a:off x="3600175" y="2793825"/>
              <a:ext cx="348200" cy="334775"/>
            </a:xfrm>
            <a:custGeom>
              <a:avLst/>
              <a:gdLst/>
              <a:ahLst/>
              <a:cxnLst/>
              <a:rect l="l" t="t" r="r" b="b"/>
              <a:pathLst>
                <a:path w="13928" h="13391" extrusionOk="0">
                  <a:moveTo>
                    <a:pt x="13927" y="0"/>
                  </a:moveTo>
                  <a:lnTo>
                    <a:pt x="3946" y="5780"/>
                  </a:lnTo>
                  <a:lnTo>
                    <a:pt x="0" y="10928"/>
                  </a:lnTo>
                  <a:cubicBezTo>
                    <a:pt x="89" y="10858"/>
                    <a:pt x="198" y="10821"/>
                    <a:pt x="321" y="10821"/>
                  </a:cubicBezTo>
                  <a:cubicBezTo>
                    <a:pt x="456" y="10821"/>
                    <a:pt x="608" y="10865"/>
                    <a:pt x="769" y="10958"/>
                  </a:cubicBezTo>
                  <a:cubicBezTo>
                    <a:pt x="1323" y="11277"/>
                    <a:pt x="1773" y="12056"/>
                    <a:pt x="1772" y="12695"/>
                  </a:cubicBezTo>
                  <a:cubicBezTo>
                    <a:pt x="1772" y="13073"/>
                    <a:pt x="1616" y="13318"/>
                    <a:pt x="1374" y="13390"/>
                  </a:cubicBezTo>
                  <a:lnTo>
                    <a:pt x="7790" y="12567"/>
                  </a:lnTo>
                  <a:lnTo>
                    <a:pt x="10689" y="10894"/>
                  </a:lnTo>
                  <a:cubicBezTo>
                    <a:pt x="10689" y="10894"/>
                    <a:pt x="10557" y="9381"/>
                    <a:pt x="9295" y="7193"/>
                  </a:cubicBezTo>
                  <a:cubicBezTo>
                    <a:pt x="8032" y="5004"/>
                    <a:pt x="13927" y="1"/>
                    <a:pt x="13927" y="0"/>
                  </a:cubicBezTo>
                  <a:close/>
                </a:path>
              </a:pathLst>
            </a:custGeom>
            <a:solidFill>
              <a:srgbClr val="FFF5E6"/>
            </a:solidFill>
            <a:ln>
              <a:noFill/>
            </a:ln>
          </p:spPr>
          <p:txBody>
            <a:bodyPr spcFirstLastPara="1" wrap="square" lIns="121900" tIns="121900" rIns="121900" bIns="121900" anchor="ctr" anchorCtr="0">
              <a:noAutofit/>
            </a:bodyPr>
            <a:lstStyle/>
            <a:p>
              <a:endParaRPr sz="2400"/>
            </a:p>
          </p:txBody>
        </p:sp>
        <p:sp>
          <p:nvSpPr>
            <p:cNvPr id="1310" name="Google Shape;1310;p43"/>
            <p:cNvSpPr/>
            <p:nvPr/>
          </p:nvSpPr>
          <p:spPr>
            <a:xfrm>
              <a:off x="3600175" y="2793825"/>
              <a:ext cx="348200" cy="334775"/>
            </a:xfrm>
            <a:custGeom>
              <a:avLst/>
              <a:gdLst/>
              <a:ahLst/>
              <a:cxnLst/>
              <a:rect l="l" t="t" r="r" b="b"/>
              <a:pathLst>
                <a:path w="13928" h="13391" extrusionOk="0">
                  <a:moveTo>
                    <a:pt x="13927" y="0"/>
                  </a:moveTo>
                  <a:lnTo>
                    <a:pt x="3946" y="5780"/>
                  </a:lnTo>
                  <a:lnTo>
                    <a:pt x="0" y="10928"/>
                  </a:lnTo>
                  <a:cubicBezTo>
                    <a:pt x="89" y="10858"/>
                    <a:pt x="198" y="10821"/>
                    <a:pt x="321" y="10821"/>
                  </a:cubicBezTo>
                  <a:cubicBezTo>
                    <a:pt x="456" y="10821"/>
                    <a:pt x="608" y="10865"/>
                    <a:pt x="769" y="10958"/>
                  </a:cubicBezTo>
                  <a:cubicBezTo>
                    <a:pt x="1261" y="11241"/>
                    <a:pt x="1672" y="11888"/>
                    <a:pt x="1756" y="12476"/>
                  </a:cubicBezTo>
                  <a:cubicBezTo>
                    <a:pt x="1767" y="12548"/>
                    <a:pt x="1773" y="12622"/>
                    <a:pt x="1772" y="12695"/>
                  </a:cubicBezTo>
                  <a:cubicBezTo>
                    <a:pt x="1772" y="13073"/>
                    <a:pt x="1616" y="13318"/>
                    <a:pt x="1374" y="13390"/>
                  </a:cubicBezTo>
                  <a:lnTo>
                    <a:pt x="7790" y="12567"/>
                  </a:lnTo>
                  <a:lnTo>
                    <a:pt x="10689" y="10894"/>
                  </a:lnTo>
                  <a:cubicBezTo>
                    <a:pt x="10689" y="10894"/>
                    <a:pt x="10557" y="9381"/>
                    <a:pt x="9295" y="7193"/>
                  </a:cubicBezTo>
                  <a:cubicBezTo>
                    <a:pt x="8032" y="5004"/>
                    <a:pt x="13927" y="1"/>
                    <a:pt x="13927" y="0"/>
                  </a:cubicBezTo>
                  <a:close/>
                </a:path>
              </a:pathLst>
            </a:custGeom>
            <a:solidFill>
              <a:srgbClr val="FFF5E6"/>
            </a:solidFill>
            <a:ln>
              <a:noFill/>
            </a:ln>
          </p:spPr>
          <p:txBody>
            <a:bodyPr spcFirstLastPara="1" wrap="square" lIns="121900" tIns="121900" rIns="121900" bIns="121900" anchor="ctr" anchorCtr="0">
              <a:noAutofit/>
            </a:bodyPr>
            <a:lstStyle/>
            <a:p>
              <a:endParaRPr sz="2400"/>
            </a:p>
          </p:txBody>
        </p:sp>
        <p:sp>
          <p:nvSpPr>
            <p:cNvPr id="1311" name="Google Shape;1311;p43"/>
            <p:cNvSpPr/>
            <p:nvPr/>
          </p:nvSpPr>
          <p:spPr>
            <a:xfrm>
              <a:off x="3558100" y="3046025"/>
              <a:ext cx="273075" cy="91175"/>
            </a:xfrm>
            <a:custGeom>
              <a:avLst/>
              <a:gdLst/>
              <a:ahLst/>
              <a:cxnLst/>
              <a:rect l="l" t="t" r="r" b="b"/>
              <a:pathLst>
                <a:path w="10923" h="3647" extrusionOk="0">
                  <a:moveTo>
                    <a:pt x="9975" y="1"/>
                  </a:moveTo>
                  <a:lnTo>
                    <a:pt x="9473" y="291"/>
                  </a:lnTo>
                  <a:cubicBezTo>
                    <a:pt x="9473" y="291"/>
                    <a:pt x="6149" y="1471"/>
                    <a:pt x="3439" y="2389"/>
                  </a:cubicBezTo>
                  <a:cubicBezTo>
                    <a:pt x="1714" y="2973"/>
                    <a:pt x="238" y="3450"/>
                    <a:pt x="25" y="3450"/>
                  </a:cubicBezTo>
                  <a:cubicBezTo>
                    <a:pt x="12" y="3450"/>
                    <a:pt x="3" y="3449"/>
                    <a:pt x="0" y="3445"/>
                  </a:cubicBezTo>
                  <a:lnTo>
                    <a:pt x="0" y="3445"/>
                  </a:lnTo>
                  <a:cubicBezTo>
                    <a:pt x="71" y="3570"/>
                    <a:pt x="203" y="3646"/>
                    <a:pt x="345" y="3646"/>
                  </a:cubicBezTo>
                  <a:cubicBezTo>
                    <a:pt x="363" y="3646"/>
                    <a:pt x="380" y="3645"/>
                    <a:pt x="398" y="3643"/>
                  </a:cubicBezTo>
                  <a:lnTo>
                    <a:pt x="2882" y="3323"/>
                  </a:lnTo>
                  <a:lnTo>
                    <a:pt x="3053" y="3302"/>
                  </a:lnTo>
                  <a:lnTo>
                    <a:pt x="3058" y="3302"/>
                  </a:lnTo>
                  <a:lnTo>
                    <a:pt x="9473" y="2479"/>
                  </a:lnTo>
                  <a:lnTo>
                    <a:pt x="10922" y="1642"/>
                  </a:lnTo>
                  <a:lnTo>
                    <a:pt x="9975" y="1"/>
                  </a:lnTo>
                  <a:close/>
                </a:path>
              </a:pathLst>
            </a:custGeom>
            <a:solidFill>
              <a:srgbClr val="F2E2CC"/>
            </a:solidFill>
            <a:ln>
              <a:noFill/>
            </a:ln>
          </p:spPr>
          <p:txBody>
            <a:bodyPr spcFirstLastPara="1" wrap="square" lIns="121900" tIns="121900" rIns="121900" bIns="121900" anchor="ctr" anchorCtr="0">
              <a:noAutofit/>
            </a:bodyPr>
            <a:lstStyle/>
            <a:p>
              <a:endParaRPr sz="2400"/>
            </a:p>
          </p:txBody>
        </p:sp>
        <p:sp>
          <p:nvSpPr>
            <p:cNvPr id="1312" name="Google Shape;1312;p43"/>
            <p:cNvSpPr/>
            <p:nvPr/>
          </p:nvSpPr>
          <p:spPr>
            <a:xfrm>
              <a:off x="4401175" y="2530750"/>
              <a:ext cx="2800" cy="1625"/>
            </a:xfrm>
            <a:custGeom>
              <a:avLst/>
              <a:gdLst/>
              <a:ahLst/>
              <a:cxnLst/>
              <a:rect l="l" t="t" r="r" b="b"/>
              <a:pathLst>
                <a:path w="112" h="65" extrusionOk="0">
                  <a:moveTo>
                    <a:pt x="112" y="1"/>
                  </a:moveTo>
                  <a:cubicBezTo>
                    <a:pt x="73" y="21"/>
                    <a:pt x="37" y="42"/>
                    <a:pt x="1" y="64"/>
                  </a:cubicBezTo>
                  <a:lnTo>
                    <a:pt x="112" y="1"/>
                  </a:lnTo>
                  <a:close/>
                </a:path>
              </a:pathLst>
            </a:custGeom>
            <a:solidFill>
              <a:srgbClr val="FFF5E6"/>
            </a:solidFill>
            <a:ln>
              <a:noFill/>
            </a:ln>
          </p:spPr>
          <p:txBody>
            <a:bodyPr spcFirstLastPara="1" wrap="square" lIns="121900" tIns="121900" rIns="121900" bIns="121900" anchor="ctr" anchorCtr="0">
              <a:noAutofit/>
            </a:bodyPr>
            <a:lstStyle/>
            <a:p>
              <a:endParaRPr sz="2400"/>
            </a:p>
          </p:txBody>
        </p:sp>
        <p:sp>
          <p:nvSpPr>
            <p:cNvPr id="1313" name="Google Shape;1313;p43"/>
            <p:cNvSpPr/>
            <p:nvPr/>
          </p:nvSpPr>
          <p:spPr>
            <a:xfrm>
              <a:off x="4363575" y="2552475"/>
              <a:ext cx="2800" cy="1650"/>
            </a:xfrm>
            <a:custGeom>
              <a:avLst/>
              <a:gdLst/>
              <a:ahLst/>
              <a:cxnLst/>
              <a:rect l="l" t="t" r="r" b="b"/>
              <a:pathLst>
                <a:path w="112" h="66" extrusionOk="0">
                  <a:moveTo>
                    <a:pt x="111" y="0"/>
                  </a:moveTo>
                  <a:cubicBezTo>
                    <a:pt x="73" y="21"/>
                    <a:pt x="36" y="41"/>
                    <a:pt x="0" y="65"/>
                  </a:cubicBezTo>
                  <a:lnTo>
                    <a:pt x="111" y="0"/>
                  </a:lnTo>
                  <a:close/>
                </a:path>
              </a:pathLst>
            </a:custGeom>
            <a:solidFill>
              <a:srgbClr val="FFF5E6"/>
            </a:solidFill>
            <a:ln>
              <a:noFill/>
            </a:ln>
          </p:spPr>
          <p:txBody>
            <a:bodyPr spcFirstLastPara="1" wrap="square" lIns="121900" tIns="121900" rIns="121900" bIns="121900" anchor="ctr" anchorCtr="0">
              <a:noAutofit/>
            </a:bodyPr>
            <a:lstStyle/>
            <a:p>
              <a:endParaRPr sz="2400"/>
            </a:p>
          </p:txBody>
        </p:sp>
        <p:sp>
          <p:nvSpPr>
            <p:cNvPr id="1314" name="Google Shape;1314;p43"/>
            <p:cNvSpPr/>
            <p:nvPr/>
          </p:nvSpPr>
          <p:spPr>
            <a:xfrm>
              <a:off x="4325950" y="2574200"/>
              <a:ext cx="2800" cy="1600"/>
            </a:xfrm>
            <a:custGeom>
              <a:avLst/>
              <a:gdLst/>
              <a:ahLst/>
              <a:cxnLst/>
              <a:rect l="l" t="t" r="r" b="b"/>
              <a:pathLst>
                <a:path w="112" h="64" extrusionOk="0">
                  <a:moveTo>
                    <a:pt x="112" y="0"/>
                  </a:moveTo>
                  <a:cubicBezTo>
                    <a:pt x="73" y="21"/>
                    <a:pt x="36" y="41"/>
                    <a:pt x="1" y="64"/>
                  </a:cubicBezTo>
                  <a:lnTo>
                    <a:pt x="112" y="0"/>
                  </a:lnTo>
                  <a:close/>
                </a:path>
              </a:pathLst>
            </a:custGeom>
            <a:solidFill>
              <a:srgbClr val="FFF5E6"/>
            </a:solidFill>
            <a:ln>
              <a:noFill/>
            </a:ln>
          </p:spPr>
          <p:txBody>
            <a:bodyPr spcFirstLastPara="1" wrap="square" lIns="121900" tIns="121900" rIns="121900" bIns="121900" anchor="ctr" anchorCtr="0">
              <a:noAutofit/>
            </a:bodyPr>
            <a:lstStyle/>
            <a:p>
              <a:endParaRPr sz="2400"/>
            </a:p>
          </p:txBody>
        </p:sp>
        <p:sp>
          <p:nvSpPr>
            <p:cNvPr id="1315" name="Google Shape;1315;p43"/>
            <p:cNvSpPr/>
            <p:nvPr/>
          </p:nvSpPr>
          <p:spPr>
            <a:xfrm>
              <a:off x="4288325" y="2595900"/>
              <a:ext cx="2775" cy="1625"/>
            </a:xfrm>
            <a:custGeom>
              <a:avLst/>
              <a:gdLst/>
              <a:ahLst/>
              <a:cxnLst/>
              <a:rect l="l" t="t" r="r" b="b"/>
              <a:pathLst>
                <a:path w="111" h="65" extrusionOk="0">
                  <a:moveTo>
                    <a:pt x="111" y="1"/>
                  </a:moveTo>
                  <a:cubicBezTo>
                    <a:pt x="73" y="21"/>
                    <a:pt x="36" y="42"/>
                    <a:pt x="1" y="65"/>
                  </a:cubicBezTo>
                  <a:lnTo>
                    <a:pt x="111" y="1"/>
                  </a:lnTo>
                  <a:close/>
                </a:path>
              </a:pathLst>
            </a:custGeom>
            <a:solidFill>
              <a:srgbClr val="FFF5E6"/>
            </a:solidFill>
            <a:ln>
              <a:noFill/>
            </a:ln>
          </p:spPr>
          <p:txBody>
            <a:bodyPr spcFirstLastPara="1" wrap="square" lIns="121900" tIns="121900" rIns="121900" bIns="121900" anchor="ctr" anchorCtr="0">
              <a:noAutofit/>
            </a:bodyPr>
            <a:lstStyle/>
            <a:p>
              <a:endParaRPr sz="2400"/>
            </a:p>
          </p:txBody>
        </p:sp>
        <p:sp>
          <p:nvSpPr>
            <p:cNvPr id="1316" name="Google Shape;1316;p43"/>
            <p:cNvSpPr/>
            <p:nvPr/>
          </p:nvSpPr>
          <p:spPr>
            <a:xfrm>
              <a:off x="3794925" y="3107975"/>
              <a:ext cx="25" cy="25"/>
            </a:xfrm>
            <a:custGeom>
              <a:avLst/>
              <a:gdLst/>
              <a:ahLst/>
              <a:cxnLst/>
              <a:rect l="l" t="t" r="r" b="b"/>
              <a:pathLst>
                <a:path w="1" h="1" extrusionOk="0">
                  <a:moveTo>
                    <a:pt x="0" y="0"/>
                  </a:moveTo>
                  <a:lnTo>
                    <a:pt x="0" y="0"/>
                  </a:lnTo>
                  <a:close/>
                </a:path>
              </a:pathLst>
            </a:custGeom>
            <a:solidFill>
              <a:srgbClr val="FFF5E6"/>
            </a:solidFill>
            <a:ln>
              <a:noFill/>
            </a:ln>
          </p:spPr>
          <p:txBody>
            <a:bodyPr spcFirstLastPara="1" wrap="square" lIns="121900" tIns="121900" rIns="121900" bIns="121900" anchor="ctr" anchorCtr="0">
              <a:noAutofit/>
            </a:bodyPr>
            <a:lstStyle/>
            <a:p>
              <a:endParaRPr sz="2400"/>
            </a:p>
          </p:txBody>
        </p:sp>
        <p:sp>
          <p:nvSpPr>
            <p:cNvPr id="1317" name="Google Shape;1317;p43"/>
            <p:cNvSpPr/>
            <p:nvPr/>
          </p:nvSpPr>
          <p:spPr>
            <a:xfrm>
              <a:off x="4403950" y="2466200"/>
              <a:ext cx="221550" cy="234275"/>
            </a:xfrm>
            <a:custGeom>
              <a:avLst/>
              <a:gdLst/>
              <a:ahLst/>
              <a:cxnLst/>
              <a:rect l="l" t="t" r="r" b="b"/>
              <a:pathLst>
                <a:path w="8862" h="9371" extrusionOk="0">
                  <a:moveTo>
                    <a:pt x="4872" y="1"/>
                  </a:moveTo>
                  <a:cubicBezTo>
                    <a:pt x="4581" y="1"/>
                    <a:pt x="4319" y="75"/>
                    <a:pt x="4097" y="218"/>
                  </a:cubicBezTo>
                  <a:lnTo>
                    <a:pt x="1" y="2584"/>
                  </a:lnTo>
                  <a:cubicBezTo>
                    <a:pt x="197" y="2483"/>
                    <a:pt x="420" y="2430"/>
                    <a:pt x="663" y="2430"/>
                  </a:cubicBezTo>
                  <a:cubicBezTo>
                    <a:pt x="1034" y="2430"/>
                    <a:pt x="1452" y="2551"/>
                    <a:pt x="1894" y="2807"/>
                  </a:cubicBezTo>
                  <a:cubicBezTo>
                    <a:pt x="3418" y="3687"/>
                    <a:pt x="4654" y="5825"/>
                    <a:pt x="4654" y="7584"/>
                  </a:cubicBezTo>
                  <a:cubicBezTo>
                    <a:pt x="4654" y="8464"/>
                    <a:pt x="4345" y="9081"/>
                    <a:pt x="3845" y="9371"/>
                  </a:cubicBezTo>
                  <a:lnTo>
                    <a:pt x="8053" y="6941"/>
                  </a:lnTo>
                  <a:cubicBezTo>
                    <a:pt x="8552" y="6652"/>
                    <a:pt x="8861" y="6035"/>
                    <a:pt x="8861" y="5155"/>
                  </a:cubicBezTo>
                  <a:cubicBezTo>
                    <a:pt x="8861" y="3396"/>
                    <a:pt x="7626" y="1256"/>
                    <a:pt x="6103" y="377"/>
                  </a:cubicBezTo>
                  <a:cubicBezTo>
                    <a:pt x="5660" y="121"/>
                    <a:pt x="5242" y="1"/>
                    <a:pt x="4872" y="1"/>
                  </a:cubicBezTo>
                  <a:close/>
                </a:path>
              </a:pathLst>
            </a:custGeom>
            <a:solidFill>
              <a:srgbClr val="F95DA4"/>
            </a:solidFill>
            <a:ln>
              <a:noFill/>
            </a:ln>
          </p:spPr>
          <p:txBody>
            <a:bodyPr spcFirstLastPara="1" wrap="square" lIns="121900" tIns="121900" rIns="121900" bIns="121900" anchor="ctr" anchorCtr="0">
              <a:noAutofit/>
            </a:bodyPr>
            <a:lstStyle/>
            <a:p>
              <a:endParaRPr sz="2400"/>
            </a:p>
          </p:txBody>
        </p:sp>
        <p:sp>
          <p:nvSpPr>
            <p:cNvPr id="1318" name="Google Shape;1318;p43"/>
            <p:cNvSpPr/>
            <p:nvPr/>
          </p:nvSpPr>
          <p:spPr>
            <a:xfrm>
              <a:off x="4366350" y="2526925"/>
              <a:ext cx="153925" cy="195250"/>
            </a:xfrm>
            <a:custGeom>
              <a:avLst/>
              <a:gdLst/>
              <a:ahLst/>
              <a:cxnLst/>
              <a:rect l="l" t="t" r="r" b="b"/>
              <a:pathLst>
                <a:path w="6157" h="7810" extrusionOk="0">
                  <a:moveTo>
                    <a:pt x="2168" y="1"/>
                  </a:moveTo>
                  <a:cubicBezTo>
                    <a:pt x="1924" y="1"/>
                    <a:pt x="1701" y="53"/>
                    <a:pt x="1505" y="154"/>
                  </a:cubicBezTo>
                  <a:lnTo>
                    <a:pt x="1394" y="217"/>
                  </a:lnTo>
                  <a:lnTo>
                    <a:pt x="0" y="1022"/>
                  </a:lnTo>
                  <a:cubicBezTo>
                    <a:pt x="196" y="921"/>
                    <a:pt x="420" y="870"/>
                    <a:pt x="665" y="870"/>
                  </a:cubicBezTo>
                  <a:cubicBezTo>
                    <a:pt x="724" y="870"/>
                    <a:pt x="784" y="873"/>
                    <a:pt x="846" y="879"/>
                  </a:cubicBezTo>
                  <a:cubicBezTo>
                    <a:pt x="1169" y="912"/>
                    <a:pt x="1523" y="1032"/>
                    <a:pt x="1893" y="1245"/>
                  </a:cubicBezTo>
                  <a:cubicBezTo>
                    <a:pt x="3417" y="2125"/>
                    <a:pt x="4653" y="4264"/>
                    <a:pt x="4653" y="6024"/>
                  </a:cubicBezTo>
                  <a:cubicBezTo>
                    <a:pt x="4653" y="6452"/>
                    <a:pt x="4578" y="6818"/>
                    <a:pt x="4445" y="7114"/>
                  </a:cubicBezTo>
                  <a:cubicBezTo>
                    <a:pt x="4306" y="7426"/>
                    <a:pt x="4102" y="7660"/>
                    <a:pt x="3848" y="7808"/>
                  </a:cubicBezTo>
                  <a:lnTo>
                    <a:pt x="3848" y="7808"/>
                  </a:lnTo>
                  <a:lnTo>
                    <a:pt x="5349" y="6941"/>
                  </a:lnTo>
                  <a:cubicBezTo>
                    <a:pt x="5849" y="6652"/>
                    <a:pt x="6156" y="6035"/>
                    <a:pt x="6156" y="5155"/>
                  </a:cubicBezTo>
                  <a:cubicBezTo>
                    <a:pt x="6156" y="3396"/>
                    <a:pt x="4922" y="1256"/>
                    <a:pt x="3398" y="377"/>
                  </a:cubicBezTo>
                  <a:cubicBezTo>
                    <a:pt x="2956" y="121"/>
                    <a:pt x="2538" y="1"/>
                    <a:pt x="2168" y="1"/>
                  </a:cubicBezTo>
                  <a:close/>
                  <a:moveTo>
                    <a:pt x="3848" y="7808"/>
                  </a:moveTo>
                  <a:lnTo>
                    <a:pt x="3845" y="7810"/>
                  </a:lnTo>
                  <a:cubicBezTo>
                    <a:pt x="3846" y="7809"/>
                    <a:pt x="3847" y="7808"/>
                    <a:pt x="3848" y="7808"/>
                  </a:cubicBezTo>
                  <a:close/>
                </a:path>
              </a:pathLst>
            </a:custGeom>
            <a:solidFill>
              <a:srgbClr val="A5CBFA"/>
            </a:solidFill>
            <a:ln>
              <a:noFill/>
            </a:ln>
          </p:spPr>
          <p:txBody>
            <a:bodyPr spcFirstLastPara="1" wrap="square" lIns="121900" tIns="121900" rIns="121900" bIns="121900" anchor="ctr" anchorCtr="0">
              <a:noAutofit/>
            </a:bodyPr>
            <a:lstStyle/>
            <a:p>
              <a:endParaRPr sz="2400"/>
            </a:p>
          </p:txBody>
        </p:sp>
        <p:sp>
          <p:nvSpPr>
            <p:cNvPr id="1319" name="Google Shape;1319;p43"/>
            <p:cNvSpPr/>
            <p:nvPr/>
          </p:nvSpPr>
          <p:spPr>
            <a:xfrm>
              <a:off x="4328725" y="2548675"/>
              <a:ext cx="153950" cy="195225"/>
            </a:xfrm>
            <a:custGeom>
              <a:avLst/>
              <a:gdLst/>
              <a:ahLst/>
              <a:cxnLst/>
              <a:rect l="l" t="t" r="r" b="b"/>
              <a:pathLst>
                <a:path w="6158" h="7809" extrusionOk="0">
                  <a:moveTo>
                    <a:pt x="2166" y="0"/>
                  </a:moveTo>
                  <a:cubicBezTo>
                    <a:pt x="1923" y="0"/>
                    <a:pt x="1701" y="52"/>
                    <a:pt x="1505" y="152"/>
                  </a:cubicBezTo>
                  <a:lnTo>
                    <a:pt x="1394" y="216"/>
                  </a:lnTo>
                  <a:lnTo>
                    <a:pt x="1" y="1021"/>
                  </a:lnTo>
                  <a:cubicBezTo>
                    <a:pt x="197" y="920"/>
                    <a:pt x="421" y="868"/>
                    <a:pt x="665" y="868"/>
                  </a:cubicBezTo>
                  <a:cubicBezTo>
                    <a:pt x="725" y="868"/>
                    <a:pt x="785" y="871"/>
                    <a:pt x="846" y="877"/>
                  </a:cubicBezTo>
                  <a:cubicBezTo>
                    <a:pt x="1171" y="911"/>
                    <a:pt x="1523" y="1031"/>
                    <a:pt x="1895" y="1244"/>
                  </a:cubicBezTo>
                  <a:cubicBezTo>
                    <a:pt x="1983" y="1296"/>
                    <a:pt x="2071" y="1352"/>
                    <a:pt x="2158" y="1412"/>
                  </a:cubicBezTo>
                  <a:cubicBezTo>
                    <a:pt x="3471" y="2315"/>
                    <a:pt x="4515" y="4122"/>
                    <a:pt x="4640" y="5710"/>
                  </a:cubicBezTo>
                  <a:cubicBezTo>
                    <a:pt x="4649" y="5815"/>
                    <a:pt x="4653" y="5920"/>
                    <a:pt x="4653" y="6022"/>
                  </a:cubicBezTo>
                  <a:cubicBezTo>
                    <a:pt x="4653" y="6451"/>
                    <a:pt x="4580" y="6816"/>
                    <a:pt x="4447" y="7113"/>
                  </a:cubicBezTo>
                  <a:cubicBezTo>
                    <a:pt x="4306" y="7424"/>
                    <a:pt x="4102" y="7659"/>
                    <a:pt x="3848" y="7806"/>
                  </a:cubicBezTo>
                  <a:lnTo>
                    <a:pt x="3848" y="7806"/>
                  </a:lnTo>
                  <a:lnTo>
                    <a:pt x="5350" y="6940"/>
                  </a:lnTo>
                  <a:cubicBezTo>
                    <a:pt x="5607" y="6792"/>
                    <a:pt x="5812" y="6557"/>
                    <a:pt x="5952" y="6244"/>
                  </a:cubicBezTo>
                  <a:cubicBezTo>
                    <a:pt x="6084" y="5948"/>
                    <a:pt x="6158" y="5582"/>
                    <a:pt x="6158" y="5154"/>
                  </a:cubicBezTo>
                  <a:cubicBezTo>
                    <a:pt x="6158" y="3394"/>
                    <a:pt x="4922" y="1255"/>
                    <a:pt x="3400" y="375"/>
                  </a:cubicBezTo>
                  <a:cubicBezTo>
                    <a:pt x="3028" y="162"/>
                    <a:pt x="2674" y="42"/>
                    <a:pt x="2352" y="10"/>
                  </a:cubicBezTo>
                  <a:cubicBezTo>
                    <a:pt x="2289" y="3"/>
                    <a:pt x="2227" y="0"/>
                    <a:pt x="2166" y="0"/>
                  </a:cubicBezTo>
                  <a:close/>
                  <a:moveTo>
                    <a:pt x="3848" y="7806"/>
                  </a:moveTo>
                  <a:lnTo>
                    <a:pt x="3845" y="7808"/>
                  </a:lnTo>
                  <a:cubicBezTo>
                    <a:pt x="3846" y="7808"/>
                    <a:pt x="3847" y="7807"/>
                    <a:pt x="3848" y="7806"/>
                  </a:cubicBezTo>
                  <a:close/>
                </a:path>
              </a:pathLst>
            </a:custGeom>
            <a:solidFill>
              <a:srgbClr val="344593"/>
            </a:solidFill>
            <a:ln>
              <a:noFill/>
            </a:ln>
          </p:spPr>
          <p:txBody>
            <a:bodyPr spcFirstLastPara="1" wrap="square" lIns="121900" tIns="121900" rIns="121900" bIns="121900" anchor="ctr" anchorCtr="0">
              <a:noAutofit/>
            </a:bodyPr>
            <a:lstStyle/>
            <a:p>
              <a:endParaRPr sz="2400"/>
            </a:p>
          </p:txBody>
        </p:sp>
        <p:sp>
          <p:nvSpPr>
            <p:cNvPr id="1320" name="Google Shape;1320;p43"/>
            <p:cNvSpPr/>
            <p:nvPr/>
          </p:nvSpPr>
          <p:spPr>
            <a:xfrm>
              <a:off x="4291075" y="2570350"/>
              <a:ext cx="153975" cy="195275"/>
            </a:xfrm>
            <a:custGeom>
              <a:avLst/>
              <a:gdLst/>
              <a:ahLst/>
              <a:cxnLst/>
              <a:rect l="l" t="t" r="r" b="b"/>
              <a:pathLst>
                <a:path w="6159" h="7811" extrusionOk="0">
                  <a:moveTo>
                    <a:pt x="2169" y="1"/>
                  </a:moveTo>
                  <a:cubicBezTo>
                    <a:pt x="1925" y="1"/>
                    <a:pt x="1702" y="53"/>
                    <a:pt x="1505" y="154"/>
                  </a:cubicBezTo>
                  <a:lnTo>
                    <a:pt x="1394" y="218"/>
                  </a:lnTo>
                  <a:lnTo>
                    <a:pt x="1" y="1023"/>
                  </a:lnTo>
                  <a:cubicBezTo>
                    <a:pt x="197" y="922"/>
                    <a:pt x="420" y="870"/>
                    <a:pt x="664" y="870"/>
                  </a:cubicBezTo>
                  <a:cubicBezTo>
                    <a:pt x="724" y="870"/>
                    <a:pt x="785" y="873"/>
                    <a:pt x="848" y="879"/>
                  </a:cubicBezTo>
                  <a:cubicBezTo>
                    <a:pt x="1171" y="913"/>
                    <a:pt x="1525" y="1032"/>
                    <a:pt x="1895" y="1246"/>
                  </a:cubicBezTo>
                  <a:cubicBezTo>
                    <a:pt x="1984" y="1298"/>
                    <a:pt x="2073" y="1353"/>
                    <a:pt x="2159" y="1414"/>
                  </a:cubicBezTo>
                  <a:cubicBezTo>
                    <a:pt x="3472" y="2316"/>
                    <a:pt x="4516" y="4124"/>
                    <a:pt x="4640" y="5712"/>
                  </a:cubicBezTo>
                  <a:cubicBezTo>
                    <a:pt x="4649" y="5817"/>
                    <a:pt x="4653" y="5922"/>
                    <a:pt x="4653" y="6024"/>
                  </a:cubicBezTo>
                  <a:cubicBezTo>
                    <a:pt x="4653" y="6453"/>
                    <a:pt x="4580" y="6818"/>
                    <a:pt x="4447" y="7115"/>
                  </a:cubicBezTo>
                  <a:cubicBezTo>
                    <a:pt x="4308" y="7426"/>
                    <a:pt x="4104" y="7661"/>
                    <a:pt x="3849" y="7808"/>
                  </a:cubicBezTo>
                  <a:lnTo>
                    <a:pt x="3849" y="7808"/>
                  </a:lnTo>
                  <a:lnTo>
                    <a:pt x="5351" y="6941"/>
                  </a:lnTo>
                  <a:cubicBezTo>
                    <a:pt x="5607" y="6794"/>
                    <a:pt x="5812" y="6559"/>
                    <a:pt x="5952" y="6246"/>
                  </a:cubicBezTo>
                  <a:cubicBezTo>
                    <a:pt x="6085" y="5949"/>
                    <a:pt x="6158" y="5584"/>
                    <a:pt x="6158" y="5155"/>
                  </a:cubicBezTo>
                  <a:cubicBezTo>
                    <a:pt x="6158" y="5053"/>
                    <a:pt x="6153" y="4948"/>
                    <a:pt x="6145" y="4843"/>
                  </a:cubicBezTo>
                  <a:cubicBezTo>
                    <a:pt x="6021" y="3255"/>
                    <a:pt x="4976" y="1448"/>
                    <a:pt x="3664" y="545"/>
                  </a:cubicBezTo>
                  <a:cubicBezTo>
                    <a:pt x="3577" y="486"/>
                    <a:pt x="3489" y="429"/>
                    <a:pt x="3400" y="377"/>
                  </a:cubicBezTo>
                  <a:cubicBezTo>
                    <a:pt x="3029" y="164"/>
                    <a:pt x="2676" y="44"/>
                    <a:pt x="2352" y="10"/>
                  </a:cubicBezTo>
                  <a:cubicBezTo>
                    <a:pt x="2290" y="4"/>
                    <a:pt x="2229" y="1"/>
                    <a:pt x="2169" y="1"/>
                  </a:cubicBezTo>
                  <a:close/>
                  <a:moveTo>
                    <a:pt x="3849" y="7808"/>
                  </a:moveTo>
                  <a:lnTo>
                    <a:pt x="3846" y="7810"/>
                  </a:lnTo>
                  <a:cubicBezTo>
                    <a:pt x="3847" y="7809"/>
                    <a:pt x="3848" y="7809"/>
                    <a:pt x="3849" y="7808"/>
                  </a:cubicBezTo>
                  <a:close/>
                </a:path>
              </a:pathLst>
            </a:custGeom>
            <a:solidFill>
              <a:srgbClr val="A5CBFA"/>
            </a:solidFill>
            <a:ln>
              <a:noFill/>
            </a:ln>
          </p:spPr>
          <p:txBody>
            <a:bodyPr spcFirstLastPara="1" wrap="square" lIns="121900" tIns="121900" rIns="121900" bIns="121900" anchor="ctr" anchorCtr="0">
              <a:noAutofit/>
            </a:bodyPr>
            <a:lstStyle/>
            <a:p>
              <a:endParaRPr sz="2400"/>
            </a:p>
          </p:txBody>
        </p:sp>
        <p:sp>
          <p:nvSpPr>
            <p:cNvPr id="1321" name="Google Shape;1321;p43"/>
            <p:cNvSpPr/>
            <p:nvPr/>
          </p:nvSpPr>
          <p:spPr>
            <a:xfrm>
              <a:off x="3698825" y="2592075"/>
              <a:ext cx="669375" cy="374375"/>
            </a:xfrm>
            <a:custGeom>
              <a:avLst/>
              <a:gdLst/>
              <a:ahLst/>
              <a:cxnLst/>
              <a:rect l="l" t="t" r="r" b="b"/>
              <a:pathLst>
                <a:path w="26775" h="14975" extrusionOk="0">
                  <a:moveTo>
                    <a:pt x="24354" y="1"/>
                  </a:moveTo>
                  <a:cubicBezTo>
                    <a:pt x="24110" y="1"/>
                    <a:pt x="23887" y="53"/>
                    <a:pt x="23691" y="154"/>
                  </a:cubicBezTo>
                  <a:lnTo>
                    <a:pt x="23581" y="218"/>
                  </a:lnTo>
                  <a:lnTo>
                    <a:pt x="140" y="13768"/>
                  </a:lnTo>
                  <a:lnTo>
                    <a:pt x="0" y="13849"/>
                  </a:lnTo>
                  <a:cubicBezTo>
                    <a:pt x="18" y="13840"/>
                    <a:pt x="119" y="13820"/>
                    <a:pt x="274" y="13820"/>
                  </a:cubicBezTo>
                  <a:cubicBezTo>
                    <a:pt x="527" y="13820"/>
                    <a:pt x="923" y="13872"/>
                    <a:pt x="1336" y="14105"/>
                  </a:cubicBezTo>
                  <a:cubicBezTo>
                    <a:pt x="1832" y="14383"/>
                    <a:pt x="1839" y="14975"/>
                    <a:pt x="1839" y="14975"/>
                  </a:cubicBezTo>
                  <a:lnTo>
                    <a:pt x="26775" y="1375"/>
                  </a:lnTo>
                  <a:cubicBezTo>
                    <a:pt x="26490" y="1054"/>
                    <a:pt x="26178" y="772"/>
                    <a:pt x="25849" y="545"/>
                  </a:cubicBezTo>
                  <a:cubicBezTo>
                    <a:pt x="25763" y="486"/>
                    <a:pt x="25674" y="429"/>
                    <a:pt x="25585" y="377"/>
                  </a:cubicBezTo>
                  <a:cubicBezTo>
                    <a:pt x="25215" y="163"/>
                    <a:pt x="24861" y="44"/>
                    <a:pt x="24538" y="10"/>
                  </a:cubicBezTo>
                  <a:cubicBezTo>
                    <a:pt x="24475" y="4"/>
                    <a:pt x="24414" y="1"/>
                    <a:pt x="24354" y="1"/>
                  </a:cubicBezTo>
                  <a:close/>
                </a:path>
              </a:pathLst>
            </a:custGeom>
            <a:solidFill>
              <a:schemeClr val="accent6">
                <a:lumMod val="60000"/>
                <a:lumOff val="40000"/>
              </a:schemeClr>
            </a:solidFill>
            <a:ln>
              <a:noFill/>
            </a:ln>
          </p:spPr>
          <p:txBody>
            <a:bodyPr spcFirstLastPara="1" wrap="square" lIns="121900" tIns="121900" rIns="121900" bIns="121900" anchor="ctr" anchorCtr="0">
              <a:noAutofit/>
            </a:bodyPr>
            <a:lstStyle/>
            <a:p>
              <a:endParaRPr sz="2400"/>
            </a:p>
          </p:txBody>
        </p:sp>
        <p:sp>
          <p:nvSpPr>
            <p:cNvPr id="1322" name="Google Shape;1322;p43"/>
            <p:cNvSpPr/>
            <p:nvPr/>
          </p:nvSpPr>
          <p:spPr>
            <a:xfrm>
              <a:off x="3794925" y="2682750"/>
              <a:ext cx="612500" cy="425250"/>
            </a:xfrm>
            <a:custGeom>
              <a:avLst/>
              <a:gdLst/>
              <a:ahLst/>
              <a:cxnLst/>
              <a:rect l="l" t="t" r="r" b="b"/>
              <a:pathLst>
                <a:path w="24500" h="17010" extrusionOk="0">
                  <a:moveTo>
                    <a:pt x="24230" y="1"/>
                  </a:moveTo>
                  <a:lnTo>
                    <a:pt x="0" y="14822"/>
                  </a:lnTo>
                  <a:cubicBezTo>
                    <a:pt x="0" y="14822"/>
                    <a:pt x="503" y="15114"/>
                    <a:pt x="502" y="15690"/>
                  </a:cubicBezTo>
                  <a:cubicBezTo>
                    <a:pt x="500" y="16455"/>
                    <a:pt x="65" y="16972"/>
                    <a:pt x="0" y="17009"/>
                  </a:cubicBezTo>
                  <a:lnTo>
                    <a:pt x="196" y="16897"/>
                  </a:lnTo>
                  <a:lnTo>
                    <a:pt x="23691" y="3314"/>
                  </a:lnTo>
                  <a:cubicBezTo>
                    <a:pt x="23948" y="3167"/>
                    <a:pt x="24153" y="2932"/>
                    <a:pt x="24293" y="2619"/>
                  </a:cubicBezTo>
                  <a:cubicBezTo>
                    <a:pt x="24426" y="2322"/>
                    <a:pt x="24499" y="1957"/>
                    <a:pt x="24499" y="1528"/>
                  </a:cubicBezTo>
                  <a:cubicBezTo>
                    <a:pt x="24499" y="1426"/>
                    <a:pt x="24495" y="1321"/>
                    <a:pt x="24486" y="1216"/>
                  </a:cubicBezTo>
                  <a:cubicBezTo>
                    <a:pt x="24455" y="819"/>
                    <a:pt x="24366" y="407"/>
                    <a:pt x="24230"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400"/>
            </a:p>
          </p:txBody>
        </p:sp>
        <p:sp>
          <p:nvSpPr>
            <p:cNvPr id="1323" name="Google Shape;1323;p43"/>
            <p:cNvSpPr/>
            <p:nvPr/>
          </p:nvSpPr>
          <p:spPr>
            <a:xfrm>
              <a:off x="3744775" y="2613575"/>
              <a:ext cx="660525" cy="439725"/>
            </a:xfrm>
            <a:custGeom>
              <a:avLst/>
              <a:gdLst/>
              <a:ahLst/>
              <a:cxnLst/>
              <a:rect l="l" t="t" r="r" b="b"/>
              <a:pathLst>
                <a:path w="26421" h="17589" extrusionOk="0">
                  <a:moveTo>
                    <a:pt x="24416" y="1"/>
                  </a:moveTo>
                  <a:lnTo>
                    <a:pt x="1" y="14114"/>
                  </a:lnTo>
                  <a:cubicBezTo>
                    <a:pt x="5" y="14113"/>
                    <a:pt x="9" y="14113"/>
                    <a:pt x="13" y="14113"/>
                  </a:cubicBezTo>
                  <a:cubicBezTo>
                    <a:pt x="1007" y="14113"/>
                    <a:pt x="1755" y="15414"/>
                    <a:pt x="1755" y="15414"/>
                  </a:cubicBezTo>
                  <a:cubicBezTo>
                    <a:pt x="1755" y="15414"/>
                    <a:pt x="2507" y="16727"/>
                    <a:pt x="2006" y="17589"/>
                  </a:cubicBezTo>
                  <a:lnTo>
                    <a:pt x="26421" y="3475"/>
                  </a:lnTo>
                  <a:cubicBezTo>
                    <a:pt x="26375" y="3235"/>
                    <a:pt x="26314" y="2998"/>
                    <a:pt x="26236" y="2766"/>
                  </a:cubicBezTo>
                  <a:cubicBezTo>
                    <a:pt x="26096" y="2353"/>
                    <a:pt x="25917" y="1954"/>
                    <a:pt x="25697" y="1577"/>
                  </a:cubicBezTo>
                  <a:cubicBezTo>
                    <a:pt x="25480" y="1198"/>
                    <a:pt x="25225" y="842"/>
                    <a:pt x="24937" y="515"/>
                  </a:cubicBezTo>
                  <a:cubicBezTo>
                    <a:pt x="24774" y="331"/>
                    <a:pt x="24600" y="160"/>
                    <a:pt x="24416" y="1"/>
                  </a:cubicBezTo>
                  <a:close/>
                </a:path>
              </a:pathLst>
            </a:custGeom>
            <a:solidFill>
              <a:srgbClr val="CCFF66"/>
            </a:solidFill>
            <a:ln>
              <a:noFill/>
            </a:ln>
          </p:spPr>
          <p:txBody>
            <a:bodyPr spcFirstLastPara="1" wrap="square" lIns="121900" tIns="121900" rIns="121900" bIns="121900" anchor="ctr" anchorCtr="0">
              <a:noAutofit/>
            </a:bodyPr>
            <a:lstStyle/>
            <a:p>
              <a:endParaRPr sz="2400"/>
            </a:p>
          </p:txBody>
        </p:sp>
        <p:sp>
          <p:nvSpPr>
            <p:cNvPr id="1324" name="Google Shape;1324;p43"/>
            <p:cNvSpPr/>
            <p:nvPr/>
          </p:nvSpPr>
          <p:spPr>
            <a:xfrm>
              <a:off x="3555975" y="3064350"/>
              <a:ext cx="88500" cy="72850"/>
            </a:xfrm>
            <a:custGeom>
              <a:avLst/>
              <a:gdLst/>
              <a:ahLst/>
              <a:cxnLst/>
              <a:rect l="l" t="t" r="r" b="b"/>
              <a:pathLst>
                <a:path w="3540" h="2914" extrusionOk="0">
                  <a:moveTo>
                    <a:pt x="2089" y="0"/>
                  </a:moveTo>
                  <a:cubicBezTo>
                    <a:pt x="1966" y="0"/>
                    <a:pt x="1857" y="37"/>
                    <a:pt x="1768" y="108"/>
                  </a:cubicBezTo>
                  <a:lnTo>
                    <a:pt x="1618" y="303"/>
                  </a:lnTo>
                  <a:lnTo>
                    <a:pt x="112" y="2268"/>
                  </a:lnTo>
                  <a:cubicBezTo>
                    <a:pt x="12" y="2396"/>
                    <a:pt x="1" y="2572"/>
                    <a:pt x="83" y="2710"/>
                  </a:cubicBezTo>
                  <a:lnTo>
                    <a:pt x="83" y="2712"/>
                  </a:lnTo>
                  <a:cubicBezTo>
                    <a:pt x="154" y="2837"/>
                    <a:pt x="286" y="2913"/>
                    <a:pt x="428" y="2913"/>
                  </a:cubicBezTo>
                  <a:cubicBezTo>
                    <a:pt x="445" y="2913"/>
                    <a:pt x="463" y="2912"/>
                    <a:pt x="481" y="2910"/>
                  </a:cubicBezTo>
                  <a:lnTo>
                    <a:pt x="2964" y="2591"/>
                  </a:lnTo>
                  <a:lnTo>
                    <a:pt x="3137" y="2570"/>
                  </a:lnTo>
                  <a:lnTo>
                    <a:pt x="3140" y="2570"/>
                  </a:lnTo>
                  <a:cubicBezTo>
                    <a:pt x="3384" y="2498"/>
                    <a:pt x="3540" y="2252"/>
                    <a:pt x="3540" y="1874"/>
                  </a:cubicBezTo>
                  <a:cubicBezTo>
                    <a:pt x="3540" y="1801"/>
                    <a:pt x="3535" y="1728"/>
                    <a:pt x="3524" y="1656"/>
                  </a:cubicBezTo>
                  <a:cubicBezTo>
                    <a:pt x="3440" y="1067"/>
                    <a:pt x="3029" y="422"/>
                    <a:pt x="2537" y="138"/>
                  </a:cubicBezTo>
                  <a:cubicBezTo>
                    <a:pt x="2376" y="45"/>
                    <a:pt x="2224" y="0"/>
                    <a:pt x="2089" y="0"/>
                  </a:cubicBezTo>
                  <a:close/>
                </a:path>
              </a:pathLst>
            </a:custGeom>
            <a:solidFill>
              <a:srgbClr val="2D2979"/>
            </a:solidFill>
            <a:ln>
              <a:noFill/>
            </a:ln>
          </p:spPr>
          <p:txBody>
            <a:bodyPr spcFirstLastPara="1" wrap="square" lIns="121900" tIns="121900" rIns="121900" bIns="121900" anchor="ctr" anchorCtr="0">
              <a:noAutofit/>
            </a:bodyPr>
            <a:lstStyle/>
            <a:p>
              <a:endParaRPr sz="2400"/>
            </a:p>
          </p:txBody>
        </p:sp>
        <p:sp>
          <p:nvSpPr>
            <p:cNvPr id="1325" name="Google Shape;1325;p43"/>
            <p:cNvSpPr/>
            <p:nvPr/>
          </p:nvSpPr>
          <p:spPr>
            <a:xfrm>
              <a:off x="3596400" y="3067000"/>
              <a:ext cx="3800" cy="4950"/>
            </a:xfrm>
            <a:custGeom>
              <a:avLst/>
              <a:gdLst/>
              <a:ahLst/>
              <a:cxnLst/>
              <a:rect l="l" t="t" r="r" b="b"/>
              <a:pathLst>
                <a:path w="152" h="198" extrusionOk="0">
                  <a:moveTo>
                    <a:pt x="151" y="1"/>
                  </a:moveTo>
                  <a:lnTo>
                    <a:pt x="151" y="1"/>
                  </a:lnTo>
                  <a:cubicBezTo>
                    <a:pt x="86" y="54"/>
                    <a:pt x="36" y="121"/>
                    <a:pt x="1" y="197"/>
                  </a:cubicBezTo>
                  <a:lnTo>
                    <a:pt x="151" y="1"/>
                  </a:lnTo>
                  <a:close/>
                </a:path>
              </a:pathLst>
            </a:custGeom>
            <a:solidFill>
              <a:srgbClr val="FFF5E6"/>
            </a:solidFill>
            <a:ln>
              <a:noFill/>
            </a:ln>
          </p:spPr>
          <p:txBody>
            <a:bodyPr spcFirstLastPara="1" wrap="square" lIns="121900" tIns="121900" rIns="121900" bIns="121900" anchor="ctr" anchorCtr="0">
              <a:noAutofit/>
            </a:bodyPr>
            <a:lstStyle/>
            <a:p>
              <a:endParaRPr sz="2400"/>
            </a:p>
          </p:txBody>
        </p:sp>
        <p:sp>
          <p:nvSpPr>
            <p:cNvPr id="1326" name="Google Shape;1326;p43"/>
            <p:cNvSpPr/>
            <p:nvPr/>
          </p:nvSpPr>
          <p:spPr>
            <a:xfrm>
              <a:off x="3630100" y="3128600"/>
              <a:ext cx="4325" cy="550"/>
            </a:xfrm>
            <a:custGeom>
              <a:avLst/>
              <a:gdLst/>
              <a:ahLst/>
              <a:cxnLst/>
              <a:rect l="l" t="t" r="r" b="b"/>
              <a:pathLst>
                <a:path w="173" h="22" extrusionOk="0">
                  <a:moveTo>
                    <a:pt x="173" y="0"/>
                  </a:moveTo>
                  <a:lnTo>
                    <a:pt x="0" y="21"/>
                  </a:lnTo>
                  <a:cubicBezTo>
                    <a:pt x="8" y="21"/>
                    <a:pt x="15" y="21"/>
                    <a:pt x="22" y="21"/>
                  </a:cubicBezTo>
                  <a:cubicBezTo>
                    <a:pt x="73" y="21"/>
                    <a:pt x="123" y="14"/>
                    <a:pt x="173" y="0"/>
                  </a:cubicBezTo>
                  <a:close/>
                </a:path>
              </a:pathLst>
            </a:custGeom>
            <a:solidFill>
              <a:srgbClr val="FFF5E6"/>
            </a:solidFill>
            <a:ln>
              <a:noFill/>
            </a:ln>
          </p:spPr>
          <p:txBody>
            <a:bodyPr spcFirstLastPara="1" wrap="square" lIns="121900" tIns="121900" rIns="121900" bIns="121900" anchor="ctr" anchorCtr="0">
              <a:noAutofit/>
            </a:bodyPr>
            <a:lstStyle/>
            <a:p>
              <a:endParaRPr sz="2400"/>
            </a:p>
          </p:txBody>
        </p:sp>
        <p:sp>
          <p:nvSpPr>
            <p:cNvPr id="1327" name="Google Shape;1327;p43"/>
            <p:cNvSpPr/>
            <p:nvPr/>
          </p:nvSpPr>
          <p:spPr>
            <a:xfrm>
              <a:off x="3558050" y="3105725"/>
              <a:ext cx="86425" cy="31475"/>
            </a:xfrm>
            <a:custGeom>
              <a:avLst/>
              <a:gdLst/>
              <a:ahLst/>
              <a:cxnLst/>
              <a:rect l="l" t="t" r="r" b="b"/>
              <a:pathLst>
                <a:path w="3457" h="1259" extrusionOk="0">
                  <a:moveTo>
                    <a:pt x="3440" y="1"/>
                  </a:moveTo>
                  <a:cubicBezTo>
                    <a:pt x="1714" y="584"/>
                    <a:pt x="237" y="1062"/>
                    <a:pt x="25" y="1062"/>
                  </a:cubicBezTo>
                  <a:cubicBezTo>
                    <a:pt x="12" y="1062"/>
                    <a:pt x="4" y="1060"/>
                    <a:pt x="1" y="1057"/>
                  </a:cubicBezTo>
                  <a:lnTo>
                    <a:pt x="1" y="1057"/>
                  </a:lnTo>
                  <a:cubicBezTo>
                    <a:pt x="72" y="1182"/>
                    <a:pt x="205" y="1258"/>
                    <a:pt x="346" y="1258"/>
                  </a:cubicBezTo>
                  <a:cubicBezTo>
                    <a:pt x="364" y="1258"/>
                    <a:pt x="381" y="1257"/>
                    <a:pt x="399" y="1255"/>
                  </a:cubicBezTo>
                  <a:lnTo>
                    <a:pt x="2882" y="935"/>
                  </a:lnTo>
                  <a:lnTo>
                    <a:pt x="3055" y="914"/>
                  </a:lnTo>
                  <a:lnTo>
                    <a:pt x="3059" y="914"/>
                  </a:lnTo>
                  <a:cubicBezTo>
                    <a:pt x="3301" y="843"/>
                    <a:pt x="3457" y="597"/>
                    <a:pt x="3457" y="219"/>
                  </a:cubicBezTo>
                  <a:cubicBezTo>
                    <a:pt x="3457" y="146"/>
                    <a:pt x="3451" y="72"/>
                    <a:pt x="3440" y="1"/>
                  </a:cubicBezTo>
                  <a:close/>
                </a:path>
              </a:pathLst>
            </a:custGeom>
            <a:solidFill>
              <a:srgbClr val="1A1A5B"/>
            </a:solidFill>
            <a:ln>
              <a:noFill/>
            </a:ln>
          </p:spPr>
          <p:txBody>
            <a:bodyPr spcFirstLastPara="1" wrap="square" lIns="121900" tIns="121900" rIns="121900" bIns="121900" anchor="ctr" anchorCtr="0">
              <a:noAutofit/>
            </a:bodyPr>
            <a:lstStyle/>
            <a:p>
              <a:endParaRPr sz="2400"/>
            </a:p>
          </p:txBody>
        </p:sp>
        <p:sp>
          <p:nvSpPr>
            <p:cNvPr id="1328" name="Google Shape;1328;p43"/>
            <p:cNvSpPr/>
            <p:nvPr/>
          </p:nvSpPr>
          <p:spPr>
            <a:xfrm>
              <a:off x="4291075" y="2526925"/>
              <a:ext cx="176975" cy="86675"/>
            </a:xfrm>
            <a:custGeom>
              <a:avLst/>
              <a:gdLst/>
              <a:ahLst/>
              <a:cxnLst/>
              <a:rect l="l" t="t" r="r" b="b"/>
              <a:pathLst>
                <a:path w="7079" h="3467" extrusionOk="0">
                  <a:moveTo>
                    <a:pt x="5180" y="1"/>
                  </a:moveTo>
                  <a:cubicBezTo>
                    <a:pt x="4936" y="1"/>
                    <a:pt x="4712" y="53"/>
                    <a:pt x="4516" y="154"/>
                  </a:cubicBezTo>
                  <a:lnTo>
                    <a:pt x="4405" y="219"/>
                  </a:lnTo>
                  <a:lnTo>
                    <a:pt x="3011" y="1022"/>
                  </a:lnTo>
                  <a:lnTo>
                    <a:pt x="2900" y="1086"/>
                  </a:lnTo>
                  <a:lnTo>
                    <a:pt x="1505" y="1891"/>
                  </a:lnTo>
                  <a:lnTo>
                    <a:pt x="1394" y="1955"/>
                  </a:lnTo>
                  <a:lnTo>
                    <a:pt x="1" y="2760"/>
                  </a:lnTo>
                  <a:cubicBezTo>
                    <a:pt x="197" y="2659"/>
                    <a:pt x="420" y="2607"/>
                    <a:pt x="664" y="2607"/>
                  </a:cubicBezTo>
                  <a:cubicBezTo>
                    <a:pt x="724" y="2607"/>
                    <a:pt x="785" y="2610"/>
                    <a:pt x="848" y="2616"/>
                  </a:cubicBezTo>
                  <a:cubicBezTo>
                    <a:pt x="1171" y="2649"/>
                    <a:pt x="1525" y="2768"/>
                    <a:pt x="1895" y="2982"/>
                  </a:cubicBezTo>
                  <a:cubicBezTo>
                    <a:pt x="1984" y="3034"/>
                    <a:pt x="2073" y="3090"/>
                    <a:pt x="2159" y="3151"/>
                  </a:cubicBezTo>
                  <a:cubicBezTo>
                    <a:pt x="2299" y="3248"/>
                    <a:pt x="2435" y="3355"/>
                    <a:pt x="2564" y="3467"/>
                  </a:cubicBezTo>
                  <a:lnTo>
                    <a:pt x="7079" y="862"/>
                  </a:lnTo>
                  <a:cubicBezTo>
                    <a:pt x="6871" y="680"/>
                    <a:pt x="6648" y="517"/>
                    <a:pt x="6410" y="377"/>
                  </a:cubicBezTo>
                  <a:cubicBezTo>
                    <a:pt x="5968" y="121"/>
                    <a:pt x="5550" y="1"/>
                    <a:pt x="5180" y="1"/>
                  </a:cubicBezTo>
                  <a:close/>
                </a:path>
              </a:pathLst>
            </a:custGeom>
            <a:solidFill>
              <a:srgbClr val="DAE6EA">
                <a:alpha val="25700"/>
              </a:srgbClr>
            </a:solidFill>
            <a:ln>
              <a:noFill/>
            </a:ln>
          </p:spPr>
          <p:txBody>
            <a:bodyPr spcFirstLastPara="1" wrap="square" lIns="121900" tIns="121900" rIns="121900" bIns="121900" anchor="ctr" anchorCtr="0">
              <a:noAutofit/>
            </a:bodyPr>
            <a:lstStyle/>
            <a:p>
              <a:endParaRPr sz="2400"/>
            </a:p>
          </p:txBody>
        </p:sp>
        <p:sp>
          <p:nvSpPr>
            <p:cNvPr id="1329" name="Google Shape;1329;p43"/>
            <p:cNvSpPr/>
            <p:nvPr/>
          </p:nvSpPr>
          <p:spPr>
            <a:xfrm>
              <a:off x="4403950" y="2466200"/>
              <a:ext cx="221425" cy="125950"/>
            </a:xfrm>
            <a:custGeom>
              <a:avLst/>
              <a:gdLst/>
              <a:ahLst/>
              <a:cxnLst/>
              <a:rect l="l" t="t" r="r" b="b"/>
              <a:pathLst>
                <a:path w="8857" h="5038" extrusionOk="0">
                  <a:moveTo>
                    <a:pt x="4871" y="0"/>
                  </a:moveTo>
                  <a:cubicBezTo>
                    <a:pt x="4580" y="0"/>
                    <a:pt x="4319" y="75"/>
                    <a:pt x="4097" y="218"/>
                  </a:cubicBezTo>
                  <a:lnTo>
                    <a:pt x="1" y="2583"/>
                  </a:lnTo>
                  <a:cubicBezTo>
                    <a:pt x="197" y="2482"/>
                    <a:pt x="420" y="2430"/>
                    <a:pt x="664" y="2430"/>
                  </a:cubicBezTo>
                  <a:cubicBezTo>
                    <a:pt x="1034" y="2430"/>
                    <a:pt x="1452" y="2550"/>
                    <a:pt x="1894" y="2806"/>
                  </a:cubicBezTo>
                  <a:cubicBezTo>
                    <a:pt x="2133" y="2944"/>
                    <a:pt x="2357" y="3106"/>
                    <a:pt x="2565" y="3288"/>
                  </a:cubicBezTo>
                  <a:cubicBezTo>
                    <a:pt x="2565" y="3288"/>
                    <a:pt x="4972" y="1900"/>
                    <a:pt x="5601" y="1536"/>
                  </a:cubicBezTo>
                  <a:cubicBezTo>
                    <a:pt x="5735" y="1459"/>
                    <a:pt x="5876" y="1423"/>
                    <a:pt x="6020" y="1423"/>
                  </a:cubicBezTo>
                  <a:cubicBezTo>
                    <a:pt x="7273" y="1423"/>
                    <a:pt x="8786" y="4114"/>
                    <a:pt x="8856" y="5038"/>
                  </a:cubicBezTo>
                  <a:cubicBezTo>
                    <a:pt x="8803" y="3300"/>
                    <a:pt x="7593" y="1237"/>
                    <a:pt x="6103" y="377"/>
                  </a:cubicBezTo>
                  <a:cubicBezTo>
                    <a:pt x="5660" y="121"/>
                    <a:pt x="5242" y="0"/>
                    <a:pt x="4871" y="0"/>
                  </a:cubicBezTo>
                  <a:close/>
                </a:path>
              </a:pathLst>
            </a:custGeom>
            <a:solidFill>
              <a:srgbClr val="FD9CCF"/>
            </a:solidFill>
            <a:ln>
              <a:noFill/>
            </a:ln>
          </p:spPr>
          <p:txBody>
            <a:bodyPr spcFirstLastPara="1" wrap="square" lIns="121900" tIns="121900" rIns="121900" bIns="121900" anchor="ctr" anchorCtr="0">
              <a:noAutofit/>
            </a:bodyPr>
            <a:lstStyle/>
            <a:p>
              <a:endParaRPr sz="2400"/>
            </a:p>
          </p:txBody>
        </p:sp>
        <p:sp>
          <p:nvSpPr>
            <p:cNvPr id="1330" name="Google Shape;1330;p43"/>
            <p:cNvSpPr/>
            <p:nvPr/>
          </p:nvSpPr>
          <p:spPr>
            <a:xfrm>
              <a:off x="3934350" y="2668225"/>
              <a:ext cx="970575" cy="712775"/>
            </a:xfrm>
            <a:custGeom>
              <a:avLst/>
              <a:gdLst/>
              <a:ahLst/>
              <a:cxnLst/>
              <a:rect l="l" t="t" r="r" b="b"/>
              <a:pathLst>
                <a:path w="38823" h="28511" extrusionOk="0">
                  <a:moveTo>
                    <a:pt x="17703" y="0"/>
                  </a:moveTo>
                  <a:lnTo>
                    <a:pt x="0" y="10220"/>
                  </a:lnTo>
                  <a:lnTo>
                    <a:pt x="0" y="13089"/>
                  </a:lnTo>
                  <a:cubicBezTo>
                    <a:pt x="0" y="14674"/>
                    <a:pt x="1779" y="16986"/>
                    <a:pt x="3974" y="18253"/>
                  </a:cubicBezTo>
                  <a:lnTo>
                    <a:pt x="21741" y="28510"/>
                  </a:lnTo>
                  <a:lnTo>
                    <a:pt x="38822" y="18648"/>
                  </a:lnTo>
                  <a:lnTo>
                    <a:pt x="21676" y="8749"/>
                  </a:lnTo>
                  <a:cubicBezTo>
                    <a:pt x="19482" y="7482"/>
                    <a:pt x="17703" y="5010"/>
                    <a:pt x="17703" y="3228"/>
                  </a:cubicBezTo>
                  <a:lnTo>
                    <a:pt x="17703" y="0"/>
                  </a:lnTo>
                  <a:close/>
                </a:path>
              </a:pathLst>
            </a:custGeom>
            <a:solidFill>
              <a:schemeClr val="lt2"/>
            </a:solidFill>
            <a:ln>
              <a:noFill/>
            </a:ln>
          </p:spPr>
          <p:txBody>
            <a:bodyPr spcFirstLastPara="1" wrap="square" lIns="121900" tIns="121900" rIns="121900" bIns="121900" anchor="ctr" anchorCtr="0">
              <a:noAutofit/>
            </a:bodyPr>
            <a:lstStyle/>
            <a:p>
              <a:endParaRPr sz="2400"/>
            </a:p>
          </p:txBody>
        </p:sp>
        <p:sp>
          <p:nvSpPr>
            <p:cNvPr id="1331" name="Google Shape;1331;p43"/>
            <p:cNvSpPr/>
            <p:nvPr/>
          </p:nvSpPr>
          <p:spPr>
            <a:xfrm>
              <a:off x="4151325" y="2942225"/>
              <a:ext cx="340525" cy="195025"/>
            </a:xfrm>
            <a:custGeom>
              <a:avLst/>
              <a:gdLst/>
              <a:ahLst/>
              <a:cxnLst/>
              <a:rect l="l" t="t" r="r" b="b"/>
              <a:pathLst>
                <a:path w="13621" h="7801" extrusionOk="0">
                  <a:moveTo>
                    <a:pt x="12867" y="0"/>
                  </a:moveTo>
                  <a:cubicBezTo>
                    <a:pt x="12723" y="0"/>
                    <a:pt x="12579" y="32"/>
                    <a:pt x="12470" y="95"/>
                  </a:cubicBezTo>
                  <a:lnTo>
                    <a:pt x="220" y="7167"/>
                  </a:lnTo>
                  <a:cubicBezTo>
                    <a:pt x="0" y="7294"/>
                    <a:pt x="0" y="7499"/>
                    <a:pt x="220" y="7626"/>
                  </a:cubicBezTo>
                  <a:lnTo>
                    <a:pt x="358" y="7705"/>
                  </a:lnTo>
                  <a:cubicBezTo>
                    <a:pt x="467" y="7769"/>
                    <a:pt x="611" y="7800"/>
                    <a:pt x="755" y="7800"/>
                  </a:cubicBezTo>
                  <a:cubicBezTo>
                    <a:pt x="898" y="7800"/>
                    <a:pt x="1042" y="7769"/>
                    <a:pt x="1152" y="7705"/>
                  </a:cubicBezTo>
                  <a:lnTo>
                    <a:pt x="13401" y="633"/>
                  </a:lnTo>
                  <a:cubicBezTo>
                    <a:pt x="13621" y="507"/>
                    <a:pt x="13621" y="300"/>
                    <a:pt x="13401" y="174"/>
                  </a:cubicBezTo>
                  <a:lnTo>
                    <a:pt x="13265" y="95"/>
                  </a:lnTo>
                  <a:cubicBezTo>
                    <a:pt x="13155" y="32"/>
                    <a:pt x="13011" y="0"/>
                    <a:pt x="12867" y="0"/>
                  </a:cubicBezTo>
                  <a:close/>
                </a:path>
              </a:pathLst>
            </a:custGeom>
            <a:solidFill>
              <a:srgbClr val="4C68A5"/>
            </a:solidFill>
            <a:ln>
              <a:noFill/>
            </a:ln>
          </p:spPr>
          <p:txBody>
            <a:bodyPr spcFirstLastPara="1" wrap="square" lIns="121900" tIns="121900" rIns="121900" bIns="121900" anchor="ctr" anchorCtr="0">
              <a:noAutofit/>
            </a:bodyPr>
            <a:lstStyle/>
            <a:p>
              <a:endParaRPr sz="2400"/>
            </a:p>
          </p:txBody>
        </p:sp>
        <p:sp>
          <p:nvSpPr>
            <p:cNvPr id="1332" name="Google Shape;1332;p43"/>
            <p:cNvSpPr/>
            <p:nvPr/>
          </p:nvSpPr>
          <p:spPr>
            <a:xfrm>
              <a:off x="4227250" y="2986050"/>
              <a:ext cx="340525" cy="195025"/>
            </a:xfrm>
            <a:custGeom>
              <a:avLst/>
              <a:gdLst/>
              <a:ahLst/>
              <a:cxnLst/>
              <a:rect l="l" t="t" r="r" b="b"/>
              <a:pathLst>
                <a:path w="13621" h="7801" extrusionOk="0">
                  <a:moveTo>
                    <a:pt x="12867" y="0"/>
                  </a:moveTo>
                  <a:cubicBezTo>
                    <a:pt x="12723" y="0"/>
                    <a:pt x="12580" y="32"/>
                    <a:pt x="12470" y="95"/>
                  </a:cubicBezTo>
                  <a:lnTo>
                    <a:pt x="220" y="7169"/>
                  </a:lnTo>
                  <a:cubicBezTo>
                    <a:pt x="1" y="7295"/>
                    <a:pt x="1" y="7500"/>
                    <a:pt x="220" y="7627"/>
                  </a:cubicBezTo>
                  <a:lnTo>
                    <a:pt x="358" y="7707"/>
                  </a:lnTo>
                  <a:cubicBezTo>
                    <a:pt x="468" y="7769"/>
                    <a:pt x="611" y="7801"/>
                    <a:pt x="755" y="7801"/>
                  </a:cubicBezTo>
                  <a:cubicBezTo>
                    <a:pt x="898" y="7801"/>
                    <a:pt x="1042" y="7769"/>
                    <a:pt x="1152" y="7707"/>
                  </a:cubicBezTo>
                  <a:lnTo>
                    <a:pt x="13401" y="633"/>
                  </a:lnTo>
                  <a:cubicBezTo>
                    <a:pt x="13621" y="507"/>
                    <a:pt x="13621" y="302"/>
                    <a:pt x="13401" y="175"/>
                  </a:cubicBezTo>
                  <a:lnTo>
                    <a:pt x="13265" y="95"/>
                  </a:lnTo>
                  <a:cubicBezTo>
                    <a:pt x="13155" y="32"/>
                    <a:pt x="13011" y="0"/>
                    <a:pt x="12867" y="0"/>
                  </a:cubicBezTo>
                  <a:close/>
                </a:path>
              </a:pathLst>
            </a:custGeom>
            <a:solidFill>
              <a:srgbClr val="4C68A5"/>
            </a:solidFill>
            <a:ln>
              <a:noFill/>
            </a:ln>
          </p:spPr>
          <p:txBody>
            <a:bodyPr spcFirstLastPara="1" wrap="square" lIns="121900" tIns="121900" rIns="121900" bIns="121900" anchor="ctr" anchorCtr="0">
              <a:noAutofit/>
            </a:bodyPr>
            <a:lstStyle/>
            <a:p>
              <a:endParaRPr sz="2400"/>
            </a:p>
          </p:txBody>
        </p:sp>
        <p:sp>
          <p:nvSpPr>
            <p:cNvPr id="1333" name="Google Shape;1333;p43"/>
            <p:cNvSpPr/>
            <p:nvPr/>
          </p:nvSpPr>
          <p:spPr>
            <a:xfrm>
              <a:off x="4100850" y="2911375"/>
              <a:ext cx="341375" cy="196725"/>
            </a:xfrm>
            <a:custGeom>
              <a:avLst/>
              <a:gdLst/>
              <a:ahLst/>
              <a:cxnLst/>
              <a:rect l="l" t="t" r="r" b="b"/>
              <a:pathLst>
                <a:path w="13655" h="7869" extrusionOk="0">
                  <a:moveTo>
                    <a:pt x="12940" y="0"/>
                  </a:moveTo>
                  <a:cubicBezTo>
                    <a:pt x="12831" y="0"/>
                    <a:pt x="12648" y="60"/>
                    <a:pt x="12477" y="159"/>
                  </a:cubicBezTo>
                  <a:lnTo>
                    <a:pt x="220" y="7236"/>
                  </a:lnTo>
                  <a:cubicBezTo>
                    <a:pt x="1" y="7362"/>
                    <a:pt x="1" y="7567"/>
                    <a:pt x="220" y="7694"/>
                  </a:cubicBezTo>
                  <a:lnTo>
                    <a:pt x="358" y="7774"/>
                  </a:lnTo>
                  <a:cubicBezTo>
                    <a:pt x="468" y="7837"/>
                    <a:pt x="612" y="7869"/>
                    <a:pt x="755" y="7869"/>
                  </a:cubicBezTo>
                  <a:cubicBezTo>
                    <a:pt x="899" y="7869"/>
                    <a:pt x="1043" y="7837"/>
                    <a:pt x="1152" y="7774"/>
                  </a:cubicBezTo>
                  <a:lnTo>
                    <a:pt x="13402" y="702"/>
                  </a:lnTo>
                  <a:cubicBezTo>
                    <a:pt x="13622" y="575"/>
                    <a:pt x="13655" y="388"/>
                    <a:pt x="13476" y="285"/>
                  </a:cubicBezTo>
                  <a:lnTo>
                    <a:pt x="13153" y="98"/>
                  </a:lnTo>
                  <a:cubicBezTo>
                    <a:pt x="13106" y="72"/>
                    <a:pt x="13059" y="44"/>
                    <a:pt x="13013" y="15"/>
                  </a:cubicBezTo>
                  <a:cubicBezTo>
                    <a:pt x="12996" y="5"/>
                    <a:pt x="12971" y="0"/>
                    <a:pt x="12940" y="0"/>
                  </a:cubicBezTo>
                  <a:close/>
                </a:path>
              </a:pathLst>
            </a:custGeom>
            <a:solidFill>
              <a:srgbClr val="4C68A5"/>
            </a:solidFill>
            <a:ln>
              <a:noFill/>
            </a:ln>
          </p:spPr>
          <p:txBody>
            <a:bodyPr spcFirstLastPara="1" wrap="square" lIns="121900" tIns="121900" rIns="121900" bIns="121900" anchor="ctr" anchorCtr="0">
              <a:noAutofit/>
            </a:bodyPr>
            <a:lstStyle/>
            <a:p>
              <a:endParaRPr sz="2400"/>
            </a:p>
          </p:txBody>
        </p:sp>
        <p:sp>
          <p:nvSpPr>
            <p:cNvPr id="1334" name="Google Shape;1334;p43"/>
            <p:cNvSpPr/>
            <p:nvPr/>
          </p:nvSpPr>
          <p:spPr>
            <a:xfrm>
              <a:off x="4058375" y="2882875"/>
              <a:ext cx="340450" cy="198350"/>
            </a:xfrm>
            <a:custGeom>
              <a:avLst/>
              <a:gdLst/>
              <a:ahLst/>
              <a:cxnLst/>
              <a:rect l="l" t="t" r="r" b="b"/>
              <a:pathLst>
                <a:path w="13618" h="7934" extrusionOk="0">
                  <a:moveTo>
                    <a:pt x="12942" y="1"/>
                  </a:moveTo>
                  <a:cubicBezTo>
                    <a:pt x="12838" y="1"/>
                    <a:pt x="12736" y="24"/>
                    <a:pt x="12650" y="74"/>
                  </a:cubicBezTo>
                  <a:lnTo>
                    <a:pt x="241" y="7239"/>
                  </a:lnTo>
                  <a:cubicBezTo>
                    <a:pt x="21" y="7366"/>
                    <a:pt x="1" y="7601"/>
                    <a:pt x="202" y="7754"/>
                  </a:cubicBezTo>
                  <a:lnTo>
                    <a:pt x="278" y="7811"/>
                  </a:lnTo>
                  <a:cubicBezTo>
                    <a:pt x="389" y="7893"/>
                    <a:pt x="543" y="7934"/>
                    <a:pt x="695" y="7934"/>
                  </a:cubicBezTo>
                  <a:cubicBezTo>
                    <a:pt x="823" y="7934"/>
                    <a:pt x="950" y="7905"/>
                    <a:pt x="1049" y="7847"/>
                  </a:cubicBezTo>
                  <a:lnTo>
                    <a:pt x="13381" y="728"/>
                  </a:lnTo>
                  <a:cubicBezTo>
                    <a:pt x="13601" y="601"/>
                    <a:pt x="13618" y="371"/>
                    <a:pt x="13428" y="203"/>
                  </a:cubicBezTo>
                  <a:lnTo>
                    <a:pt x="13381" y="160"/>
                  </a:lnTo>
                  <a:cubicBezTo>
                    <a:pt x="13267" y="57"/>
                    <a:pt x="13103" y="1"/>
                    <a:pt x="12942" y="1"/>
                  </a:cubicBezTo>
                  <a:close/>
                </a:path>
              </a:pathLst>
            </a:custGeom>
            <a:solidFill>
              <a:srgbClr val="4C68A5"/>
            </a:solidFill>
            <a:ln>
              <a:noFill/>
            </a:ln>
          </p:spPr>
          <p:txBody>
            <a:bodyPr spcFirstLastPara="1" wrap="square" lIns="121900" tIns="121900" rIns="121900" bIns="121900" anchor="ctr" anchorCtr="0">
              <a:noAutofit/>
            </a:bodyPr>
            <a:lstStyle/>
            <a:p>
              <a:endParaRPr sz="2400"/>
            </a:p>
          </p:txBody>
        </p:sp>
        <p:sp>
          <p:nvSpPr>
            <p:cNvPr id="1335" name="Google Shape;1335;p43"/>
            <p:cNvSpPr/>
            <p:nvPr/>
          </p:nvSpPr>
          <p:spPr>
            <a:xfrm>
              <a:off x="4277725" y="3015175"/>
              <a:ext cx="340525" cy="195050"/>
            </a:xfrm>
            <a:custGeom>
              <a:avLst/>
              <a:gdLst/>
              <a:ahLst/>
              <a:cxnLst/>
              <a:rect l="l" t="t" r="r" b="b"/>
              <a:pathLst>
                <a:path w="13621" h="7802" extrusionOk="0">
                  <a:moveTo>
                    <a:pt x="12867" y="1"/>
                  </a:moveTo>
                  <a:cubicBezTo>
                    <a:pt x="12723" y="1"/>
                    <a:pt x="12579" y="33"/>
                    <a:pt x="12469" y="96"/>
                  </a:cubicBezTo>
                  <a:lnTo>
                    <a:pt x="220" y="7169"/>
                  </a:lnTo>
                  <a:cubicBezTo>
                    <a:pt x="0" y="7296"/>
                    <a:pt x="0" y="7501"/>
                    <a:pt x="220" y="7628"/>
                  </a:cubicBezTo>
                  <a:lnTo>
                    <a:pt x="357" y="7706"/>
                  </a:lnTo>
                  <a:cubicBezTo>
                    <a:pt x="467" y="7769"/>
                    <a:pt x="611" y="7801"/>
                    <a:pt x="755" y="7801"/>
                  </a:cubicBezTo>
                  <a:cubicBezTo>
                    <a:pt x="899" y="7801"/>
                    <a:pt x="1042" y="7769"/>
                    <a:pt x="1151" y="7706"/>
                  </a:cubicBezTo>
                  <a:lnTo>
                    <a:pt x="13402" y="634"/>
                  </a:lnTo>
                  <a:cubicBezTo>
                    <a:pt x="13621" y="507"/>
                    <a:pt x="13621" y="302"/>
                    <a:pt x="13402" y="176"/>
                  </a:cubicBezTo>
                  <a:lnTo>
                    <a:pt x="13265" y="96"/>
                  </a:lnTo>
                  <a:cubicBezTo>
                    <a:pt x="13155" y="33"/>
                    <a:pt x="13011" y="1"/>
                    <a:pt x="12867" y="1"/>
                  </a:cubicBezTo>
                  <a:close/>
                </a:path>
              </a:pathLst>
            </a:custGeom>
            <a:solidFill>
              <a:srgbClr val="4C68A5"/>
            </a:solidFill>
            <a:ln>
              <a:noFill/>
            </a:ln>
          </p:spPr>
          <p:txBody>
            <a:bodyPr spcFirstLastPara="1" wrap="square" lIns="121900" tIns="121900" rIns="121900" bIns="121900" anchor="ctr" anchorCtr="0">
              <a:noAutofit/>
            </a:bodyPr>
            <a:lstStyle/>
            <a:p>
              <a:endParaRPr sz="2400"/>
            </a:p>
          </p:txBody>
        </p:sp>
        <p:sp>
          <p:nvSpPr>
            <p:cNvPr id="1336" name="Google Shape;1336;p43"/>
            <p:cNvSpPr/>
            <p:nvPr/>
          </p:nvSpPr>
          <p:spPr>
            <a:xfrm>
              <a:off x="3989250" y="2791200"/>
              <a:ext cx="355850" cy="219600"/>
            </a:xfrm>
            <a:custGeom>
              <a:avLst/>
              <a:gdLst/>
              <a:ahLst/>
              <a:cxnLst/>
              <a:rect l="l" t="t" r="r" b="b"/>
              <a:pathLst>
                <a:path w="14234" h="8784" extrusionOk="0">
                  <a:moveTo>
                    <a:pt x="13878" y="0"/>
                  </a:moveTo>
                  <a:cubicBezTo>
                    <a:pt x="13832" y="0"/>
                    <a:pt x="13779" y="18"/>
                    <a:pt x="13721" y="58"/>
                  </a:cubicBezTo>
                  <a:lnTo>
                    <a:pt x="162" y="7886"/>
                  </a:lnTo>
                  <a:cubicBezTo>
                    <a:pt x="1" y="8015"/>
                    <a:pt x="57" y="8783"/>
                    <a:pt x="397" y="8783"/>
                  </a:cubicBezTo>
                  <a:cubicBezTo>
                    <a:pt x="444" y="8783"/>
                    <a:pt x="496" y="8768"/>
                    <a:pt x="554" y="8735"/>
                  </a:cubicBezTo>
                  <a:lnTo>
                    <a:pt x="14016" y="963"/>
                  </a:lnTo>
                  <a:cubicBezTo>
                    <a:pt x="14233" y="823"/>
                    <a:pt x="14195" y="0"/>
                    <a:pt x="13878" y="0"/>
                  </a:cubicBezTo>
                  <a:close/>
                </a:path>
              </a:pathLst>
            </a:custGeom>
            <a:solidFill>
              <a:srgbClr val="4C68A5"/>
            </a:solidFill>
            <a:ln>
              <a:noFill/>
            </a:ln>
          </p:spPr>
          <p:txBody>
            <a:bodyPr spcFirstLastPara="1" wrap="square" lIns="121900" tIns="121900" rIns="121900" bIns="121900" anchor="ctr" anchorCtr="0">
              <a:noAutofit/>
            </a:bodyPr>
            <a:lstStyle/>
            <a:p>
              <a:endParaRPr sz="2400"/>
            </a:p>
          </p:txBody>
        </p:sp>
        <p:sp>
          <p:nvSpPr>
            <p:cNvPr id="1337" name="Google Shape;1337;p43"/>
            <p:cNvSpPr/>
            <p:nvPr/>
          </p:nvSpPr>
          <p:spPr>
            <a:xfrm>
              <a:off x="4328225" y="3044350"/>
              <a:ext cx="340525" cy="195025"/>
            </a:xfrm>
            <a:custGeom>
              <a:avLst/>
              <a:gdLst/>
              <a:ahLst/>
              <a:cxnLst/>
              <a:rect l="l" t="t" r="r" b="b"/>
              <a:pathLst>
                <a:path w="13621" h="7801" extrusionOk="0">
                  <a:moveTo>
                    <a:pt x="12867" y="1"/>
                  </a:moveTo>
                  <a:cubicBezTo>
                    <a:pt x="12723" y="1"/>
                    <a:pt x="12579" y="32"/>
                    <a:pt x="12469" y="96"/>
                  </a:cubicBezTo>
                  <a:lnTo>
                    <a:pt x="220" y="7168"/>
                  </a:lnTo>
                  <a:cubicBezTo>
                    <a:pt x="0" y="7294"/>
                    <a:pt x="0" y="7500"/>
                    <a:pt x="220" y="7626"/>
                  </a:cubicBezTo>
                  <a:lnTo>
                    <a:pt x="357" y="7706"/>
                  </a:lnTo>
                  <a:cubicBezTo>
                    <a:pt x="467" y="7769"/>
                    <a:pt x="611" y="7801"/>
                    <a:pt x="755" y="7801"/>
                  </a:cubicBezTo>
                  <a:cubicBezTo>
                    <a:pt x="898" y="7801"/>
                    <a:pt x="1042" y="7769"/>
                    <a:pt x="1151" y="7706"/>
                  </a:cubicBezTo>
                  <a:lnTo>
                    <a:pt x="13402" y="634"/>
                  </a:lnTo>
                  <a:cubicBezTo>
                    <a:pt x="13620" y="506"/>
                    <a:pt x="13620" y="302"/>
                    <a:pt x="13402" y="174"/>
                  </a:cubicBezTo>
                  <a:lnTo>
                    <a:pt x="13264" y="96"/>
                  </a:lnTo>
                  <a:cubicBezTo>
                    <a:pt x="13155" y="32"/>
                    <a:pt x="13011" y="1"/>
                    <a:pt x="12867" y="1"/>
                  </a:cubicBezTo>
                  <a:close/>
                </a:path>
              </a:pathLst>
            </a:custGeom>
            <a:solidFill>
              <a:srgbClr val="4C68A5"/>
            </a:solidFill>
            <a:ln>
              <a:noFill/>
            </a:ln>
          </p:spPr>
          <p:txBody>
            <a:bodyPr spcFirstLastPara="1" wrap="square" lIns="121900" tIns="121900" rIns="121900" bIns="121900" anchor="ctr" anchorCtr="0">
              <a:noAutofit/>
            </a:bodyPr>
            <a:lstStyle/>
            <a:p>
              <a:endParaRPr sz="2400"/>
            </a:p>
          </p:txBody>
        </p:sp>
        <p:sp>
          <p:nvSpPr>
            <p:cNvPr id="1338" name="Google Shape;1338;p43"/>
            <p:cNvSpPr/>
            <p:nvPr/>
          </p:nvSpPr>
          <p:spPr>
            <a:xfrm>
              <a:off x="4433925" y="3222275"/>
              <a:ext cx="120550" cy="63425"/>
            </a:xfrm>
            <a:custGeom>
              <a:avLst/>
              <a:gdLst/>
              <a:ahLst/>
              <a:cxnLst/>
              <a:rect l="l" t="t" r="r" b="b"/>
              <a:pathLst>
                <a:path w="4822" h="2537" extrusionOk="0">
                  <a:moveTo>
                    <a:pt x="2411" y="1"/>
                  </a:moveTo>
                  <a:cubicBezTo>
                    <a:pt x="1849" y="1"/>
                    <a:pt x="1287" y="124"/>
                    <a:pt x="858" y="372"/>
                  </a:cubicBezTo>
                  <a:cubicBezTo>
                    <a:pt x="0" y="866"/>
                    <a:pt x="0" y="1670"/>
                    <a:pt x="858" y="2165"/>
                  </a:cubicBezTo>
                  <a:cubicBezTo>
                    <a:pt x="1287" y="2413"/>
                    <a:pt x="1849" y="2537"/>
                    <a:pt x="2411" y="2537"/>
                  </a:cubicBezTo>
                  <a:cubicBezTo>
                    <a:pt x="2973" y="2537"/>
                    <a:pt x="3535" y="2413"/>
                    <a:pt x="3964" y="2165"/>
                  </a:cubicBezTo>
                  <a:cubicBezTo>
                    <a:pt x="4822" y="1670"/>
                    <a:pt x="4822" y="866"/>
                    <a:pt x="3964" y="372"/>
                  </a:cubicBezTo>
                  <a:cubicBezTo>
                    <a:pt x="3535" y="124"/>
                    <a:pt x="2973" y="1"/>
                    <a:pt x="2411" y="1"/>
                  </a:cubicBezTo>
                  <a:close/>
                </a:path>
              </a:pathLst>
            </a:custGeom>
            <a:solidFill>
              <a:srgbClr val="E7478D"/>
            </a:solidFill>
            <a:ln>
              <a:noFill/>
            </a:ln>
          </p:spPr>
          <p:txBody>
            <a:bodyPr spcFirstLastPara="1" wrap="square" lIns="121900" tIns="121900" rIns="121900" bIns="121900" anchor="ctr" anchorCtr="0">
              <a:noAutofit/>
            </a:bodyPr>
            <a:lstStyle/>
            <a:p>
              <a:endParaRPr sz="2400"/>
            </a:p>
          </p:txBody>
        </p:sp>
        <p:sp>
          <p:nvSpPr>
            <p:cNvPr id="1339" name="Google Shape;1339;p43"/>
            <p:cNvSpPr/>
            <p:nvPr/>
          </p:nvSpPr>
          <p:spPr>
            <a:xfrm>
              <a:off x="4433925" y="3216275"/>
              <a:ext cx="120550" cy="63400"/>
            </a:xfrm>
            <a:custGeom>
              <a:avLst/>
              <a:gdLst/>
              <a:ahLst/>
              <a:cxnLst/>
              <a:rect l="l" t="t" r="r" b="b"/>
              <a:pathLst>
                <a:path w="4822" h="2536" extrusionOk="0">
                  <a:moveTo>
                    <a:pt x="2412" y="0"/>
                  </a:moveTo>
                  <a:cubicBezTo>
                    <a:pt x="1850" y="0"/>
                    <a:pt x="1287" y="124"/>
                    <a:pt x="858" y="372"/>
                  </a:cubicBezTo>
                  <a:cubicBezTo>
                    <a:pt x="0" y="866"/>
                    <a:pt x="0" y="1670"/>
                    <a:pt x="858" y="2165"/>
                  </a:cubicBezTo>
                  <a:cubicBezTo>
                    <a:pt x="1287" y="2412"/>
                    <a:pt x="1849" y="2536"/>
                    <a:pt x="2411" y="2536"/>
                  </a:cubicBezTo>
                  <a:cubicBezTo>
                    <a:pt x="2973" y="2536"/>
                    <a:pt x="3535" y="2412"/>
                    <a:pt x="3964" y="2165"/>
                  </a:cubicBezTo>
                  <a:cubicBezTo>
                    <a:pt x="4822" y="1670"/>
                    <a:pt x="4822" y="866"/>
                    <a:pt x="3964" y="372"/>
                  </a:cubicBezTo>
                  <a:cubicBezTo>
                    <a:pt x="3535" y="124"/>
                    <a:pt x="2974" y="0"/>
                    <a:pt x="2412" y="0"/>
                  </a:cubicBezTo>
                  <a:close/>
                </a:path>
              </a:pathLst>
            </a:custGeom>
            <a:solidFill>
              <a:srgbClr val="FF66A7"/>
            </a:solidFill>
            <a:ln>
              <a:noFill/>
            </a:ln>
          </p:spPr>
          <p:txBody>
            <a:bodyPr spcFirstLastPara="1" wrap="square" lIns="121900" tIns="121900" rIns="121900" bIns="121900" anchor="ctr" anchorCtr="0">
              <a:noAutofit/>
            </a:bodyPr>
            <a:lstStyle/>
            <a:p>
              <a:endParaRPr sz="2400"/>
            </a:p>
          </p:txBody>
        </p:sp>
        <p:sp>
          <p:nvSpPr>
            <p:cNvPr id="1340" name="Google Shape;1340;p43"/>
            <p:cNvSpPr/>
            <p:nvPr/>
          </p:nvSpPr>
          <p:spPr>
            <a:xfrm>
              <a:off x="4460100" y="3230050"/>
              <a:ext cx="68200" cy="35850"/>
            </a:xfrm>
            <a:custGeom>
              <a:avLst/>
              <a:gdLst/>
              <a:ahLst/>
              <a:cxnLst/>
              <a:rect l="l" t="t" r="r" b="b"/>
              <a:pathLst>
                <a:path w="2728" h="1434" extrusionOk="0">
                  <a:moveTo>
                    <a:pt x="1364" y="0"/>
                  </a:moveTo>
                  <a:cubicBezTo>
                    <a:pt x="1047" y="0"/>
                    <a:pt x="729" y="70"/>
                    <a:pt x="486" y="210"/>
                  </a:cubicBezTo>
                  <a:cubicBezTo>
                    <a:pt x="0" y="490"/>
                    <a:pt x="0" y="944"/>
                    <a:pt x="486" y="1224"/>
                  </a:cubicBezTo>
                  <a:cubicBezTo>
                    <a:pt x="728" y="1364"/>
                    <a:pt x="1046" y="1434"/>
                    <a:pt x="1364" y="1434"/>
                  </a:cubicBezTo>
                  <a:cubicBezTo>
                    <a:pt x="1682" y="1434"/>
                    <a:pt x="2000" y="1364"/>
                    <a:pt x="2242" y="1224"/>
                  </a:cubicBezTo>
                  <a:cubicBezTo>
                    <a:pt x="2727" y="944"/>
                    <a:pt x="2727" y="490"/>
                    <a:pt x="2242" y="210"/>
                  </a:cubicBezTo>
                  <a:cubicBezTo>
                    <a:pt x="2000" y="70"/>
                    <a:pt x="1682" y="0"/>
                    <a:pt x="1364" y="0"/>
                  </a:cubicBezTo>
                  <a:close/>
                </a:path>
              </a:pathLst>
            </a:custGeom>
            <a:solidFill>
              <a:srgbClr val="FFDB4C"/>
            </a:solidFill>
            <a:ln>
              <a:noFill/>
            </a:ln>
          </p:spPr>
          <p:txBody>
            <a:bodyPr spcFirstLastPara="1" wrap="square" lIns="121900" tIns="121900" rIns="121900" bIns="121900" anchor="ctr" anchorCtr="0">
              <a:noAutofit/>
            </a:bodyPr>
            <a:lstStyle/>
            <a:p>
              <a:endParaRPr sz="2400"/>
            </a:p>
          </p:txBody>
        </p:sp>
        <p:sp>
          <p:nvSpPr>
            <p:cNvPr id="1341" name="Google Shape;1341;p43"/>
            <p:cNvSpPr/>
            <p:nvPr/>
          </p:nvSpPr>
          <p:spPr>
            <a:xfrm>
              <a:off x="4573100" y="3098875"/>
              <a:ext cx="179550" cy="113100"/>
            </a:xfrm>
            <a:custGeom>
              <a:avLst/>
              <a:gdLst/>
              <a:ahLst/>
              <a:cxnLst/>
              <a:rect l="l" t="t" r="r" b="b"/>
              <a:pathLst>
                <a:path w="7182" h="4524" extrusionOk="0">
                  <a:moveTo>
                    <a:pt x="4968" y="136"/>
                  </a:moveTo>
                  <a:cubicBezTo>
                    <a:pt x="4974" y="136"/>
                    <a:pt x="4979" y="141"/>
                    <a:pt x="4984" y="151"/>
                  </a:cubicBezTo>
                  <a:cubicBezTo>
                    <a:pt x="5013" y="209"/>
                    <a:pt x="4957" y="397"/>
                    <a:pt x="4945" y="453"/>
                  </a:cubicBezTo>
                  <a:cubicBezTo>
                    <a:pt x="4919" y="577"/>
                    <a:pt x="4880" y="696"/>
                    <a:pt x="4829" y="812"/>
                  </a:cubicBezTo>
                  <a:cubicBezTo>
                    <a:pt x="4826" y="743"/>
                    <a:pt x="4826" y="674"/>
                    <a:pt x="4831" y="607"/>
                  </a:cubicBezTo>
                  <a:cubicBezTo>
                    <a:pt x="4832" y="550"/>
                    <a:pt x="4914" y="136"/>
                    <a:pt x="4968" y="136"/>
                  </a:cubicBezTo>
                  <a:close/>
                  <a:moveTo>
                    <a:pt x="5012" y="0"/>
                  </a:moveTo>
                  <a:cubicBezTo>
                    <a:pt x="5005" y="0"/>
                    <a:pt x="4998" y="1"/>
                    <a:pt x="4992" y="3"/>
                  </a:cubicBezTo>
                  <a:cubicBezTo>
                    <a:pt x="4682" y="99"/>
                    <a:pt x="4642" y="592"/>
                    <a:pt x="4767" y="949"/>
                  </a:cubicBezTo>
                  <a:cubicBezTo>
                    <a:pt x="4763" y="955"/>
                    <a:pt x="4761" y="961"/>
                    <a:pt x="4758" y="967"/>
                  </a:cubicBezTo>
                  <a:cubicBezTo>
                    <a:pt x="4663" y="1163"/>
                    <a:pt x="4400" y="1600"/>
                    <a:pt x="4166" y="1697"/>
                  </a:cubicBezTo>
                  <a:cubicBezTo>
                    <a:pt x="4155" y="1702"/>
                    <a:pt x="4141" y="1704"/>
                    <a:pt x="4125" y="1704"/>
                  </a:cubicBezTo>
                  <a:cubicBezTo>
                    <a:pt x="4062" y="1704"/>
                    <a:pt x="3968" y="1677"/>
                    <a:pt x="3900" y="1677"/>
                  </a:cubicBezTo>
                  <a:cubicBezTo>
                    <a:pt x="3878" y="1677"/>
                    <a:pt x="3859" y="1679"/>
                    <a:pt x="3845" y="1687"/>
                  </a:cubicBezTo>
                  <a:cubicBezTo>
                    <a:pt x="3730" y="1745"/>
                    <a:pt x="3654" y="1901"/>
                    <a:pt x="3578" y="1999"/>
                  </a:cubicBezTo>
                  <a:cubicBezTo>
                    <a:pt x="3535" y="2053"/>
                    <a:pt x="3443" y="2204"/>
                    <a:pt x="3381" y="2238"/>
                  </a:cubicBezTo>
                  <a:cubicBezTo>
                    <a:pt x="3264" y="2304"/>
                    <a:pt x="3191" y="2330"/>
                    <a:pt x="3144" y="2330"/>
                  </a:cubicBezTo>
                  <a:cubicBezTo>
                    <a:pt x="3028" y="2330"/>
                    <a:pt x="3073" y="2173"/>
                    <a:pt x="3036" y="2070"/>
                  </a:cubicBezTo>
                  <a:cubicBezTo>
                    <a:pt x="3030" y="2053"/>
                    <a:pt x="3014" y="2047"/>
                    <a:pt x="2997" y="2047"/>
                  </a:cubicBezTo>
                  <a:cubicBezTo>
                    <a:pt x="2984" y="2047"/>
                    <a:pt x="2971" y="2051"/>
                    <a:pt x="2961" y="2056"/>
                  </a:cubicBezTo>
                  <a:cubicBezTo>
                    <a:pt x="2721" y="2187"/>
                    <a:pt x="2564" y="2576"/>
                    <a:pt x="2433" y="2804"/>
                  </a:cubicBezTo>
                  <a:cubicBezTo>
                    <a:pt x="2380" y="2896"/>
                    <a:pt x="2254" y="3243"/>
                    <a:pt x="2102" y="3243"/>
                  </a:cubicBezTo>
                  <a:cubicBezTo>
                    <a:pt x="2079" y="3243"/>
                    <a:pt x="2056" y="3235"/>
                    <a:pt x="2032" y="3218"/>
                  </a:cubicBezTo>
                  <a:cubicBezTo>
                    <a:pt x="1948" y="3155"/>
                    <a:pt x="1987" y="2880"/>
                    <a:pt x="2040" y="2642"/>
                  </a:cubicBezTo>
                  <a:cubicBezTo>
                    <a:pt x="2078" y="2526"/>
                    <a:pt x="2107" y="2407"/>
                    <a:pt x="2128" y="2288"/>
                  </a:cubicBezTo>
                  <a:cubicBezTo>
                    <a:pt x="2128" y="2284"/>
                    <a:pt x="2130" y="2279"/>
                    <a:pt x="2130" y="2277"/>
                  </a:cubicBezTo>
                  <a:cubicBezTo>
                    <a:pt x="2130" y="2272"/>
                    <a:pt x="2133" y="2267"/>
                    <a:pt x="2133" y="2262"/>
                  </a:cubicBezTo>
                  <a:cubicBezTo>
                    <a:pt x="2138" y="2231"/>
                    <a:pt x="2118" y="2219"/>
                    <a:pt x="2092" y="2219"/>
                  </a:cubicBezTo>
                  <a:cubicBezTo>
                    <a:pt x="2059" y="2219"/>
                    <a:pt x="2016" y="2240"/>
                    <a:pt x="2009" y="2272"/>
                  </a:cubicBezTo>
                  <a:cubicBezTo>
                    <a:pt x="1991" y="2365"/>
                    <a:pt x="1955" y="2484"/>
                    <a:pt x="1925" y="2611"/>
                  </a:cubicBezTo>
                  <a:cubicBezTo>
                    <a:pt x="1778" y="3066"/>
                    <a:pt x="1510" y="3482"/>
                    <a:pt x="1223" y="3861"/>
                  </a:cubicBezTo>
                  <a:cubicBezTo>
                    <a:pt x="1120" y="3997"/>
                    <a:pt x="801" y="4403"/>
                    <a:pt x="532" y="4403"/>
                  </a:cubicBezTo>
                  <a:cubicBezTo>
                    <a:pt x="427" y="4403"/>
                    <a:pt x="330" y="4341"/>
                    <a:pt x="256" y="4176"/>
                  </a:cubicBezTo>
                  <a:cubicBezTo>
                    <a:pt x="148" y="3935"/>
                    <a:pt x="241" y="3482"/>
                    <a:pt x="278" y="3247"/>
                  </a:cubicBezTo>
                  <a:cubicBezTo>
                    <a:pt x="373" y="2669"/>
                    <a:pt x="664" y="2166"/>
                    <a:pt x="1062" y="1741"/>
                  </a:cubicBezTo>
                  <a:cubicBezTo>
                    <a:pt x="1188" y="1607"/>
                    <a:pt x="1313" y="1547"/>
                    <a:pt x="1421" y="1547"/>
                  </a:cubicBezTo>
                  <a:cubicBezTo>
                    <a:pt x="1624" y="1547"/>
                    <a:pt x="1766" y="1758"/>
                    <a:pt x="1738" y="2085"/>
                  </a:cubicBezTo>
                  <a:cubicBezTo>
                    <a:pt x="1715" y="2360"/>
                    <a:pt x="1532" y="2548"/>
                    <a:pt x="1501" y="2806"/>
                  </a:cubicBezTo>
                  <a:cubicBezTo>
                    <a:pt x="1499" y="2829"/>
                    <a:pt x="1518" y="2840"/>
                    <a:pt x="1540" y="2840"/>
                  </a:cubicBezTo>
                  <a:cubicBezTo>
                    <a:pt x="1563" y="2840"/>
                    <a:pt x="1588" y="2829"/>
                    <a:pt x="1592" y="2808"/>
                  </a:cubicBezTo>
                  <a:cubicBezTo>
                    <a:pt x="1664" y="2449"/>
                    <a:pt x="2072" y="1997"/>
                    <a:pt x="1853" y="1620"/>
                  </a:cubicBezTo>
                  <a:cubicBezTo>
                    <a:pt x="1761" y="1462"/>
                    <a:pt x="1595" y="1354"/>
                    <a:pt x="1426" y="1354"/>
                  </a:cubicBezTo>
                  <a:cubicBezTo>
                    <a:pt x="1354" y="1354"/>
                    <a:pt x="1282" y="1373"/>
                    <a:pt x="1215" y="1416"/>
                  </a:cubicBezTo>
                  <a:cubicBezTo>
                    <a:pt x="933" y="1597"/>
                    <a:pt x="698" y="1946"/>
                    <a:pt x="525" y="2221"/>
                  </a:cubicBezTo>
                  <a:cubicBezTo>
                    <a:pt x="288" y="2600"/>
                    <a:pt x="155" y="3014"/>
                    <a:pt x="105" y="3458"/>
                  </a:cubicBezTo>
                  <a:cubicBezTo>
                    <a:pt x="75" y="3727"/>
                    <a:pt x="0" y="4207"/>
                    <a:pt x="220" y="4423"/>
                  </a:cubicBezTo>
                  <a:cubicBezTo>
                    <a:pt x="294" y="4496"/>
                    <a:pt x="392" y="4524"/>
                    <a:pt x="493" y="4524"/>
                  </a:cubicBezTo>
                  <a:cubicBezTo>
                    <a:pt x="604" y="4524"/>
                    <a:pt x="719" y="4489"/>
                    <a:pt x="810" y="4441"/>
                  </a:cubicBezTo>
                  <a:cubicBezTo>
                    <a:pt x="1138" y="4266"/>
                    <a:pt x="1368" y="3868"/>
                    <a:pt x="1564" y="3569"/>
                  </a:cubicBezTo>
                  <a:cubicBezTo>
                    <a:pt x="1674" y="3404"/>
                    <a:pt x="1774" y="3232"/>
                    <a:pt x="1866" y="3056"/>
                  </a:cubicBezTo>
                  <a:cubicBezTo>
                    <a:pt x="1869" y="3138"/>
                    <a:pt x="1888" y="3214"/>
                    <a:pt x="1926" y="3276"/>
                  </a:cubicBezTo>
                  <a:cubicBezTo>
                    <a:pt x="1973" y="3352"/>
                    <a:pt x="2028" y="3385"/>
                    <a:pt x="2086" y="3385"/>
                  </a:cubicBezTo>
                  <a:cubicBezTo>
                    <a:pt x="2142" y="3385"/>
                    <a:pt x="2200" y="3355"/>
                    <a:pt x="2254" y="3303"/>
                  </a:cubicBezTo>
                  <a:cubicBezTo>
                    <a:pt x="2403" y="3166"/>
                    <a:pt x="2493" y="2888"/>
                    <a:pt x="2597" y="2715"/>
                  </a:cubicBezTo>
                  <a:cubicBezTo>
                    <a:pt x="2650" y="2624"/>
                    <a:pt x="2803" y="2261"/>
                    <a:pt x="2905" y="2224"/>
                  </a:cubicBezTo>
                  <a:cubicBezTo>
                    <a:pt x="2931" y="2214"/>
                    <a:pt x="2944" y="2210"/>
                    <a:pt x="2950" y="2210"/>
                  </a:cubicBezTo>
                  <a:cubicBezTo>
                    <a:pt x="2966" y="2210"/>
                    <a:pt x="2909" y="2251"/>
                    <a:pt x="2951" y="2315"/>
                  </a:cubicBezTo>
                  <a:cubicBezTo>
                    <a:pt x="2970" y="2344"/>
                    <a:pt x="2969" y="2391"/>
                    <a:pt x="2994" y="2419"/>
                  </a:cubicBezTo>
                  <a:cubicBezTo>
                    <a:pt x="3031" y="2460"/>
                    <a:pt x="3079" y="2472"/>
                    <a:pt x="3129" y="2472"/>
                  </a:cubicBezTo>
                  <a:cubicBezTo>
                    <a:pt x="3152" y="2472"/>
                    <a:pt x="3175" y="2469"/>
                    <a:pt x="3197" y="2466"/>
                  </a:cubicBezTo>
                  <a:cubicBezTo>
                    <a:pt x="3485" y="2425"/>
                    <a:pt x="3599" y="2021"/>
                    <a:pt x="3793" y="1859"/>
                  </a:cubicBezTo>
                  <a:cubicBezTo>
                    <a:pt x="3855" y="1807"/>
                    <a:pt x="3879" y="1790"/>
                    <a:pt x="3887" y="1790"/>
                  </a:cubicBezTo>
                  <a:cubicBezTo>
                    <a:pt x="3903" y="1790"/>
                    <a:pt x="3852" y="1866"/>
                    <a:pt x="3944" y="1866"/>
                  </a:cubicBezTo>
                  <a:cubicBezTo>
                    <a:pt x="3952" y="1866"/>
                    <a:pt x="3961" y="1865"/>
                    <a:pt x="3971" y="1864"/>
                  </a:cubicBezTo>
                  <a:cubicBezTo>
                    <a:pt x="4051" y="1854"/>
                    <a:pt x="4104" y="1829"/>
                    <a:pt x="4172" y="1789"/>
                  </a:cubicBezTo>
                  <a:cubicBezTo>
                    <a:pt x="4442" y="1630"/>
                    <a:pt x="4663" y="1340"/>
                    <a:pt x="4814" y="1057"/>
                  </a:cubicBezTo>
                  <a:cubicBezTo>
                    <a:pt x="4868" y="1170"/>
                    <a:pt x="4942" y="1259"/>
                    <a:pt x="5030" y="1303"/>
                  </a:cubicBezTo>
                  <a:cubicBezTo>
                    <a:pt x="5120" y="1347"/>
                    <a:pt x="5215" y="1365"/>
                    <a:pt x="5311" y="1365"/>
                  </a:cubicBezTo>
                  <a:cubicBezTo>
                    <a:pt x="5572" y="1365"/>
                    <a:pt x="5844" y="1232"/>
                    <a:pt x="6066" y="1129"/>
                  </a:cubicBezTo>
                  <a:cubicBezTo>
                    <a:pt x="6481" y="936"/>
                    <a:pt x="6778" y="677"/>
                    <a:pt x="7141" y="410"/>
                  </a:cubicBezTo>
                  <a:cubicBezTo>
                    <a:pt x="7181" y="381"/>
                    <a:pt x="7146" y="353"/>
                    <a:pt x="7109" y="353"/>
                  </a:cubicBezTo>
                  <a:cubicBezTo>
                    <a:pt x="7096" y="353"/>
                    <a:pt x="7084" y="356"/>
                    <a:pt x="7074" y="363"/>
                  </a:cubicBezTo>
                  <a:cubicBezTo>
                    <a:pt x="6767" y="583"/>
                    <a:pt x="5919" y="1298"/>
                    <a:pt x="5341" y="1298"/>
                  </a:cubicBezTo>
                  <a:cubicBezTo>
                    <a:pt x="5137" y="1298"/>
                    <a:pt x="4966" y="1209"/>
                    <a:pt x="4866" y="976"/>
                  </a:cubicBezTo>
                  <a:cubicBezTo>
                    <a:pt x="4863" y="971"/>
                    <a:pt x="4862" y="966"/>
                    <a:pt x="4861" y="960"/>
                  </a:cubicBezTo>
                  <a:cubicBezTo>
                    <a:pt x="4867" y="947"/>
                    <a:pt x="4874" y="935"/>
                    <a:pt x="4880" y="922"/>
                  </a:cubicBezTo>
                  <a:cubicBezTo>
                    <a:pt x="4973" y="719"/>
                    <a:pt x="5196" y="227"/>
                    <a:pt x="5048" y="15"/>
                  </a:cubicBezTo>
                  <a:cubicBezTo>
                    <a:pt x="5040" y="5"/>
                    <a:pt x="5025" y="0"/>
                    <a:pt x="5012" y="0"/>
                  </a:cubicBezTo>
                  <a:close/>
                </a:path>
              </a:pathLst>
            </a:custGeom>
            <a:solidFill>
              <a:srgbClr val="4C68A5"/>
            </a:solidFill>
            <a:ln w="175" cap="flat" cmpd="sng">
              <a:solidFill>
                <a:srgbClr val="4C68A5"/>
              </a:solidFill>
              <a:prstDash val="solid"/>
              <a:miter lim="1206"/>
              <a:headEnd type="none" w="sm" len="sm"/>
              <a:tailEnd type="none" w="sm" len="sm"/>
            </a:ln>
          </p:spPr>
          <p:txBody>
            <a:bodyPr spcFirstLastPara="1" wrap="square" lIns="121900" tIns="121900" rIns="121900" bIns="121900" anchor="ctr" anchorCtr="0">
              <a:noAutofit/>
            </a:bodyPr>
            <a:lstStyle/>
            <a:p>
              <a:endParaRPr sz="2400"/>
            </a:p>
          </p:txBody>
        </p:sp>
      </p:grpSp>
      <p:grpSp>
        <p:nvGrpSpPr>
          <p:cNvPr id="1343" name="Google Shape;1343;p43"/>
          <p:cNvGrpSpPr/>
          <p:nvPr/>
        </p:nvGrpSpPr>
        <p:grpSpPr>
          <a:xfrm>
            <a:off x="8478817" y="542856"/>
            <a:ext cx="3300976" cy="4362453"/>
            <a:chOff x="1464525" y="2661900"/>
            <a:chExt cx="720150" cy="951725"/>
          </a:xfrm>
        </p:grpSpPr>
        <p:sp>
          <p:nvSpPr>
            <p:cNvPr id="1344" name="Google Shape;1344;p43"/>
            <p:cNvSpPr/>
            <p:nvPr/>
          </p:nvSpPr>
          <p:spPr>
            <a:xfrm>
              <a:off x="1544550" y="3319900"/>
              <a:ext cx="558350" cy="293725"/>
            </a:xfrm>
            <a:custGeom>
              <a:avLst/>
              <a:gdLst/>
              <a:ahLst/>
              <a:cxnLst/>
              <a:rect l="l" t="t" r="r" b="b"/>
              <a:pathLst>
                <a:path w="22334" h="11749" extrusionOk="0">
                  <a:moveTo>
                    <a:pt x="11166" y="1"/>
                  </a:moveTo>
                  <a:cubicBezTo>
                    <a:pt x="8563" y="1"/>
                    <a:pt x="5960" y="574"/>
                    <a:pt x="3974" y="1722"/>
                  </a:cubicBezTo>
                  <a:cubicBezTo>
                    <a:pt x="0" y="4014"/>
                    <a:pt x="0" y="7734"/>
                    <a:pt x="3974" y="10028"/>
                  </a:cubicBezTo>
                  <a:cubicBezTo>
                    <a:pt x="5960" y="11175"/>
                    <a:pt x="8563" y="11748"/>
                    <a:pt x="11167" y="11748"/>
                  </a:cubicBezTo>
                  <a:cubicBezTo>
                    <a:pt x="13771" y="11748"/>
                    <a:pt x="16374" y="11175"/>
                    <a:pt x="18360" y="10028"/>
                  </a:cubicBezTo>
                  <a:cubicBezTo>
                    <a:pt x="22334" y="7734"/>
                    <a:pt x="22334" y="4015"/>
                    <a:pt x="18360" y="1722"/>
                  </a:cubicBezTo>
                  <a:cubicBezTo>
                    <a:pt x="16374" y="574"/>
                    <a:pt x="13770" y="1"/>
                    <a:pt x="11166" y="1"/>
                  </a:cubicBezTo>
                  <a:close/>
                </a:path>
              </a:pathLst>
            </a:custGeom>
            <a:solidFill>
              <a:srgbClr val="C1CFF4"/>
            </a:solidFill>
            <a:ln>
              <a:noFill/>
            </a:ln>
          </p:spPr>
          <p:txBody>
            <a:bodyPr spcFirstLastPara="1" wrap="square" lIns="121900" tIns="121900" rIns="121900" bIns="121900" anchor="ctr" anchorCtr="0">
              <a:noAutofit/>
            </a:bodyPr>
            <a:lstStyle/>
            <a:p>
              <a:endParaRPr sz="2400"/>
            </a:p>
          </p:txBody>
        </p:sp>
        <p:sp>
          <p:nvSpPr>
            <p:cNvPr id="1345" name="Google Shape;1345;p43"/>
            <p:cNvSpPr/>
            <p:nvPr/>
          </p:nvSpPr>
          <p:spPr>
            <a:xfrm>
              <a:off x="2038900" y="3091075"/>
              <a:ext cx="145775" cy="92175"/>
            </a:xfrm>
            <a:custGeom>
              <a:avLst/>
              <a:gdLst/>
              <a:ahLst/>
              <a:cxnLst/>
              <a:rect l="l" t="t" r="r" b="b"/>
              <a:pathLst>
                <a:path w="5831" h="3687" extrusionOk="0">
                  <a:moveTo>
                    <a:pt x="511" y="0"/>
                  </a:moveTo>
                  <a:cubicBezTo>
                    <a:pt x="356" y="0"/>
                    <a:pt x="206" y="81"/>
                    <a:pt x="124" y="224"/>
                  </a:cubicBezTo>
                  <a:cubicBezTo>
                    <a:pt x="0" y="437"/>
                    <a:pt x="74" y="710"/>
                    <a:pt x="288" y="833"/>
                  </a:cubicBezTo>
                  <a:lnTo>
                    <a:pt x="5125" y="3626"/>
                  </a:lnTo>
                  <a:cubicBezTo>
                    <a:pt x="5193" y="3665"/>
                    <a:pt x="5269" y="3685"/>
                    <a:pt x="5347" y="3687"/>
                  </a:cubicBezTo>
                  <a:cubicBezTo>
                    <a:pt x="5548" y="3687"/>
                    <a:pt x="5726" y="3550"/>
                    <a:pt x="5779" y="3355"/>
                  </a:cubicBezTo>
                  <a:cubicBezTo>
                    <a:pt x="5831" y="3161"/>
                    <a:pt x="5745" y="2954"/>
                    <a:pt x="5571" y="2853"/>
                  </a:cubicBezTo>
                  <a:lnTo>
                    <a:pt x="734" y="61"/>
                  </a:lnTo>
                  <a:cubicBezTo>
                    <a:pt x="664" y="20"/>
                    <a:pt x="587" y="0"/>
                    <a:pt x="511" y="0"/>
                  </a:cubicBezTo>
                  <a:close/>
                </a:path>
              </a:pathLst>
            </a:custGeom>
            <a:solidFill>
              <a:srgbClr val="FDB724"/>
            </a:solidFill>
            <a:ln>
              <a:noFill/>
            </a:ln>
          </p:spPr>
          <p:txBody>
            <a:bodyPr spcFirstLastPara="1" wrap="square" lIns="121900" tIns="121900" rIns="121900" bIns="121900" anchor="ctr" anchorCtr="0">
              <a:noAutofit/>
            </a:bodyPr>
            <a:lstStyle/>
            <a:p>
              <a:endParaRPr sz="2400"/>
            </a:p>
          </p:txBody>
        </p:sp>
        <p:sp>
          <p:nvSpPr>
            <p:cNvPr id="1346" name="Google Shape;1346;p43"/>
            <p:cNvSpPr/>
            <p:nvPr/>
          </p:nvSpPr>
          <p:spPr>
            <a:xfrm>
              <a:off x="1464525" y="2761100"/>
              <a:ext cx="145775" cy="90525"/>
            </a:xfrm>
            <a:custGeom>
              <a:avLst/>
              <a:gdLst/>
              <a:ahLst/>
              <a:cxnLst/>
              <a:rect l="l" t="t" r="r" b="b"/>
              <a:pathLst>
                <a:path w="5831" h="3621" extrusionOk="0">
                  <a:moveTo>
                    <a:pt x="511" y="1"/>
                  </a:moveTo>
                  <a:cubicBezTo>
                    <a:pt x="354" y="1"/>
                    <a:pt x="203" y="83"/>
                    <a:pt x="121" y="228"/>
                  </a:cubicBezTo>
                  <a:cubicBezTo>
                    <a:pt x="0" y="443"/>
                    <a:pt x="76" y="715"/>
                    <a:pt x="291" y="836"/>
                  </a:cubicBezTo>
                  <a:lnTo>
                    <a:pt x="5128" y="3563"/>
                  </a:lnTo>
                  <a:cubicBezTo>
                    <a:pt x="5195" y="3601"/>
                    <a:pt x="5270" y="3620"/>
                    <a:pt x="5347" y="3620"/>
                  </a:cubicBezTo>
                  <a:cubicBezTo>
                    <a:pt x="5549" y="3620"/>
                    <a:pt x="5727" y="3484"/>
                    <a:pt x="5779" y="3287"/>
                  </a:cubicBezTo>
                  <a:cubicBezTo>
                    <a:pt x="5831" y="3090"/>
                    <a:pt x="5743" y="2884"/>
                    <a:pt x="5566" y="2785"/>
                  </a:cubicBezTo>
                  <a:lnTo>
                    <a:pt x="729" y="58"/>
                  </a:lnTo>
                  <a:cubicBezTo>
                    <a:pt x="660" y="19"/>
                    <a:pt x="585" y="1"/>
                    <a:pt x="511" y="1"/>
                  </a:cubicBezTo>
                  <a:close/>
                </a:path>
              </a:pathLst>
            </a:custGeom>
            <a:solidFill>
              <a:srgbClr val="FDB724"/>
            </a:solidFill>
            <a:ln>
              <a:noFill/>
            </a:ln>
          </p:spPr>
          <p:txBody>
            <a:bodyPr spcFirstLastPara="1" wrap="square" lIns="121900" tIns="121900" rIns="121900" bIns="121900" anchor="ctr" anchorCtr="0">
              <a:noAutofit/>
            </a:bodyPr>
            <a:lstStyle/>
            <a:p>
              <a:endParaRPr sz="2400"/>
            </a:p>
          </p:txBody>
        </p:sp>
        <p:sp>
          <p:nvSpPr>
            <p:cNvPr id="1347" name="Google Shape;1347;p43"/>
            <p:cNvSpPr/>
            <p:nvPr/>
          </p:nvSpPr>
          <p:spPr>
            <a:xfrm>
              <a:off x="1588550" y="3298125"/>
              <a:ext cx="470300" cy="271525"/>
            </a:xfrm>
            <a:custGeom>
              <a:avLst/>
              <a:gdLst/>
              <a:ahLst/>
              <a:cxnLst/>
              <a:rect l="l" t="t" r="r" b="b"/>
              <a:pathLst>
                <a:path w="18812" h="10861" extrusionOk="0">
                  <a:moveTo>
                    <a:pt x="9407" y="0"/>
                  </a:moveTo>
                  <a:cubicBezTo>
                    <a:pt x="7000" y="0"/>
                    <a:pt x="4593" y="530"/>
                    <a:pt x="2756" y="1591"/>
                  </a:cubicBezTo>
                  <a:cubicBezTo>
                    <a:pt x="1540" y="2292"/>
                    <a:pt x="730" y="3139"/>
                    <a:pt x="318" y="4034"/>
                  </a:cubicBezTo>
                  <a:lnTo>
                    <a:pt x="1" y="4034"/>
                  </a:lnTo>
                  <a:lnTo>
                    <a:pt x="1" y="5430"/>
                  </a:lnTo>
                  <a:cubicBezTo>
                    <a:pt x="1" y="6821"/>
                    <a:pt x="919" y="8209"/>
                    <a:pt x="2756" y="9270"/>
                  </a:cubicBezTo>
                  <a:cubicBezTo>
                    <a:pt x="4592" y="10331"/>
                    <a:pt x="6999" y="10861"/>
                    <a:pt x="9406" y="10861"/>
                  </a:cubicBezTo>
                  <a:cubicBezTo>
                    <a:pt x="11814" y="10861"/>
                    <a:pt x="14221" y="10331"/>
                    <a:pt x="16057" y="9270"/>
                  </a:cubicBezTo>
                  <a:cubicBezTo>
                    <a:pt x="17894" y="8209"/>
                    <a:pt x="18812" y="6821"/>
                    <a:pt x="18812" y="5430"/>
                  </a:cubicBezTo>
                  <a:lnTo>
                    <a:pt x="18812" y="4034"/>
                  </a:lnTo>
                  <a:lnTo>
                    <a:pt x="18496" y="4034"/>
                  </a:lnTo>
                  <a:cubicBezTo>
                    <a:pt x="18084" y="3139"/>
                    <a:pt x="17274" y="2292"/>
                    <a:pt x="16057" y="1591"/>
                  </a:cubicBezTo>
                  <a:cubicBezTo>
                    <a:pt x="14221" y="530"/>
                    <a:pt x="11814" y="0"/>
                    <a:pt x="9407" y="0"/>
                  </a:cubicBez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1348" name="Google Shape;1348;p43"/>
            <p:cNvSpPr/>
            <p:nvPr/>
          </p:nvSpPr>
          <p:spPr>
            <a:xfrm>
              <a:off x="1588600" y="3263200"/>
              <a:ext cx="470300" cy="271550"/>
            </a:xfrm>
            <a:custGeom>
              <a:avLst/>
              <a:gdLst/>
              <a:ahLst/>
              <a:cxnLst/>
              <a:rect l="l" t="t" r="r" b="b"/>
              <a:pathLst>
                <a:path w="18812" h="10862" extrusionOk="0">
                  <a:moveTo>
                    <a:pt x="9406" y="0"/>
                  </a:moveTo>
                  <a:cubicBezTo>
                    <a:pt x="6910" y="0"/>
                    <a:pt x="4518" y="572"/>
                    <a:pt x="2755" y="1591"/>
                  </a:cubicBezTo>
                  <a:cubicBezTo>
                    <a:pt x="991" y="2609"/>
                    <a:pt x="0" y="3991"/>
                    <a:pt x="0" y="5430"/>
                  </a:cubicBezTo>
                  <a:cubicBezTo>
                    <a:pt x="0" y="6871"/>
                    <a:pt x="991" y="8253"/>
                    <a:pt x="2755" y="9271"/>
                  </a:cubicBezTo>
                  <a:cubicBezTo>
                    <a:pt x="4518" y="10289"/>
                    <a:pt x="6910" y="10861"/>
                    <a:pt x="9406" y="10861"/>
                  </a:cubicBezTo>
                  <a:cubicBezTo>
                    <a:pt x="11900" y="10861"/>
                    <a:pt x="14292" y="10289"/>
                    <a:pt x="16055" y="9271"/>
                  </a:cubicBezTo>
                  <a:cubicBezTo>
                    <a:pt x="17819" y="8253"/>
                    <a:pt x="18811" y="6871"/>
                    <a:pt x="18811" y="5430"/>
                  </a:cubicBezTo>
                  <a:cubicBezTo>
                    <a:pt x="18811" y="3991"/>
                    <a:pt x="17819" y="2609"/>
                    <a:pt x="16055" y="1591"/>
                  </a:cubicBezTo>
                  <a:cubicBezTo>
                    <a:pt x="14292" y="572"/>
                    <a:pt x="11900" y="0"/>
                    <a:pt x="9406" y="0"/>
                  </a:cubicBezTo>
                  <a:close/>
                </a:path>
              </a:pathLst>
            </a:custGeom>
            <a:solidFill>
              <a:srgbClr val="008000"/>
            </a:solidFill>
            <a:ln>
              <a:noFill/>
            </a:ln>
          </p:spPr>
          <p:txBody>
            <a:bodyPr spcFirstLastPara="1" wrap="square" lIns="121900" tIns="121900" rIns="121900" bIns="121900" anchor="ctr" anchorCtr="0">
              <a:noAutofit/>
            </a:bodyPr>
            <a:lstStyle/>
            <a:p>
              <a:endParaRPr sz="2400"/>
            </a:p>
          </p:txBody>
        </p:sp>
        <p:sp>
          <p:nvSpPr>
            <p:cNvPr id="1349" name="Google Shape;1349;p43"/>
            <p:cNvSpPr/>
            <p:nvPr/>
          </p:nvSpPr>
          <p:spPr>
            <a:xfrm>
              <a:off x="1777150" y="3362250"/>
              <a:ext cx="93150" cy="73450"/>
            </a:xfrm>
            <a:custGeom>
              <a:avLst/>
              <a:gdLst/>
              <a:ahLst/>
              <a:cxnLst/>
              <a:rect l="l" t="t" r="r" b="b"/>
              <a:pathLst>
                <a:path w="3726" h="2938" extrusionOk="0">
                  <a:moveTo>
                    <a:pt x="1864" y="1"/>
                  </a:moveTo>
                  <a:cubicBezTo>
                    <a:pt x="834" y="1"/>
                    <a:pt x="1" y="835"/>
                    <a:pt x="1" y="1863"/>
                  </a:cubicBezTo>
                  <a:cubicBezTo>
                    <a:pt x="1" y="2138"/>
                    <a:pt x="183" y="2413"/>
                    <a:pt x="546" y="2623"/>
                  </a:cubicBezTo>
                  <a:cubicBezTo>
                    <a:pt x="910" y="2833"/>
                    <a:pt x="1386" y="2938"/>
                    <a:pt x="1863" y="2938"/>
                  </a:cubicBezTo>
                  <a:cubicBezTo>
                    <a:pt x="2340" y="2938"/>
                    <a:pt x="2816" y="2833"/>
                    <a:pt x="3180" y="2623"/>
                  </a:cubicBezTo>
                  <a:cubicBezTo>
                    <a:pt x="3543" y="2413"/>
                    <a:pt x="3725" y="2138"/>
                    <a:pt x="3725" y="1863"/>
                  </a:cubicBezTo>
                  <a:cubicBezTo>
                    <a:pt x="3725" y="835"/>
                    <a:pt x="2892" y="1"/>
                    <a:pt x="1864" y="1"/>
                  </a:cubicBezTo>
                  <a:close/>
                </a:path>
              </a:pathLst>
            </a:custGeom>
            <a:solidFill>
              <a:schemeClr val="accent4">
                <a:lumMod val="75000"/>
              </a:schemeClr>
            </a:solidFill>
            <a:ln>
              <a:noFill/>
            </a:ln>
          </p:spPr>
          <p:txBody>
            <a:bodyPr spcFirstLastPara="1" wrap="square" lIns="121900" tIns="121900" rIns="121900" bIns="121900" anchor="ctr" anchorCtr="0">
              <a:noAutofit/>
            </a:bodyPr>
            <a:lstStyle/>
            <a:p>
              <a:endParaRPr sz="2400"/>
            </a:p>
          </p:txBody>
        </p:sp>
        <p:sp>
          <p:nvSpPr>
            <p:cNvPr id="1350" name="Google Shape;1350;p43"/>
            <p:cNvSpPr/>
            <p:nvPr/>
          </p:nvSpPr>
          <p:spPr>
            <a:xfrm>
              <a:off x="1777150" y="3362225"/>
              <a:ext cx="74675" cy="73450"/>
            </a:xfrm>
            <a:custGeom>
              <a:avLst/>
              <a:gdLst/>
              <a:ahLst/>
              <a:cxnLst/>
              <a:rect l="l" t="t" r="r" b="b"/>
              <a:pathLst>
                <a:path w="2987" h="2938" extrusionOk="0">
                  <a:moveTo>
                    <a:pt x="1864" y="1"/>
                  </a:moveTo>
                  <a:cubicBezTo>
                    <a:pt x="834" y="1"/>
                    <a:pt x="1" y="835"/>
                    <a:pt x="1" y="1864"/>
                  </a:cubicBezTo>
                  <a:cubicBezTo>
                    <a:pt x="1" y="2139"/>
                    <a:pt x="183" y="2414"/>
                    <a:pt x="546" y="2624"/>
                  </a:cubicBezTo>
                  <a:cubicBezTo>
                    <a:pt x="909" y="2833"/>
                    <a:pt x="1385" y="2938"/>
                    <a:pt x="1860" y="2938"/>
                  </a:cubicBezTo>
                  <a:cubicBezTo>
                    <a:pt x="2258" y="2938"/>
                    <a:pt x="2655" y="2865"/>
                    <a:pt x="2987" y="2719"/>
                  </a:cubicBezTo>
                  <a:lnTo>
                    <a:pt x="2987" y="2719"/>
                  </a:lnTo>
                  <a:cubicBezTo>
                    <a:pt x="2878" y="2751"/>
                    <a:pt x="2741" y="2767"/>
                    <a:pt x="2589" y="2767"/>
                  </a:cubicBezTo>
                  <a:cubicBezTo>
                    <a:pt x="1846" y="2767"/>
                    <a:pt x="731" y="2393"/>
                    <a:pt x="622" y="1750"/>
                  </a:cubicBezTo>
                  <a:cubicBezTo>
                    <a:pt x="489" y="975"/>
                    <a:pt x="1410" y="1"/>
                    <a:pt x="1864" y="1"/>
                  </a:cubicBezTo>
                  <a:close/>
                </a:path>
              </a:pathLst>
            </a:custGeom>
            <a:solidFill>
              <a:srgbClr val="BF2878"/>
            </a:solidFill>
            <a:ln>
              <a:noFill/>
            </a:ln>
          </p:spPr>
          <p:txBody>
            <a:bodyPr spcFirstLastPara="1" wrap="square" lIns="121900" tIns="121900" rIns="121900" bIns="121900" anchor="ctr" anchorCtr="0">
              <a:noAutofit/>
            </a:bodyPr>
            <a:lstStyle/>
            <a:p>
              <a:endParaRPr sz="2400"/>
            </a:p>
          </p:txBody>
        </p:sp>
        <p:sp>
          <p:nvSpPr>
            <p:cNvPr id="1351" name="Google Shape;1351;p43"/>
            <p:cNvSpPr/>
            <p:nvPr/>
          </p:nvSpPr>
          <p:spPr>
            <a:xfrm>
              <a:off x="1806000" y="3275100"/>
              <a:ext cx="35450" cy="105400"/>
            </a:xfrm>
            <a:custGeom>
              <a:avLst/>
              <a:gdLst/>
              <a:ahLst/>
              <a:cxnLst/>
              <a:rect l="l" t="t" r="r" b="b"/>
              <a:pathLst>
                <a:path w="1418" h="4216" extrusionOk="0">
                  <a:moveTo>
                    <a:pt x="709" y="1"/>
                  </a:moveTo>
                  <a:cubicBezTo>
                    <a:pt x="645" y="1"/>
                    <a:pt x="582" y="15"/>
                    <a:pt x="533" y="43"/>
                  </a:cubicBezTo>
                  <a:cubicBezTo>
                    <a:pt x="490" y="69"/>
                    <a:pt x="467" y="100"/>
                    <a:pt x="462" y="134"/>
                  </a:cubicBezTo>
                  <a:lnTo>
                    <a:pt x="460" y="134"/>
                  </a:lnTo>
                  <a:lnTo>
                    <a:pt x="0" y="3806"/>
                  </a:lnTo>
                  <a:cubicBezTo>
                    <a:pt x="0" y="3912"/>
                    <a:pt x="69" y="4015"/>
                    <a:pt x="208" y="4095"/>
                  </a:cubicBezTo>
                  <a:cubicBezTo>
                    <a:pt x="346" y="4175"/>
                    <a:pt x="527" y="4215"/>
                    <a:pt x="709" y="4215"/>
                  </a:cubicBezTo>
                  <a:cubicBezTo>
                    <a:pt x="891" y="4215"/>
                    <a:pt x="1072" y="4175"/>
                    <a:pt x="1210" y="4095"/>
                  </a:cubicBezTo>
                  <a:cubicBezTo>
                    <a:pt x="1349" y="4015"/>
                    <a:pt x="1418" y="3910"/>
                    <a:pt x="1418" y="3806"/>
                  </a:cubicBezTo>
                  <a:lnTo>
                    <a:pt x="957" y="134"/>
                  </a:lnTo>
                  <a:lnTo>
                    <a:pt x="956" y="134"/>
                  </a:lnTo>
                  <a:cubicBezTo>
                    <a:pt x="951" y="101"/>
                    <a:pt x="928" y="69"/>
                    <a:pt x="885" y="43"/>
                  </a:cubicBezTo>
                  <a:cubicBezTo>
                    <a:pt x="836" y="15"/>
                    <a:pt x="773" y="1"/>
                    <a:pt x="709" y="1"/>
                  </a:cubicBezTo>
                  <a:close/>
                </a:path>
              </a:pathLst>
            </a:custGeom>
            <a:solidFill>
              <a:srgbClr val="BF2878"/>
            </a:solidFill>
            <a:ln>
              <a:noFill/>
            </a:ln>
          </p:spPr>
          <p:txBody>
            <a:bodyPr spcFirstLastPara="1" wrap="square" lIns="121900" tIns="121900" rIns="121900" bIns="121900" anchor="ctr" anchorCtr="0">
              <a:noAutofit/>
            </a:bodyPr>
            <a:lstStyle/>
            <a:p>
              <a:endParaRPr sz="2400"/>
            </a:p>
          </p:txBody>
        </p:sp>
        <p:sp>
          <p:nvSpPr>
            <p:cNvPr id="1352" name="Google Shape;1352;p43"/>
            <p:cNvSpPr/>
            <p:nvPr/>
          </p:nvSpPr>
          <p:spPr>
            <a:xfrm>
              <a:off x="1466750" y="2741375"/>
              <a:ext cx="689250" cy="588825"/>
            </a:xfrm>
            <a:custGeom>
              <a:avLst/>
              <a:gdLst/>
              <a:ahLst/>
              <a:cxnLst/>
              <a:rect l="l" t="t" r="r" b="b"/>
              <a:pathLst>
                <a:path w="27570" h="23553" extrusionOk="0">
                  <a:moveTo>
                    <a:pt x="4020" y="0"/>
                  </a:moveTo>
                  <a:cubicBezTo>
                    <a:pt x="3894" y="0"/>
                    <a:pt x="3769" y="53"/>
                    <a:pt x="3681" y="156"/>
                  </a:cubicBezTo>
                  <a:cubicBezTo>
                    <a:pt x="1500" y="2688"/>
                    <a:pt x="1" y="5927"/>
                    <a:pt x="1" y="9274"/>
                  </a:cubicBezTo>
                  <a:cubicBezTo>
                    <a:pt x="1" y="16982"/>
                    <a:pt x="6571" y="23552"/>
                    <a:pt x="14280" y="23552"/>
                  </a:cubicBezTo>
                  <a:cubicBezTo>
                    <a:pt x="20231" y="23552"/>
                    <a:pt x="25540" y="19479"/>
                    <a:pt x="27491" y="13859"/>
                  </a:cubicBezTo>
                  <a:cubicBezTo>
                    <a:pt x="27569" y="13626"/>
                    <a:pt x="27446" y="13374"/>
                    <a:pt x="27215" y="13293"/>
                  </a:cubicBezTo>
                  <a:cubicBezTo>
                    <a:pt x="27166" y="13277"/>
                    <a:pt x="27117" y="13269"/>
                    <a:pt x="27069" y="13269"/>
                  </a:cubicBezTo>
                  <a:cubicBezTo>
                    <a:pt x="26885" y="13269"/>
                    <a:pt x="26712" y="13383"/>
                    <a:pt x="26647" y="13566"/>
                  </a:cubicBezTo>
                  <a:cubicBezTo>
                    <a:pt x="24821" y="18827"/>
                    <a:pt x="19851" y="22361"/>
                    <a:pt x="14280" y="22361"/>
                  </a:cubicBezTo>
                  <a:cubicBezTo>
                    <a:pt x="7063" y="22361"/>
                    <a:pt x="1191" y="16490"/>
                    <a:pt x="1191" y="9274"/>
                  </a:cubicBezTo>
                  <a:cubicBezTo>
                    <a:pt x="1191" y="6141"/>
                    <a:pt x="2315" y="3112"/>
                    <a:pt x="4358" y="737"/>
                  </a:cubicBezTo>
                  <a:cubicBezTo>
                    <a:pt x="4519" y="550"/>
                    <a:pt x="4498" y="269"/>
                    <a:pt x="4311" y="109"/>
                  </a:cubicBezTo>
                  <a:cubicBezTo>
                    <a:pt x="4226" y="36"/>
                    <a:pt x="4123" y="0"/>
                    <a:pt x="4020" y="0"/>
                  </a:cubicBezTo>
                  <a:close/>
                </a:path>
              </a:pathLst>
            </a:custGeom>
            <a:solidFill>
              <a:srgbClr val="FFDB4C"/>
            </a:solidFill>
            <a:ln>
              <a:noFill/>
            </a:ln>
          </p:spPr>
          <p:txBody>
            <a:bodyPr spcFirstLastPara="1" wrap="square" lIns="121900" tIns="121900" rIns="121900" bIns="121900" anchor="ctr" anchorCtr="0">
              <a:noAutofit/>
            </a:bodyPr>
            <a:lstStyle/>
            <a:p>
              <a:endParaRPr sz="2400"/>
            </a:p>
          </p:txBody>
        </p:sp>
        <p:sp>
          <p:nvSpPr>
            <p:cNvPr id="1353" name="Google Shape;1353;p43"/>
            <p:cNvSpPr/>
            <p:nvPr/>
          </p:nvSpPr>
          <p:spPr>
            <a:xfrm>
              <a:off x="1510975" y="2661900"/>
              <a:ext cx="625500" cy="625475"/>
            </a:xfrm>
            <a:custGeom>
              <a:avLst/>
              <a:gdLst/>
              <a:ahLst/>
              <a:cxnLst/>
              <a:rect l="l" t="t" r="r" b="b"/>
              <a:pathLst>
                <a:path w="25020" h="25019" extrusionOk="0">
                  <a:moveTo>
                    <a:pt x="12509" y="1"/>
                  </a:moveTo>
                  <a:cubicBezTo>
                    <a:pt x="9192" y="1"/>
                    <a:pt x="6011" y="1319"/>
                    <a:pt x="3665" y="3664"/>
                  </a:cubicBezTo>
                  <a:cubicBezTo>
                    <a:pt x="1318" y="6010"/>
                    <a:pt x="0" y="9192"/>
                    <a:pt x="0" y="12510"/>
                  </a:cubicBezTo>
                  <a:cubicBezTo>
                    <a:pt x="0" y="15828"/>
                    <a:pt x="1318" y="19010"/>
                    <a:pt x="3665" y="21356"/>
                  </a:cubicBezTo>
                  <a:cubicBezTo>
                    <a:pt x="6011" y="23701"/>
                    <a:pt x="9192" y="25019"/>
                    <a:pt x="12509" y="25019"/>
                  </a:cubicBezTo>
                  <a:cubicBezTo>
                    <a:pt x="15828" y="25019"/>
                    <a:pt x="19009" y="23701"/>
                    <a:pt x="21355" y="21356"/>
                  </a:cubicBezTo>
                  <a:cubicBezTo>
                    <a:pt x="23701" y="19010"/>
                    <a:pt x="25020" y="15828"/>
                    <a:pt x="25020" y="12510"/>
                  </a:cubicBezTo>
                  <a:cubicBezTo>
                    <a:pt x="25020" y="9192"/>
                    <a:pt x="23701" y="6010"/>
                    <a:pt x="21355" y="3664"/>
                  </a:cubicBezTo>
                  <a:cubicBezTo>
                    <a:pt x="19009" y="1319"/>
                    <a:pt x="15828" y="1"/>
                    <a:pt x="12509" y="1"/>
                  </a:cubicBezTo>
                  <a:close/>
                </a:path>
              </a:pathLst>
            </a:custGeom>
            <a:solidFill>
              <a:srgbClr val="CCFF66"/>
            </a:solidFill>
            <a:ln>
              <a:noFill/>
            </a:ln>
          </p:spPr>
          <p:txBody>
            <a:bodyPr spcFirstLastPara="1" wrap="square" lIns="121900" tIns="121900" rIns="121900" bIns="121900" anchor="ctr" anchorCtr="0">
              <a:noAutofit/>
            </a:bodyPr>
            <a:lstStyle/>
            <a:p>
              <a:endParaRPr sz="2400"/>
            </a:p>
          </p:txBody>
        </p:sp>
        <p:sp>
          <p:nvSpPr>
            <p:cNvPr id="1354" name="Google Shape;1354;p43"/>
            <p:cNvSpPr/>
            <p:nvPr/>
          </p:nvSpPr>
          <p:spPr>
            <a:xfrm>
              <a:off x="1860075" y="2709050"/>
              <a:ext cx="124275" cy="83800"/>
            </a:xfrm>
            <a:custGeom>
              <a:avLst/>
              <a:gdLst/>
              <a:ahLst/>
              <a:cxnLst/>
              <a:rect l="l" t="t" r="r" b="b"/>
              <a:pathLst>
                <a:path w="4971" h="3352" extrusionOk="0">
                  <a:moveTo>
                    <a:pt x="384" y="0"/>
                  </a:moveTo>
                  <a:cubicBezTo>
                    <a:pt x="134" y="0"/>
                    <a:pt x="1" y="98"/>
                    <a:pt x="205" y="371"/>
                  </a:cubicBezTo>
                  <a:cubicBezTo>
                    <a:pt x="577" y="871"/>
                    <a:pt x="881" y="1025"/>
                    <a:pt x="728" y="1419"/>
                  </a:cubicBezTo>
                  <a:cubicBezTo>
                    <a:pt x="575" y="1812"/>
                    <a:pt x="155" y="2121"/>
                    <a:pt x="170" y="2449"/>
                  </a:cubicBezTo>
                  <a:cubicBezTo>
                    <a:pt x="184" y="2771"/>
                    <a:pt x="260" y="3171"/>
                    <a:pt x="490" y="3171"/>
                  </a:cubicBezTo>
                  <a:cubicBezTo>
                    <a:pt x="494" y="3171"/>
                    <a:pt x="498" y="3171"/>
                    <a:pt x="501" y="3171"/>
                  </a:cubicBezTo>
                  <a:cubicBezTo>
                    <a:pt x="701" y="3160"/>
                    <a:pt x="1295" y="2880"/>
                    <a:pt x="1662" y="2880"/>
                  </a:cubicBezTo>
                  <a:cubicBezTo>
                    <a:pt x="1733" y="2880"/>
                    <a:pt x="1796" y="2891"/>
                    <a:pt x="1846" y="2916"/>
                  </a:cubicBezTo>
                  <a:cubicBezTo>
                    <a:pt x="2081" y="3036"/>
                    <a:pt x="2770" y="3351"/>
                    <a:pt x="3205" y="3351"/>
                  </a:cubicBezTo>
                  <a:cubicBezTo>
                    <a:pt x="3331" y="3351"/>
                    <a:pt x="3436" y="3325"/>
                    <a:pt x="3502" y="3260"/>
                  </a:cubicBezTo>
                  <a:cubicBezTo>
                    <a:pt x="3799" y="2970"/>
                    <a:pt x="3947" y="3060"/>
                    <a:pt x="4361" y="2771"/>
                  </a:cubicBezTo>
                  <a:cubicBezTo>
                    <a:pt x="4776" y="2484"/>
                    <a:pt x="4971" y="1957"/>
                    <a:pt x="4658" y="1829"/>
                  </a:cubicBezTo>
                  <a:cubicBezTo>
                    <a:pt x="4344" y="1701"/>
                    <a:pt x="4249" y="1819"/>
                    <a:pt x="3739" y="1571"/>
                  </a:cubicBezTo>
                  <a:cubicBezTo>
                    <a:pt x="3230" y="1322"/>
                    <a:pt x="3125" y="877"/>
                    <a:pt x="2577" y="765"/>
                  </a:cubicBezTo>
                  <a:cubicBezTo>
                    <a:pt x="2029" y="651"/>
                    <a:pt x="1516" y="310"/>
                    <a:pt x="1124" y="160"/>
                  </a:cubicBezTo>
                  <a:cubicBezTo>
                    <a:pt x="881" y="68"/>
                    <a:pt x="592" y="0"/>
                    <a:pt x="384" y="0"/>
                  </a:cubicBezTo>
                  <a:close/>
                </a:path>
              </a:pathLst>
            </a:custGeom>
            <a:solidFill>
              <a:srgbClr val="4C68A5"/>
            </a:solidFill>
            <a:ln>
              <a:noFill/>
            </a:ln>
          </p:spPr>
          <p:txBody>
            <a:bodyPr spcFirstLastPara="1" wrap="square" lIns="121900" tIns="121900" rIns="121900" bIns="121900" anchor="ctr" anchorCtr="0">
              <a:noAutofit/>
            </a:bodyPr>
            <a:lstStyle/>
            <a:p>
              <a:endParaRPr sz="2400"/>
            </a:p>
          </p:txBody>
        </p:sp>
        <p:sp>
          <p:nvSpPr>
            <p:cNvPr id="1355" name="Google Shape;1355;p43"/>
            <p:cNvSpPr/>
            <p:nvPr/>
          </p:nvSpPr>
          <p:spPr>
            <a:xfrm>
              <a:off x="1566750" y="2671475"/>
              <a:ext cx="294000" cy="486650"/>
            </a:xfrm>
            <a:custGeom>
              <a:avLst/>
              <a:gdLst/>
              <a:ahLst/>
              <a:cxnLst/>
              <a:rect l="l" t="t" r="r" b="b"/>
              <a:pathLst>
                <a:path w="11760" h="19466" extrusionOk="0">
                  <a:moveTo>
                    <a:pt x="7386" y="1980"/>
                  </a:moveTo>
                  <a:cubicBezTo>
                    <a:pt x="7570" y="1980"/>
                    <a:pt x="7802" y="2032"/>
                    <a:pt x="8045" y="2094"/>
                  </a:cubicBezTo>
                  <a:cubicBezTo>
                    <a:pt x="8238" y="2143"/>
                    <a:pt x="8430" y="2167"/>
                    <a:pt x="8625" y="2167"/>
                  </a:cubicBezTo>
                  <a:cubicBezTo>
                    <a:pt x="8925" y="2167"/>
                    <a:pt x="9234" y="2112"/>
                    <a:pt x="9570" y="2013"/>
                  </a:cubicBezTo>
                  <a:cubicBezTo>
                    <a:pt x="9643" y="1992"/>
                    <a:pt x="9696" y="1982"/>
                    <a:pt x="9732" y="1982"/>
                  </a:cubicBezTo>
                  <a:cubicBezTo>
                    <a:pt x="9916" y="1982"/>
                    <a:pt x="9676" y="2227"/>
                    <a:pt x="9428" y="2468"/>
                  </a:cubicBezTo>
                  <a:cubicBezTo>
                    <a:pt x="9131" y="2758"/>
                    <a:pt x="9022" y="2634"/>
                    <a:pt x="8611" y="2917"/>
                  </a:cubicBezTo>
                  <a:cubicBezTo>
                    <a:pt x="8307" y="3126"/>
                    <a:pt x="7961" y="3209"/>
                    <a:pt x="7691" y="3209"/>
                  </a:cubicBezTo>
                  <a:cubicBezTo>
                    <a:pt x="7596" y="3209"/>
                    <a:pt x="7510" y="3199"/>
                    <a:pt x="7439" y="3180"/>
                  </a:cubicBezTo>
                  <a:cubicBezTo>
                    <a:pt x="7168" y="3109"/>
                    <a:pt x="6925" y="2475"/>
                    <a:pt x="7017" y="2182"/>
                  </a:cubicBezTo>
                  <a:cubicBezTo>
                    <a:pt x="7063" y="2033"/>
                    <a:pt x="7200" y="1980"/>
                    <a:pt x="7386" y="1980"/>
                  </a:cubicBezTo>
                  <a:close/>
                  <a:moveTo>
                    <a:pt x="7208" y="0"/>
                  </a:moveTo>
                  <a:cubicBezTo>
                    <a:pt x="4317" y="733"/>
                    <a:pt x="1736" y="2488"/>
                    <a:pt x="0" y="4986"/>
                  </a:cubicBezTo>
                  <a:cubicBezTo>
                    <a:pt x="26" y="5347"/>
                    <a:pt x="95" y="5698"/>
                    <a:pt x="200" y="6008"/>
                  </a:cubicBezTo>
                  <a:cubicBezTo>
                    <a:pt x="443" y="6732"/>
                    <a:pt x="891" y="6992"/>
                    <a:pt x="1428" y="7337"/>
                  </a:cubicBezTo>
                  <a:cubicBezTo>
                    <a:pt x="1966" y="7682"/>
                    <a:pt x="1652" y="7936"/>
                    <a:pt x="1802" y="8395"/>
                  </a:cubicBezTo>
                  <a:cubicBezTo>
                    <a:pt x="1950" y="8852"/>
                    <a:pt x="1993" y="9102"/>
                    <a:pt x="2246" y="9417"/>
                  </a:cubicBezTo>
                  <a:cubicBezTo>
                    <a:pt x="2501" y="9731"/>
                    <a:pt x="1918" y="9901"/>
                    <a:pt x="1639" y="10226"/>
                  </a:cubicBezTo>
                  <a:cubicBezTo>
                    <a:pt x="1360" y="10551"/>
                    <a:pt x="1240" y="10747"/>
                    <a:pt x="1202" y="11617"/>
                  </a:cubicBezTo>
                  <a:cubicBezTo>
                    <a:pt x="1164" y="12488"/>
                    <a:pt x="1695" y="13419"/>
                    <a:pt x="1807" y="13808"/>
                  </a:cubicBezTo>
                  <a:cubicBezTo>
                    <a:pt x="1919" y="14195"/>
                    <a:pt x="1392" y="14382"/>
                    <a:pt x="1242" y="15042"/>
                  </a:cubicBezTo>
                  <a:cubicBezTo>
                    <a:pt x="1094" y="15701"/>
                    <a:pt x="405" y="17331"/>
                    <a:pt x="629" y="18494"/>
                  </a:cubicBezTo>
                  <a:cubicBezTo>
                    <a:pt x="760" y="19172"/>
                    <a:pt x="950" y="19466"/>
                    <a:pt x="1126" y="19466"/>
                  </a:cubicBezTo>
                  <a:cubicBezTo>
                    <a:pt x="1251" y="19466"/>
                    <a:pt x="1369" y="19316"/>
                    <a:pt x="1453" y="19048"/>
                  </a:cubicBezTo>
                  <a:cubicBezTo>
                    <a:pt x="1656" y="18405"/>
                    <a:pt x="1690" y="17735"/>
                    <a:pt x="2238" y="17412"/>
                  </a:cubicBezTo>
                  <a:cubicBezTo>
                    <a:pt x="2787" y="17087"/>
                    <a:pt x="3468" y="17505"/>
                    <a:pt x="4060" y="16748"/>
                  </a:cubicBezTo>
                  <a:cubicBezTo>
                    <a:pt x="4650" y="15991"/>
                    <a:pt x="4793" y="16097"/>
                    <a:pt x="5306" y="15964"/>
                  </a:cubicBezTo>
                  <a:cubicBezTo>
                    <a:pt x="5818" y="15832"/>
                    <a:pt x="5740" y="15511"/>
                    <a:pt x="6373" y="14997"/>
                  </a:cubicBezTo>
                  <a:cubicBezTo>
                    <a:pt x="7006" y="14483"/>
                    <a:pt x="7364" y="13904"/>
                    <a:pt x="6929" y="13416"/>
                  </a:cubicBezTo>
                  <a:cubicBezTo>
                    <a:pt x="6493" y="12926"/>
                    <a:pt x="6120" y="12809"/>
                    <a:pt x="5910" y="11978"/>
                  </a:cubicBezTo>
                  <a:cubicBezTo>
                    <a:pt x="5701" y="11148"/>
                    <a:pt x="5224" y="10233"/>
                    <a:pt x="4693" y="9597"/>
                  </a:cubicBezTo>
                  <a:cubicBezTo>
                    <a:pt x="4164" y="8960"/>
                    <a:pt x="2913" y="8979"/>
                    <a:pt x="2534" y="8682"/>
                  </a:cubicBezTo>
                  <a:cubicBezTo>
                    <a:pt x="2157" y="8386"/>
                    <a:pt x="2212" y="7465"/>
                    <a:pt x="2365" y="7159"/>
                  </a:cubicBezTo>
                  <a:cubicBezTo>
                    <a:pt x="2520" y="6854"/>
                    <a:pt x="2234" y="6646"/>
                    <a:pt x="1896" y="6601"/>
                  </a:cubicBezTo>
                  <a:cubicBezTo>
                    <a:pt x="1557" y="6555"/>
                    <a:pt x="1464" y="6288"/>
                    <a:pt x="1545" y="5843"/>
                  </a:cubicBezTo>
                  <a:cubicBezTo>
                    <a:pt x="1608" y="5489"/>
                    <a:pt x="2153" y="5251"/>
                    <a:pt x="2643" y="5251"/>
                  </a:cubicBezTo>
                  <a:cubicBezTo>
                    <a:pt x="2772" y="5251"/>
                    <a:pt x="2897" y="5267"/>
                    <a:pt x="3009" y="5302"/>
                  </a:cubicBezTo>
                  <a:cubicBezTo>
                    <a:pt x="3545" y="5471"/>
                    <a:pt x="3728" y="5822"/>
                    <a:pt x="3562" y="6534"/>
                  </a:cubicBezTo>
                  <a:cubicBezTo>
                    <a:pt x="3397" y="7246"/>
                    <a:pt x="3707" y="7757"/>
                    <a:pt x="4139" y="8069"/>
                  </a:cubicBezTo>
                  <a:cubicBezTo>
                    <a:pt x="4220" y="8127"/>
                    <a:pt x="4282" y="8153"/>
                    <a:pt x="4328" y="8153"/>
                  </a:cubicBezTo>
                  <a:cubicBezTo>
                    <a:pt x="4529" y="8153"/>
                    <a:pt x="4433" y="7672"/>
                    <a:pt x="4267" y="7285"/>
                  </a:cubicBezTo>
                  <a:cubicBezTo>
                    <a:pt x="4063" y="6807"/>
                    <a:pt x="4164" y="6488"/>
                    <a:pt x="4721" y="5839"/>
                  </a:cubicBezTo>
                  <a:cubicBezTo>
                    <a:pt x="5278" y="5190"/>
                    <a:pt x="5886" y="5500"/>
                    <a:pt x="6633" y="4997"/>
                  </a:cubicBezTo>
                  <a:cubicBezTo>
                    <a:pt x="6851" y="4850"/>
                    <a:pt x="6996" y="4793"/>
                    <a:pt x="7102" y="4793"/>
                  </a:cubicBezTo>
                  <a:cubicBezTo>
                    <a:pt x="7360" y="4793"/>
                    <a:pt x="7394" y="5126"/>
                    <a:pt x="7711" y="5308"/>
                  </a:cubicBezTo>
                  <a:cubicBezTo>
                    <a:pt x="7831" y="5378"/>
                    <a:pt x="7922" y="5409"/>
                    <a:pt x="7996" y="5409"/>
                  </a:cubicBezTo>
                  <a:cubicBezTo>
                    <a:pt x="8198" y="5409"/>
                    <a:pt x="8284" y="5185"/>
                    <a:pt x="8538" y="4921"/>
                  </a:cubicBezTo>
                  <a:cubicBezTo>
                    <a:pt x="8620" y="4836"/>
                    <a:pt x="8707" y="4805"/>
                    <a:pt x="8801" y="4805"/>
                  </a:cubicBezTo>
                  <a:cubicBezTo>
                    <a:pt x="9063" y="4805"/>
                    <a:pt x="9378" y="5046"/>
                    <a:pt x="9767" y="5046"/>
                  </a:cubicBezTo>
                  <a:cubicBezTo>
                    <a:pt x="9835" y="5046"/>
                    <a:pt x="9905" y="5038"/>
                    <a:pt x="9978" y="5021"/>
                  </a:cubicBezTo>
                  <a:cubicBezTo>
                    <a:pt x="10615" y="4868"/>
                    <a:pt x="9799" y="3906"/>
                    <a:pt x="10056" y="3457"/>
                  </a:cubicBezTo>
                  <a:cubicBezTo>
                    <a:pt x="10315" y="3010"/>
                    <a:pt x="10780" y="3216"/>
                    <a:pt x="10802" y="2398"/>
                  </a:cubicBezTo>
                  <a:cubicBezTo>
                    <a:pt x="10824" y="1581"/>
                    <a:pt x="11198" y="1699"/>
                    <a:pt x="11492" y="1509"/>
                  </a:cubicBezTo>
                  <a:cubicBezTo>
                    <a:pt x="11759" y="1336"/>
                    <a:pt x="11595" y="1001"/>
                    <a:pt x="11016" y="1001"/>
                  </a:cubicBezTo>
                  <a:cubicBezTo>
                    <a:pt x="10957" y="1001"/>
                    <a:pt x="10894" y="1004"/>
                    <a:pt x="10826" y="1012"/>
                  </a:cubicBezTo>
                  <a:cubicBezTo>
                    <a:pt x="10618" y="1035"/>
                    <a:pt x="10349" y="1049"/>
                    <a:pt x="10060" y="1049"/>
                  </a:cubicBezTo>
                  <a:cubicBezTo>
                    <a:pt x="9336" y="1049"/>
                    <a:pt x="8483" y="957"/>
                    <a:pt x="8110" y="672"/>
                  </a:cubicBezTo>
                  <a:cubicBezTo>
                    <a:pt x="7851" y="472"/>
                    <a:pt x="7550" y="218"/>
                    <a:pt x="7208" y="0"/>
                  </a:cubicBezTo>
                  <a:close/>
                </a:path>
              </a:pathLst>
            </a:custGeom>
            <a:solidFill>
              <a:srgbClr val="4C68A5"/>
            </a:solidFill>
            <a:ln>
              <a:noFill/>
            </a:ln>
          </p:spPr>
          <p:txBody>
            <a:bodyPr spcFirstLastPara="1" wrap="square" lIns="121900" tIns="121900" rIns="121900" bIns="121900" anchor="ctr" anchorCtr="0">
              <a:noAutofit/>
            </a:bodyPr>
            <a:lstStyle/>
            <a:p>
              <a:endParaRPr sz="2400"/>
            </a:p>
          </p:txBody>
        </p:sp>
        <p:sp>
          <p:nvSpPr>
            <p:cNvPr id="1356" name="Google Shape;1356;p43"/>
            <p:cNvSpPr/>
            <p:nvPr/>
          </p:nvSpPr>
          <p:spPr>
            <a:xfrm>
              <a:off x="1847450" y="2837325"/>
              <a:ext cx="295150" cy="387625"/>
            </a:xfrm>
            <a:custGeom>
              <a:avLst/>
              <a:gdLst/>
              <a:ahLst/>
              <a:cxnLst/>
              <a:rect l="l" t="t" r="r" b="b"/>
              <a:pathLst>
                <a:path w="11806" h="15505" extrusionOk="0">
                  <a:moveTo>
                    <a:pt x="8713" y="1"/>
                  </a:moveTo>
                  <a:cubicBezTo>
                    <a:pt x="8660" y="1"/>
                    <a:pt x="8607" y="10"/>
                    <a:pt x="8555" y="31"/>
                  </a:cubicBezTo>
                  <a:cubicBezTo>
                    <a:pt x="8220" y="160"/>
                    <a:pt x="7482" y="164"/>
                    <a:pt x="7039" y="172"/>
                  </a:cubicBezTo>
                  <a:cubicBezTo>
                    <a:pt x="6597" y="179"/>
                    <a:pt x="6314" y="325"/>
                    <a:pt x="6154" y="746"/>
                  </a:cubicBezTo>
                  <a:cubicBezTo>
                    <a:pt x="6022" y="1092"/>
                    <a:pt x="5989" y="1309"/>
                    <a:pt x="5823" y="1309"/>
                  </a:cubicBezTo>
                  <a:cubicBezTo>
                    <a:pt x="5787" y="1309"/>
                    <a:pt x="5745" y="1298"/>
                    <a:pt x="5694" y="1277"/>
                  </a:cubicBezTo>
                  <a:cubicBezTo>
                    <a:pt x="5407" y="1159"/>
                    <a:pt x="5182" y="940"/>
                    <a:pt x="5151" y="665"/>
                  </a:cubicBezTo>
                  <a:cubicBezTo>
                    <a:pt x="5131" y="493"/>
                    <a:pt x="5027" y="329"/>
                    <a:pt x="4849" y="329"/>
                  </a:cubicBezTo>
                  <a:cubicBezTo>
                    <a:pt x="4743" y="329"/>
                    <a:pt x="4612" y="387"/>
                    <a:pt x="4456" y="535"/>
                  </a:cubicBezTo>
                  <a:cubicBezTo>
                    <a:pt x="4037" y="933"/>
                    <a:pt x="4022" y="1166"/>
                    <a:pt x="4211" y="1313"/>
                  </a:cubicBezTo>
                  <a:cubicBezTo>
                    <a:pt x="4402" y="1460"/>
                    <a:pt x="4697" y="1640"/>
                    <a:pt x="4311" y="1931"/>
                  </a:cubicBezTo>
                  <a:cubicBezTo>
                    <a:pt x="3926" y="2222"/>
                    <a:pt x="3604" y="1945"/>
                    <a:pt x="3271" y="2252"/>
                  </a:cubicBezTo>
                  <a:cubicBezTo>
                    <a:pt x="2938" y="2558"/>
                    <a:pt x="2617" y="2929"/>
                    <a:pt x="2814" y="3048"/>
                  </a:cubicBezTo>
                  <a:cubicBezTo>
                    <a:pt x="2923" y="3115"/>
                    <a:pt x="3196" y="3170"/>
                    <a:pt x="3460" y="3170"/>
                  </a:cubicBezTo>
                  <a:cubicBezTo>
                    <a:pt x="3676" y="3170"/>
                    <a:pt x="3885" y="3133"/>
                    <a:pt x="3995" y="3036"/>
                  </a:cubicBezTo>
                  <a:cubicBezTo>
                    <a:pt x="4118" y="2928"/>
                    <a:pt x="4186" y="2898"/>
                    <a:pt x="4267" y="2898"/>
                  </a:cubicBezTo>
                  <a:cubicBezTo>
                    <a:pt x="4347" y="2898"/>
                    <a:pt x="4441" y="2927"/>
                    <a:pt x="4613" y="2937"/>
                  </a:cubicBezTo>
                  <a:cubicBezTo>
                    <a:pt x="4959" y="2959"/>
                    <a:pt x="5263" y="3110"/>
                    <a:pt x="5411" y="3393"/>
                  </a:cubicBezTo>
                  <a:cubicBezTo>
                    <a:pt x="5558" y="3676"/>
                    <a:pt x="5943" y="3761"/>
                    <a:pt x="5862" y="4018"/>
                  </a:cubicBezTo>
                  <a:cubicBezTo>
                    <a:pt x="5781" y="4275"/>
                    <a:pt x="5544" y="4464"/>
                    <a:pt x="5565" y="4588"/>
                  </a:cubicBezTo>
                  <a:cubicBezTo>
                    <a:pt x="5571" y="4623"/>
                    <a:pt x="5592" y="4635"/>
                    <a:pt x="5620" y="4635"/>
                  </a:cubicBezTo>
                  <a:cubicBezTo>
                    <a:pt x="5694" y="4635"/>
                    <a:pt x="5814" y="4549"/>
                    <a:pt x="5814" y="4549"/>
                  </a:cubicBezTo>
                  <a:cubicBezTo>
                    <a:pt x="5814" y="4549"/>
                    <a:pt x="5821" y="4769"/>
                    <a:pt x="5866" y="4769"/>
                  </a:cubicBezTo>
                  <a:cubicBezTo>
                    <a:pt x="5876" y="4769"/>
                    <a:pt x="5889" y="4757"/>
                    <a:pt x="5904" y="4728"/>
                  </a:cubicBezTo>
                  <a:cubicBezTo>
                    <a:pt x="5971" y="4597"/>
                    <a:pt x="6078" y="4268"/>
                    <a:pt x="6186" y="4268"/>
                  </a:cubicBezTo>
                  <a:cubicBezTo>
                    <a:pt x="6206" y="4268"/>
                    <a:pt x="6225" y="4278"/>
                    <a:pt x="6244" y="4302"/>
                  </a:cubicBezTo>
                  <a:cubicBezTo>
                    <a:pt x="6371" y="4460"/>
                    <a:pt x="6645" y="4339"/>
                    <a:pt x="6675" y="4614"/>
                  </a:cubicBezTo>
                  <a:cubicBezTo>
                    <a:pt x="6705" y="4888"/>
                    <a:pt x="6753" y="5016"/>
                    <a:pt x="7093" y="5155"/>
                  </a:cubicBezTo>
                  <a:cubicBezTo>
                    <a:pt x="7433" y="5293"/>
                    <a:pt x="7708" y="5351"/>
                    <a:pt x="7675" y="5546"/>
                  </a:cubicBezTo>
                  <a:cubicBezTo>
                    <a:pt x="7646" y="5728"/>
                    <a:pt x="7688" y="6082"/>
                    <a:pt x="7454" y="6082"/>
                  </a:cubicBezTo>
                  <a:cubicBezTo>
                    <a:pt x="7435" y="6082"/>
                    <a:pt x="7414" y="6079"/>
                    <a:pt x="7392" y="6075"/>
                  </a:cubicBezTo>
                  <a:cubicBezTo>
                    <a:pt x="7089" y="6009"/>
                    <a:pt x="6951" y="5790"/>
                    <a:pt x="6682" y="5617"/>
                  </a:cubicBezTo>
                  <a:cubicBezTo>
                    <a:pt x="6414" y="5445"/>
                    <a:pt x="6106" y="5495"/>
                    <a:pt x="5827" y="5348"/>
                  </a:cubicBezTo>
                  <a:cubicBezTo>
                    <a:pt x="5548" y="5201"/>
                    <a:pt x="5540" y="4668"/>
                    <a:pt x="5214" y="4301"/>
                  </a:cubicBezTo>
                  <a:cubicBezTo>
                    <a:pt x="4888" y="3934"/>
                    <a:pt x="4502" y="3577"/>
                    <a:pt x="3763" y="3492"/>
                  </a:cubicBezTo>
                  <a:cubicBezTo>
                    <a:pt x="3669" y="3482"/>
                    <a:pt x="3570" y="3477"/>
                    <a:pt x="3470" y="3477"/>
                  </a:cubicBezTo>
                  <a:cubicBezTo>
                    <a:pt x="2784" y="3477"/>
                    <a:pt x="1988" y="3713"/>
                    <a:pt x="1475" y="4039"/>
                  </a:cubicBezTo>
                  <a:cubicBezTo>
                    <a:pt x="886" y="4413"/>
                    <a:pt x="317" y="4442"/>
                    <a:pt x="158" y="5507"/>
                  </a:cubicBezTo>
                  <a:cubicBezTo>
                    <a:pt x="0" y="6574"/>
                    <a:pt x="33" y="6937"/>
                    <a:pt x="305" y="7287"/>
                  </a:cubicBezTo>
                  <a:cubicBezTo>
                    <a:pt x="578" y="7638"/>
                    <a:pt x="1331" y="7670"/>
                    <a:pt x="1692" y="7929"/>
                  </a:cubicBezTo>
                  <a:cubicBezTo>
                    <a:pt x="2051" y="8188"/>
                    <a:pt x="2656" y="8791"/>
                    <a:pt x="2400" y="9886"/>
                  </a:cubicBezTo>
                  <a:cubicBezTo>
                    <a:pt x="2144" y="10983"/>
                    <a:pt x="2224" y="10918"/>
                    <a:pt x="1826" y="11528"/>
                  </a:cubicBezTo>
                  <a:cubicBezTo>
                    <a:pt x="1427" y="12139"/>
                    <a:pt x="1238" y="12844"/>
                    <a:pt x="1222" y="13545"/>
                  </a:cubicBezTo>
                  <a:cubicBezTo>
                    <a:pt x="1208" y="14246"/>
                    <a:pt x="1320" y="15105"/>
                    <a:pt x="1716" y="15347"/>
                  </a:cubicBezTo>
                  <a:cubicBezTo>
                    <a:pt x="1891" y="15454"/>
                    <a:pt x="2090" y="15505"/>
                    <a:pt x="2290" y="15505"/>
                  </a:cubicBezTo>
                  <a:cubicBezTo>
                    <a:pt x="2539" y="15505"/>
                    <a:pt x="2790" y="15426"/>
                    <a:pt x="3000" y="15280"/>
                  </a:cubicBezTo>
                  <a:cubicBezTo>
                    <a:pt x="3379" y="15016"/>
                    <a:pt x="3882" y="14352"/>
                    <a:pt x="4417" y="14049"/>
                  </a:cubicBezTo>
                  <a:cubicBezTo>
                    <a:pt x="4953" y="13746"/>
                    <a:pt x="5619" y="13780"/>
                    <a:pt x="5698" y="13247"/>
                  </a:cubicBezTo>
                  <a:cubicBezTo>
                    <a:pt x="5777" y="12712"/>
                    <a:pt x="6336" y="11769"/>
                    <a:pt x="6753" y="11754"/>
                  </a:cubicBezTo>
                  <a:cubicBezTo>
                    <a:pt x="7172" y="11738"/>
                    <a:pt x="8090" y="11526"/>
                    <a:pt x="8234" y="11072"/>
                  </a:cubicBezTo>
                  <a:cubicBezTo>
                    <a:pt x="8376" y="10617"/>
                    <a:pt x="8279" y="10176"/>
                    <a:pt x="9074" y="9984"/>
                  </a:cubicBezTo>
                  <a:cubicBezTo>
                    <a:pt x="9870" y="9793"/>
                    <a:pt x="9805" y="10096"/>
                    <a:pt x="10327" y="9554"/>
                  </a:cubicBezTo>
                  <a:cubicBezTo>
                    <a:pt x="10522" y="9353"/>
                    <a:pt x="10755" y="9285"/>
                    <a:pt x="10972" y="9282"/>
                  </a:cubicBezTo>
                  <a:lnTo>
                    <a:pt x="10981" y="9248"/>
                  </a:lnTo>
                  <a:cubicBezTo>
                    <a:pt x="11806" y="6626"/>
                    <a:pt x="11722" y="3932"/>
                    <a:pt x="10904" y="1513"/>
                  </a:cubicBezTo>
                  <a:cubicBezTo>
                    <a:pt x="10837" y="1537"/>
                    <a:pt x="10770" y="1552"/>
                    <a:pt x="10703" y="1552"/>
                  </a:cubicBezTo>
                  <a:cubicBezTo>
                    <a:pt x="10628" y="1552"/>
                    <a:pt x="10553" y="1533"/>
                    <a:pt x="10480" y="1488"/>
                  </a:cubicBezTo>
                  <a:cubicBezTo>
                    <a:pt x="9985" y="1185"/>
                    <a:pt x="9518" y="892"/>
                    <a:pt x="9389" y="558"/>
                  </a:cubicBezTo>
                  <a:cubicBezTo>
                    <a:pt x="9280" y="275"/>
                    <a:pt x="8999" y="1"/>
                    <a:pt x="8713" y="1"/>
                  </a:cubicBezTo>
                  <a:close/>
                </a:path>
              </a:pathLst>
            </a:custGeom>
            <a:solidFill>
              <a:srgbClr val="4C68A5"/>
            </a:solidFill>
            <a:ln>
              <a:noFill/>
            </a:ln>
          </p:spPr>
          <p:txBody>
            <a:bodyPr spcFirstLastPara="1" wrap="square" lIns="121900" tIns="121900" rIns="121900" bIns="121900" anchor="ctr" anchorCtr="0">
              <a:noAutofit/>
            </a:bodyPr>
            <a:lstStyle/>
            <a:p>
              <a:endParaRPr sz="2400"/>
            </a:p>
          </p:txBody>
        </p:sp>
        <p:sp>
          <p:nvSpPr>
            <p:cNvPr id="1357" name="Google Shape;1357;p43"/>
            <p:cNvSpPr/>
            <p:nvPr/>
          </p:nvSpPr>
          <p:spPr>
            <a:xfrm>
              <a:off x="1978050" y="3187600"/>
              <a:ext cx="42300" cy="30225"/>
            </a:xfrm>
            <a:custGeom>
              <a:avLst/>
              <a:gdLst/>
              <a:ahLst/>
              <a:cxnLst/>
              <a:rect l="l" t="t" r="r" b="b"/>
              <a:pathLst>
                <a:path w="1692" h="1209" extrusionOk="0">
                  <a:moveTo>
                    <a:pt x="1088" y="0"/>
                  </a:moveTo>
                  <a:cubicBezTo>
                    <a:pt x="992" y="0"/>
                    <a:pt x="929" y="79"/>
                    <a:pt x="764" y="179"/>
                  </a:cubicBezTo>
                  <a:cubicBezTo>
                    <a:pt x="510" y="335"/>
                    <a:pt x="167" y="491"/>
                    <a:pt x="118" y="740"/>
                  </a:cubicBezTo>
                  <a:cubicBezTo>
                    <a:pt x="76" y="957"/>
                    <a:pt x="0" y="1208"/>
                    <a:pt x="155" y="1208"/>
                  </a:cubicBezTo>
                  <a:cubicBezTo>
                    <a:pt x="178" y="1208"/>
                    <a:pt x="206" y="1203"/>
                    <a:pt x="241" y="1190"/>
                  </a:cubicBezTo>
                  <a:cubicBezTo>
                    <a:pt x="506" y="1097"/>
                    <a:pt x="520" y="867"/>
                    <a:pt x="848" y="853"/>
                  </a:cubicBezTo>
                  <a:cubicBezTo>
                    <a:pt x="1176" y="837"/>
                    <a:pt x="1691" y="323"/>
                    <a:pt x="1295" y="81"/>
                  </a:cubicBezTo>
                  <a:cubicBezTo>
                    <a:pt x="1202" y="24"/>
                    <a:pt x="1140" y="0"/>
                    <a:pt x="1088" y="0"/>
                  </a:cubicBezTo>
                  <a:close/>
                </a:path>
              </a:pathLst>
            </a:custGeom>
            <a:solidFill>
              <a:srgbClr val="4C68A5"/>
            </a:solidFill>
            <a:ln>
              <a:noFill/>
            </a:ln>
          </p:spPr>
          <p:txBody>
            <a:bodyPr spcFirstLastPara="1" wrap="square" lIns="121900" tIns="121900" rIns="121900" bIns="121900" anchor="ctr" anchorCtr="0">
              <a:noAutofit/>
            </a:bodyPr>
            <a:lstStyle/>
            <a:p>
              <a:endParaRPr sz="2400"/>
            </a:p>
          </p:txBody>
        </p:sp>
      </p:grpSp>
      <p:sp>
        <p:nvSpPr>
          <p:cNvPr id="56" name="TextBox 55"/>
          <p:cNvSpPr txBox="1"/>
          <p:nvPr/>
        </p:nvSpPr>
        <p:spPr>
          <a:xfrm>
            <a:off x="2099994" y="586745"/>
            <a:ext cx="4561838" cy="523220"/>
          </a:xfrm>
          <a:prstGeom prst="rect">
            <a:avLst/>
          </a:prstGeom>
          <a:solidFill>
            <a:srgbClr val="CCFF66"/>
          </a:solidFill>
          <a:ln w="19050">
            <a:solidFill>
              <a:schemeClr val="accent6">
                <a:lumMod val="50000"/>
              </a:schemeClr>
            </a:solidFill>
          </a:ln>
        </p:spPr>
        <p:txBody>
          <a:bodyPr wrap="square" rtlCol="0">
            <a:spAutoFit/>
          </a:bodyPr>
          <a:lstStyle/>
          <a:p>
            <a:pPr algn="ctr" rtl="1"/>
            <a:r>
              <a:rPr lang="fa-IR" sz="2800" b="1" dirty="0">
                <a:solidFill>
                  <a:schemeClr val="bg2">
                    <a:lumMod val="25000"/>
                  </a:schemeClr>
                </a:solidFill>
                <a:cs typeface="B Nazanin" panose="00000400000000000000" pitchFamily="2" charset="-78"/>
              </a:rPr>
              <a:t>پیشنهادهای پژوهشی</a:t>
            </a:r>
          </a:p>
        </p:txBody>
      </p:sp>
      <p:sp>
        <p:nvSpPr>
          <p:cNvPr id="2" name="Title 1"/>
          <p:cNvSpPr>
            <a:spLocks noGrp="1"/>
          </p:cNvSpPr>
          <p:nvPr>
            <p:ph type="title"/>
          </p:nvPr>
        </p:nvSpPr>
        <p:spPr>
          <a:xfrm>
            <a:off x="81661" y="1628967"/>
            <a:ext cx="6804515" cy="4247984"/>
          </a:xfrm>
          <a:ln w="57150" cmpd="thinThick">
            <a:solidFill>
              <a:srgbClr val="CCFF66"/>
            </a:solidFill>
            <a:prstDash val="lgDashDot"/>
          </a:ln>
        </p:spPr>
        <p:txBody>
          <a:bodyPr/>
          <a:lstStyle/>
          <a:p>
            <a:pPr lvl="0" algn="r" rtl="1">
              <a:lnSpc>
                <a:spcPct val="100000"/>
              </a:lnSpc>
            </a:pPr>
            <a:endParaRPr lang="en-US" sz="1800" dirty="0">
              <a:solidFill>
                <a:schemeClr val="tx1"/>
              </a:solidFill>
              <a:cs typeface="B Nazanin" panose="00000400000000000000" pitchFamily="2" charset="-78"/>
            </a:endParaRPr>
          </a:p>
        </p:txBody>
      </p:sp>
      <p:sp>
        <p:nvSpPr>
          <p:cNvPr id="4" name="TextBox 3"/>
          <p:cNvSpPr txBox="1"/>
          <p:nvPr/>
        </p:nvSpPr>
        <p:spPr>
          <a:xfrm>
            <a:off x="194842" y="1710732"/>
            <a:ext cx="6721421" cy="4154984"/>
          </a:xfrm>
          <a:prstGeom prst="rect">
            <a:avLst/>
          </a:prstGeom>
          <a:noFill/>
        </p:spPr>
        <p:txBody>
          <a:bodyPr wrap="square" rtlCol="0">
            <a:spAutoFit/>
          </a:bodyPr>
          <a:lstStyle/>
          <a:p>
            <a:pPr lvl="0" algn="just" rtl="1"/>
            <a:r>
              <a:rPr lang="fa-IR" sz="2400" dirty="0">
                <a:effectLst/>
                <a:latin typeface="Times New Roman" panose="02020603050405020304" pitchFamily="18" charset="0"/>
                <a:ea typeface="Calibri" panose="020F0502020204030204" pitchFamily="34" charset="0"/>
                <a:cs typeface="B Nazanin" panose="00000400000000000000" pitchFamily="2" charset="-78"/>
              </a:rPr>
              <a:t>متناسب با اجرای این پژوهش می‌توان پیشنهاداتی نیز در راستای اجرای </a:t>
            </a:r>
            <a:r>
              <a:rPr lang="fa-IR" sz="2400" dirty="0" err="1">
                <a:effectLst/>
                <a:latin typeface="Times New Roman" panose="02020603050405020304" pitchFamily="18" charset="0"/>
                <a:ea typeface="Calibri" panose="020F0502020204030204" pitchFamily="34" charset="0"/>
                <a:cs typeface="B Nazanin" panose="00000400000000000000" pitchFamily="2" charset="-78"/>
              </a:rPr>
              <a:t>پژوهش‌های</a:t>
            </a:r>
            <a:r>
              <a:rPr lang="fa-IR" sz="2400" dirty="0">
                <a:effectLst/>
                <a:latin typeface="Times New Roman" panose="02020603050405020304" pitchFamily="18" charset="0"/>
                <a:ea typeface="Calibri" panose="020F0502020204030204" pitchFamily="34" charset="0"/>
                <a:cs typeface="B Nazanin" panose="00000400000000000000" pitchFamily="2" charset="-78"/>
              </a:rPr>
              <a:t> بیشتر توسط سایر پژوهشگران مطرح نمود:</a:t>
            </a:r>
          </a:p>
          <a:p>
            <a:pPr lvl="0" algn="just" rtl="1"/>
            <a:endParaRPr lang="fa-IR" sz="2400" dirty="0">
              <a:effectLst/>
              <a:latin typeface="Times New Roman" panose="02020603050405020304" pitchFamily="18" charset="0"/>
              <a:ea typeface="Calibri" panose="020F0502020204030204" pitchFamily="34" charset="0"/>
              <a:cs typeface="B Nazanin" panose="00000400000000000000" pitchFamily="2" charset="-78"/>
            </a:endParaRPr>
          </a:p>
          <a:p>
            <a:pPr marL="342900" lvl="0" indent="-342900" algn="just" rtl="1">
              <a:buFont typeface="Wingdings" panose="05000000000000000000" pitchFamily="2" charset="2"/>
              <a:buChar char=""/>
            </a:pPr>
            <a:r>
              <a:rPr lang="fa-IR" sz="2400" dirty="0">
                <a:effectLst/>
                <a:latin typeface="Times New Roman" panose="02020603050405020304" pitchFamily="18" charset="0"/>
                <a:ea typeface="Calibri" panose="020F0502020204030204" pitchFamily="34" charset="0"/>
                <a:cs typeface="B Nazanin" panose="00000400000000000000" pitchFamily="2" charset="-78"/>
              </a:rPr>
              <a:t>بررسی نقش پیاده سازی مدل متاورس در بهبود عملکرد تحصیلی دانش آموزان.</a:t>
            </a:r>
          </a:p>
          <a:p>
            <a:pPr marL="342900" lvl="0" indent="-342900" algn="just" rtl="1">
              <a:buFont typeface="Wingdings" panose="05000000000000000000" pitchFamily="2" charset="2"/>
              <a:buChar char=""/>
            </a:pPr>
            <a:r>
              <a:rPr lang="fa-IR" sz="2400" dirty="0">
                <a:effectLst/>
                <a:latin typeface="Times New Roman" panose="02020603050405020304" pitchFamily="18" charset="0"/>
                <a:ea typeface="Calibri" panose="020F0502020204030204" pitchFamily="34" charset="0"/>
                <a:cs typeface="B Nazanin" panose="00000400000000000000" pitchFamily="2" charset="-78"/>
              </a:rPr>
              <a:t>تبیین ارتباط بین پیاده سازی متاورس و افزایش سطح مشارکت در یادگیری دانش‌آموزان.</a:t>
            </a:r>
          </a:p>
          <a:p>
            <a:pPr marL="342900" lvl="0" indent="-342900" algn="just" rtl="1">
              <a:buFont typeface="Wingdings" panose="05000000000000000000" pitchFamily="2" charset="2"/>
              <a:buChar char=""/>
            </a:pPr>
            <a:r>
              <a:rPr lang="fa-IR" sz="2400" dirty="0">
                <a:effectLst/>
                <a:latin typeface="Times New Roman" panose="02020603050405020304" pitchFamily="18" charset="0"/>
                <a:ea typeface="Calibri" panose="020F0502020204030204" pitchFamily="34" charset="0"/>
                <a:cs typeface="B Nazanin" panose="00000400000000000000" pitchFamily="2" charset="-78"/>
              </a:rPr>
              <a:t>استفاده از رویکرد های شبکه عصبی و هوش مصنوعی در پیاده سازی متاورس به صورت </a:t>
            </a:r>
            <a:r>
              <a:rPr lang="fa-IR" sz="2400" dirty="0" err="1">
                <a:effectLst/>
                <a:latin typeface="Times New Roman" panose="02020603050405020304" pitchFamily="18" charset="0"/>
                <a:ea typeface="Calibri" panose="020F0502020204030204" pitchFamily="34" charset="0"/>
                <a:cs typeface="B Nazanin" panose="00000400000000000000" pitchFamily="2" charset="-78"/>
              </a:rPr>
              <a:t>اثربخش</a:t>
            </a:r>
            <a:r>
              <a:rPr lang="fa-IR" sz="2400" dirty="0">
                <a:effectLst/>
                <a:latin typeface="Times New Roman" panose="02020603050405020304" pitchFamily="18" charset="0"/>
                <a:ea typeface="Calibri" panose="020F0502020204030204" pitchFamily="34" charset="0"/>
                <a:cs typeface="B Nazanin" panose="00000400000000000000" pitchFamily="2" charset="-78"/>
              </a:rPr>
              <a:t>.</a:t>
            </a:r>
          </a:p>
          <a:p>
            <a:pPr marL="342900" lvl="0" indent="-342900" algn="just" rtl="1">
              <a:buFont typeface="Wingdings" panose="05000000000000000000" pitchFamily="2" charset="2"/>
              <a:buChar char=""/>
            </a:pPr>
            <a:r>
              <a:rPr lang="fa-IR" sz="2400" dirty="0">
                <a:effectLst/>
                <a:latin typeface="Times New Roman" panose="02020603050405020304" pitchFamily="18" charset="0"/>
                <a:ea typeface="Calibri" panose="020F0502020204030204" pitchFamily="34" charset="0"/>
                <a:cs typeface="B Nazanin" panose="00000400000000000000" pitchFamily="2" charset="-78"/>
              </a:rPr>
              <a:t>تبیین و شناخت جایگاه نوآوری در آموزش با </a:t>
            </a:r>
            <a:r>
              <a:rPr lang="fa-IR" sz="2400" dirty="0" err="1">
                <a:effectLst/>
                <a:latin typeface="Times New Roman" panose="02020603050405020304" pitchFamily="18" charset="0"/>
                <a:ea typeface="Calibri" panose="020F0502020204030204" pitchFamily="34" charset="0"/>
                <a:cs typeface="B Nazanin" panose="00000400000000000000" pitchFamily="2" charset="-78"/>
              </a:rPr>
              <a:t>روش‌ها</a:t>
            </a:r>
            <a:r>
              <a:rPr lang="fa-IR" sz="2400" dirty="0">
                <a:effectLst/>
                <a:latin typeface="Times New Roman" panose="02020603050405020304" pitchFamily="18" charset="0"/>
                <a:ea typeface="Calibri" panose="020F0502020204030204" pitchFamily="34" charset="0"/>
                <a:cs typeface="B Nazanin" panose="00000400000000000000" pitchFamily="2" charset="-78"/>
              </a:rPr>
              <a:t> و رویکردهای نوین.</a:t>
            </a:r>
          </a:p>
        </p:txBody>
      </p:sp>
      <p:pic>
        <p:nvPicPr>
          <p:cNvPr id="3" name="Picture 2">
            <a:extLst>
              <a:ext uri="{FF2B5EF4-FFF2-40B4-BE49-F238E27FC236}">
                <a16:creationId xmlns:a16="http://schemas.microsoft.com/office/drawing/2014/main" id="{B9F17EED-366B-AAD5-0BC4-A8011AAD8AA5}"/>
              </a:ext>
            </a:extLst>
          </p:cNvPr>
          <p:cNvPicPr>
            <a:picLocks noChangeAspect="1"/>
          </p:cNvPicPr>
          <p:nvPr/>
        </p:nvPicPr>
        <p:blipFill>
          <a:blip r:embed="rId3"/>
          <a:stretch>
            <a:fillRect/>
          </a:stretch>
        </p:blipFill>
        <p:spPr>
          <a:xfrm>
            <a:off x="11568134" y="89214"/>
            <a:ext cx="498965" cy="795764"/>
          </a:xfrm>
          <a:prstGeom prst="rect">
            <a:avLst/>
          </a:prstGeom>
        </p:spPr>
      </p:pic>
      <p:sp>
        <p:nvSpPr>
          <p:cNvPr id="5" name="Regular Pentagon 1">
            <a:extLst>
              <a:ext uri="{FF2B5EF4-FFF2-40B4-BE49-F238E27FC236}">
                <a16:creationId xmlns:a16="http://schemas.microsoft.com/office/drawing/2014/main" id="{BCB1C1E5-AFA7-321D-175D-E6D48FAD1996}"/>
              </a:ext>
            </a:extLst>
          </p:cNvPr>
          <p:cNvSpPr/>
          <p:nvPr/>
        </p:nvSpPr>
        <p:spPr>
          <a:xfrm>
            <a:off x="31509" y="6244425"/>
            <a:ext cx="769815" cy="589033"/>
          </a:xfrm>
          <a:prstGeom prst="pentagon">
            <a:avLst/>
          </a:prstGeom>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36</a:t>
            </a:r>
          </a:p>
        </p:txBody>
      </p:sp>
    </p:spTree>
    <p:extLst>
      <p:ext uri="{BB962C8B-B14F-4D97-AF65-F5344CB8AC3E}">
        <p14:creationId xmlns:p14="http://schemas.microsoft.com/office/powerpoint/2010/main" val="1524658236"/>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CCFF66">
            <a:alpha val="41000"/>
          </a:srgbClr>
        </a:solidFill>
        <a:effectLst/>
      </p:bgPr>
    </p:bg>
    <p:spTree>
      <p:nvGrpSpPr>
        <p:cNvPr id="1" name="Shape 2032"/>
        <p:cNvGrpSpPr/>
        <p:nvPr/>
      </p:nvGrpSpPr>
      <p:grpSpPr>
        <a:xfrm>
          <a:off x="0" y="0"/>
          <a:ext cx="0" cy="0"/>
          <a:chOff x="0" y="0"/>
          <a:chExt cx="0" cy="0"/>
        </a:xfrm>
      </p:grpSpPr>
      <p:grpSp>
        <p:nvGrpSpPr>
          <p:cNvPr id="2033" name="Google Shape;2033;p53"/>
          <p:cNvGrpSpPr/>
          <p:nvPr/>
        </p:nvGrpSpPr>
        <p:grpSpPr>
          <a:xfrm flipH="1">
            <a:off x="373276" y="29351"/>
            <a:ext cx="5422800" cy="5428452"/>
            <a:chOff x="517901" y="-109181"/>
            <a:chExt cx="4067100" cy="3071531"/>
          </a:xfrm>
        </p:grpSpPr>
        <p:sp>
          <p:nvSpPr>
            <p:cNvPr id="2034" name="Google Shape;2034;p53"/>
            <p:cNvSpPr/>
            <p:nvPr/>
          </p:nvSpPr>
          <p:spPr>
            <a:xfrm>
              <a:off x="517901" y="-109181"/>
              <a:ext cx="4067100" cy="2756400"/>
            </a:xfrm>
            <a:prstGeom prst="roundRect">
              <a:avLst>
                <a:gd name="adj" fmla="val 50000"/>
              </a:avLst>
            </a:prstGeom>
            <a:solidFill>
              <a:srgbClr val="CCFF66"/>
            </a:solidFill>
            <a:ln>
              <a:solidFill>
                <a:srgbClr val="CCFF66"/>
              </a:solidFill>
            </a:ln>
          </p:spPr>
          <p:txBody>
            <a:bodyPr spcFirstLastPara="1" wrap="square" lIns="121900" tIns="121900" rIns="121900" bIns="121900" anchor="ctr" anchorCtr="0">
              <a:noAutofit/>
            </a:bodyPr>
            <a:lstStyle/>
            <a:p>
              <a:endParaRPr sz="2400"/>
            </a:p>
          </p:txBody>
        </p:sp>
        <p:sp>
          <p:nvSpPr>
            <p:cNvPr id="2035" name="Google Shape;2035;p53"/>
            <p:cNvSpPr/>
            <p:nvPr/>
          </p:nvSpPr>
          <p:spPr>
            <a:xfrm rot="10800000">
              <a:off x="2599025" y="2592150"/>
              <a:ext cx="597000" cy="370200"/>
            </a:xfrm>
            <a:prstGeom prst="rtTriangle">
              <a:avLst/>
            </a:prstGeom>
            <a:solidFill>
              <a:schemeClr val="accent2"/>
            </a:solidFill>
            <a:ln>
              <a:noFill/>
            </a:ln>
          </p:spPr>
          <p:txBody>
            <a:bodyPr spcFirstLastPara="1" wrap="square" lIns="121900" tIns="121900" rIns="121900" bIns="121900" anchor="ctr" anchorCtr="0">
              <a:noAutofit/>
            </a:bodyPr>
            <a:lstStyle/>
            <a:p>
              <a:endParaRPr sz="2400"/>
            </a:p>
          </p:txBody>
        </p:sp>
      </p:grpSp>
      <p:sp>
        <p:nvSpPr>
          <p:cNvPr id="4" name="Rectangle 3"/>
          <p:cNvSpPr/>
          <p:nvPr/>
        </p:nvSpPr>
        <p:spPr>
          <a:xfrm>
            <a:off x="837936" y="1864939"/>
            <a:ext cx="4236149" cy="1200329"/>
          </a:xfrm>
          <a:prstGeom prst="rect">
            <a:avLst/>
          </a:prstGeom>
        </p:spPr>
        <p:txBody>
          <a:bodyPr wrap="square">
            <a:spAutoFit/>
          </a:bodyPr>
          <a:lstStyle/>
          <a:p>
            <a:pPr algn="ctr" rtl="1" fontAlgn="base"/>
            <a:r>
              <a:rPr lang="fa-IR" sz="2400" b="1" dirty="0">
                <a:latin typeface="IRANSans"/>
                <a:cs typeface="B Nazanin" panose="00000400000000000000" pitchFamily="2" charset="-78"/>
              </a:rPr>
              <a:t>از تمامی عزیزانی که در به سر انجام رسیدن پژوهش حاضر همکاری کردند صمیمانه تشکر و قدردانی می‌نمایم.</a:t>
            </a:r>
          </a:p>
        </p:txBody>
      </p:sp>
      <p:grpSp>
        <p:nvGrpSpPr>
          <p:cNvPr id="87" name="Google Shape;1189;p34"/>
          <p:cNvGrpSpPr/>
          <p:nvPr/>
        </p:nvGrpSpPr>
        <p:grpSpPr>
          <a:xfrm>
            <a:off x="119969" y="3251997"/>
            <a:ext cx="1193800" cy="3493833"/>
            <a:chOff x="1703575" y="2350400"/>
            <a:chExt cx="895350" cy="2620375"/>
          </a:xfrm>
        </p:grpSpPr>
        <p:sp>
          <p:nvSpPr>
            <p:cNvPr id="88" name="Google Shape;1190;p34"/>
            <p:cNvSpPr/>
            <p:nvPr/>
          </p:nvSpPr>
          <p:spPr>
            <a:xfrm>
              <a:off x="1703575" y="4745975"/>
              <a:ext cx="895350" cy="224800"/>
            </a:xfrm>
            <a:custGeom>
              <a:avLst/>
              <a:gdLst/>
              <a:ahLst/>
              <a:cxnLst/>
              <a:rect l="l" t="t" r="r" b="b"/>
              <a:pathLst>
                <a:path w="35814" h="8992" extrusionOk="0">
                  <a:moveTo>
                    <a:pt x="17907" y="0"/>
                  </a:moveTo>
                  <a:cubicBezTo>
                    <a:pt x="13158" y="0"/>
                    <a:pt x="8603" y="474"/>
                    <a:pt x="5245" y="1317"/>
                  </a:cubicBezTo>
                  <a:cubicBezTo>
                    <a:pt x="1887" y="2160"/>
                    <a:pt x="0" y="3304"/>
                    <a:pt x="0" y="4496"/>
                  </a:cubicBezTo>
                  <a:cubicBezTo>
                    <a:pt x="0" y="5688"/>
                    <a:pt x="1887" y="6832"/>
                    <a:pt x="5245" y="7675"/>
                  </a:cubicBezTo>
                  <a:cubicBezTo>
                    <a:pt x="8603" y="8518"/>
                    <a:pt x="13158" y="8991"/>
                    <a:pt x="17907" y="8991"/>
                  </a:cubicBezTo>
                  <a:cubicBezTo>
                    <a:pt x="22657" y="8991"/>
                    <a:pt x="27211" y="8518"/>
                    <a:pt x="30569" y="7675"/>
                  </a:cubicBezTo>
                  <a:cubicBezTo>
                    <a:pt x="33927" y="6832"/>
                    <a:pt x="35814" y="5688"/>
                    <a:pt x="35814" y="4496"/>
                  </a:cubicBezTo>
                  <a:cubicBezTo>
                    <a:pt x="35814" y="3304"/>
                    <a:pt x="33927" y="2160"/>
                    <a:pt x="30569" y="1317"/>
                  </a:cubicBezTo>
                  <a:cubicBezTo>
                    <a:pt x="27211" y="474"/>
                    <a:pt x="22657" y="0"/>
                    <a:pt x="17907" y="0"/>
                  </a:cubicBezTo>
                  <a:close/>
                </a:path>
              </a:pathLst>
            </a:custGeom>
            <a:solidFill>
              <a:srgbClr val="ECFFA8"/>
            </a:solidFill>
            <a:ln>
              <a:noFill/>
            </a:ln>
          </p:spPr>
          <p:txBody>
            <a:bodyPr spcFirstLastPara="1" wrap="square" lIns="121900" tIns="121900" rIns="121900" bIns="121900" anchor="ctr" anchorCtr="0">
              <a:noAutofit/>
            </a:bodyPr>
            <a:lstStyle/>
            <a:p>
              <a:endParaRPr sz="2400"/>
            </a:p>
          </p:txBody>
        </p:sp>
        <p:sp>
          <p:nvSpPr>
            <p:cNvPr id="89" name="Google Shape;1191;p34"/>
            <p:cNvSpPr/>
            <p:nvPr/>
          </p:nvSpPr>
          <p:spPr>
            <a:xfrm>
              <a:off x="1714750" y="2350400"/>
              <a:ext cx="527300" cy="2031600"/>
            </a:xfrm>
            <a:custGeom>
              <a:avLst/>
              <a:gdLst/>
              <a:ahLst/>
              <a:cxnLst/>
              <a:rect l="l" t="t" r="r" b="b"/>
              <a:pathLst>
                <a:path w="21092" h="81264" extrusionOk="0">
                  <a:moveTo>
                    <a:pt x="8285" y="28884"/>
                  </a:moveTo>
                  <a:lnTo>
                    <a:pt x="8285" y="28884"/>
                  </a:lnTo>
                  <a:cubicBezTo>
                    <a:pt x="8856" y="30285"/>
                    <a:pt x="11471" y="33832"/>
                    <a:pt x="12682" y="35439"/>
                  </a:cubicBezTo>
                  <a:cubicBezTo>
                    <a:pt x="12682" y="35462"/>
                    <a:pt x="12682" y="35485"/>
                    <a:pt x="12684" y="35508"/>
                  </a:cubicBezTo>
                  <a:cubicBezTo>
                    <a:pt x="12271" y="36258"/>
                    <a:pt x="11715" y="37480"/>
                    <a:pt x="11212" y="39293"/>
                  </a:cubicBezTo>
                  <a:cubicBezTo>
                    <a:pt x="10261" y="42714"/>
                    <a:pt x="11591" y="45184"/>
                    <a:pt x="11591" y="45184"/>
                  </a:cubicBezTo>
                  <a:cubicBezTo>
                    <a:pt x="11591" y="45184"/>
                    <a:pt x="12322" y="43512"/>
                    <a:pt x="12841" y="40931"/>
                  </a:cubicBezTo>
                  <a:cubicBezTo>
                    <a:pt x="12959" y="43518"/>
                    <a:pt x="13144" y="46125"/>
                    <a:pt x="13420" y="48664"/>
                  </a:cubicBezTo>
                  <a:cubicBezTo>
                    <a:pt x="13554" y="49894"/>
                    <a:pt x="13655" y="51131"/>
                    <a:pt x="13733" y="52368"/>
                  </a:cubicBezTo>
                  <a:cubicBezTo>
                    <a:pt x="13478" y="52109"/>
                    <a:pt x="13211" y="51862"/>
                    <a:pt x="12922" y="51645"/>
                  </a:cubicBezTo>
                  <a:cubicBezTo>
                    <a:pt x="9882" y="49364"/>
                    <a:pt x="9882" y="48605"/>
                    <a:pt x="9882" y="48605"/>
                  </a:cubicBezTo>
                  <a:cubicBezTo>
                    <a:pt x="9882" y="48605"/>
                    <a:pt x="9846" y="49072"/>
                    <a:pt x="9868" y="49723"/>
                  </a:cubicBezTo>
                  <a:cubicBezTo>
                    <a:pt x="9693" y="47335"/>
                    <a:pt x="9489" y="44841"/>
                    <a:pt x="9254" y="42265"/>
                  </a:cubicBezTo>
                  <a:cubicBezTo>
                    <a:pt x="9334" y="40746"/>
                    <a:pt x="9041" y="39232"/>
                    <a:pt x="8955" y="38833"/>
                  </a:cubicBezTo>
                  <a:cubicBezTo>
                    <a:pt x="8673" y="35413"/>
                    <a:pt x="8454" y="32077"/>
                    <a:pt x="8285" y="28884"/>
                  </a:cubicBezTo>
                  <a:close/>
                  <a:moveTo>
                    <a:pt x="7563" y="1"/>
                  </a:moveTo>
                  <a:cubicBezTo>
                    <a:pt x="7426" y="1"/>
                    <a:pt x="7296" y="124"/>
                    <a:pt x="7290" y="274"/>
                  </a:cubicBezTo>
                  <a:cubicBezTo>
                    <a:pt x="7288" y="336"/>
                    <a:pt x="7219" y="2412"/>
                    <a:pt x="7194" y="5919"/>
                  </a:cubicBezTo>
                  <a:cubicBezTo>
                    <a:pt x="6575" y="5568"/>
                    <a:pt x="5684" y="5164"/>
                    <a:pt x="4870" y="5164"/>
                  </a:cubicBezTo>
                  <a:cubicBezTo>
                    <a:pt x="4631" y="5164"/>
                    <a:pt x="4398" y="5199"/>
                    <a:pt x="4182" y="5280"/>
                  </a:cubicBezTo>
                  <a:cubicBezTo>
                    <a:pt x="2661" y="5849"/>
                    <a:pt x="1710" y="12310"/>
                    <a:pt x="1710" y="12310"/>
                  </a:cubicBezTo>
                  <a:cubicBezTo>
                    <a:pt x="1710" y="12310"/>
                    <a:pt x="4271" y="7512"/>
                    <a:pt x="7190" y="6575"/>
                  </a:cubicBezTo>
                  <a:lnTo>
                    <a:pt x="7190" y="6575"/>
                  </a:lnTo>
                  <a:cubicBezTo>
                    <a:pt x="7170" y="10362"/>
                    <a:pt x="7205" y="15640"/>
                    <a:pt x="7415" y="21784"/>
                  </a:cubicBezTo>
                  <a:cubicBezTo>
                    <a:pt x="7215" y="21757"/>
                    <a:pt x="6865" y="21720"/>
                    <a:pt x="6442" y="21720"/>
                  </a:cubicBezTo>
                  <a:cubicBezTo>
                    <a:pt x="5441" y="21720"/>
                    <a:pt x="4030" y="21926"/>
                    <a:pt x="3231" y="22952"/>
                  </a:cubicBezTo>
                  <a:cubicBezTo>
                    <a:pt x="1901" y="24662"/>
                    <a:pt x="0" y="30553"/>
                    <a:pt x="0" y="30553"/>
                  </a:cubicBezTo>
                  <a:lnTo>
                    <a:pt x="7422" y="22017"/>
                  </a:lnTo>
                  <a:cubicBezTo>
                    <a:pt x="7463" y="23216"/>
                    <a:pt x="7512" y="24444"/>
                    <a:pt x="7568" y="25702"/>
                  </a:cubicBezTo>
                  <a:cubicBezTo>
                    <a:pt x="7402" y="25881"/>
                    <a:pt x="7467" y="26226"/>
                    <a:pt x="7610" y="26633"/>
                  </a:cubicBezTo>
                  <a:cubicBezTo>
                    <a:pt x="7796" y="30614"/>
                    <a:pt x="8058" y="34858"/>
                    <a:pt x="8423" y="39230"/>
                  </a:cubicBezTo>
                  <a:cubicBezTo>
                    <a:pt x="7855" y="39840"/>
                    <a:pt x="6836" y="41046"/>
                    <a:pt x="5510" y="43095"/>
                  </a:cubicBezTo>
                  <a:cubicBezTo>
                    <a:pt x="3421" y="46325"/>
                    <a:pt x="3231" y="51265"/>
                    <a:pt x="3231" y="51265"/>
                  </a:cubicBezTo>
                  <a:cubicBezTo>
                    <a:pt x="3231" y="51265"/>
                    <a:pt x="7937" y="46374"/>
                    <a:pt x="8862" y="44200"/>
                  </a:cubicBezTo>
                  <a:cubicBezTo>
                    <a:pt x="9243" y="48587"/>
                    <a:pt x="9528" y="52700"/>
                    <a:pt x="9743" y="56462"/>
                  </a:cubicBezTo>
                  <a:cubicBezTo>
                    <a:pt x="9508" y="57113"/>
                    <a:pt x="8922" y="58422"/>
                    <a:pt x="7602" y="60006"/>
                  </a:cubicBezTo>
                  <a:cubicBezTo>
                    <a:pt x="5702" y="62287"/>
                    <a:pt x="5702" y="67417"/>
                    <a:pt x="5702" y="67417"/>
                  </a:cubicBezTo>
                  <a:cubicBezTo>
                    <a:pt x="5702" y="67417"/>
                    <a:pt x="9290" y="65746"/>
                    <a:pt x="9939" y="60199"/>
                  </a:cubicBezTo>
                  <a:cubicBezTo>
                    <a:pt x="10506" y="72002"/>
                    <a:pt x="10357" y="79506"/>
                    <a:pt x="10354" y="79614"/>
                  </a:cubicBezTo>
                  <a:cubicBezTo>
                    <a:pt x="10350" y="79770"/>
                    <a:pt x="10474" y="79897"/>
                    <a:pt x="10629" y="79901"/>
                  </a:cubicBezTo>
                  <a:lnTo>
                    <a:pt x="10635" y="79901"/>
                  </a:lnTo>
                  <a:cubicBezTo>
                    <a:pt x="10788" y="79901"/>
                    <a:pt x="10913" y="79779"/>
                    <a:pt x="10916" y="79626"/>
                  </a:cubicBezTo>
                  <a:cubicBezTo>
                    <a:pt x="10920" y="79492"/>
                    <a:pt x="11151" y="67786"/>
                    <a:pt x="9927" y="50573"/>
                  </a:cubicBezTo>
                  <a:lnTo>
                    <a:pt x="9927" y="50573"/>
                  </a:lnTo>
                  <a:cubicBezTo>
                    <a:pt x="10002" y="51256"/>
                    <a:pt x="10153" y="51999"/>
                    <a:pt x="10451" y="52595"/>
                  </a:cubicBezTo>
                  <a:cubicBezTo>
                    <a:pt x="10818" y="53329"/>
                    <a:pt x="12379" y="54815"/>
                    <a:pt x="13898" y="56156"/>
                  </a:cubicBezTo>
                  <a:cubicBezTo>
                    <a:pt x="13936" y="57787"/>
                    <a:pt x="13936" y="59400"/>
                    <a:pt x="13905" y="60973"/>
                  </a:cubicBezTo>
                  <a:cubicBezTo>
                    <a:pt x="13522" y="61266"/>
                    <a:pt x="12912" y="61943"/>
                    <a:pt x="12541" y="63427"/>
                  </a:cubicBezTo>
                  <a:cubicBezTo>
                    <a:pt x="11971" y="65708"/>
                    <a:pt x="11591" y="69698"/>
                    <a:pt x="11591" y="69698"/>
                  </a:cubicBezTo>
                  <a:cubicBezTo>
                    <a:pt x="11591" y="69698"/>
                    <a:pt x="12930" y="68514"/>
                    <a:pt x="13720" y="65886"/>
                  </a:cubicBezTo>
                  <a:lnTo>
                    <a:pt x="13720" y="65886"/>
                  </a:lnTo>
                  <a:cubicBezTo>
                    <a:pt x="13236" y="74415"/>
                    <a:pt x="12080" y="80828"/>
                    <a:pt x="12061" y="80933"/>
                  </a:cubicBezTo>
                  <a:cubicBezTo>
                    <a:pt x="12031" y="81085"/>
                    <a:pt x="12134" y="81231"/>
                    <a:pt x="12287" y="81259"/>
                  </a:cubicBezTo>
                  <a:cubicBezTo>
                    <a:pt x="12303" y="81262"/>
                    <a:pt x="12320" y="81263"/>
                    <a:pt x="12338" y="81263"/>
                  </a:cubicBezTo>
                  <a:cubicBezTo>
                    <a:pt x="12473" y="81263"/>
                    <a:pt x="12589" y="81166"/>
                    <a:pt x="12614" y="81033"/>
                  </a:cubicBezTo>
                  <a:cubicBezTo>
                    <a:pt x="12636" y="80911"/>
                    <a:pt x="14246" y="71982"/>
                    <a:pt x="14464" y="61139"/>
                  </a:cubicBezTo>
                  <a:cubicBezTo>
                    <a:pt x="14815" y="61743"/>
                    <a:pt x="15573" y="63009"/>
                    <a:pt x="16531" y="64378"/>
                  </a:cubicBezTo>
                  <a:cubicBezTo>
                    <a:pt x="17861" y="66278"/>
                    <a:pt x="21091" y="69128"/>
                    <a:pt x="21091" y="69128"/>
                  </a:cubicBezTo>
                  <a:cubicBezTo>
                    <a:pt x="21091" y="69128"/>
                    <a:pt x="20714" y="66277"/>
                    <a:pt x="17862" y="62857"/>
                  </a:cubicBezTo>
                  <a:cubicBezTo>
                    <a:pt x="16260" y="60934"/>
                    <a:pt x="15321" y="60513"/>
                    <a:pt x="14804" y="60513"/>
                  </a:cubicBezTo>
                  <a:cubicBezTo>
                    <a:pt x="14666" y="60513"/>
                    <a:pt x="14558" y="60543"/>
                    <a:pt x="14476" y="60583"/>
                  </a:cubicBezTo>
                  <a:cubicBezTo>
                    <a:pt x="14496" y="59295"/>
                    <a:pt x="14495" y="57983"/>
                    <a:pt x="14469" y="56657"/>
                  </a:cubicBezTo>
                  <a:lnTo>
                    <a:pt x="14469" y="56657"/>
                  </a:lnTo>
                  <a:cubicBezTo>
                    <a:pt x="15876" y="57877"/>
                    <a:pt x="17103" y="58866"/>
                    <a:pt x="17103" y="58866"/>
                  </a:cubicBezTo>
                  <a:cubicBezTo>
                    <a:pt x="17103" y="58866"/>
                    <a:pt x="16321" y="55500"/>
                    <a:pt x="14338" y="53043"/>
                  </a:cubicBezTo>
                  <a:cubicBezTo>
                    <a:pt x="14256" y="51562"/>
                    <a:pt x="14139" y="50078"/>
                    <a:pt x="13979" y="48604"/>
                  </a:cubicBezTo>
                  <a:cubicBezTo>
                    <a:pt x="13861" y="47519"/>
                    <a:pt x="13761" y="46420"/>
                    <a:pt x="13674" y="45317"/>
                  </a:cubicBezTo>
                  <a:lnTo>
                    <a:pt x="13674" y="45317"/>
                  </a:lnTo>
                  <a:cubicBezTo>
                    <a:pt x="14161" y="47240"/>
                    <a:pt x="14630" y="49363"/>
                    <a:pt x="16152" y="50886"/>
                  </a:cubicBezTo>
                  <a:cubicBezTo>
                    <a:pt x="17862" y="52596"/>
                    <a:pt x="19763" y="55256"/>
                    <a:pt x="19763" y="55256"/>
                  </a:cubicBezTo>
                  <a:cubicBezTo>
                    <a:pt x="19763" y="55256"/>
                    <a:pt x="18623" y="50315"/>
                    <a:pt x="16342" y="48226"/>
                  </a:cubicBezTo>
                  <a:cubicBezTo>
                    <a:pt x="14686" y="46707"/>
                    <a:pt x="13935" y="45493"/>
                    <a:pt x="13646" y="44940"/>
                  </a:cubicBezTo>
                  <a:cubicBezTo>
                    <a:pt x="13462" y="42510"/>
                    <a:pt x="13349" y="40058"/>
                    <a:pt x="13287" y="37657"/>
                  </a:cubicBezTo>
                  <a:cubicBezTo>
                    <a:pt x="13361" y="36621"/>
                    <a:pt x="13367" y="35580"/>
                    <a:pt x="13301" y="34544"/>
                  </a:cubicBezTo>
                  <a:lnTo>
                    <a:pt x="13301" y="34544"/>
                  </a:lnTo>
                  <a:cubicBezTo>
                    <a:pt x="13301" y="34544"/>
                    <a:pt x="13277" y="34572"/>
                    <a:pt x="13236" y="34626"/>
                  </a:cubicBezTo>
                  <a:cubicBezTo>
                    <a:pt x="13234" y="34253"/>
                    <a:pt x="13231" y="33881"/>
                    <a:pt x="13230" y="33513"/>
                  </a:cubicBezTo>
                  <a:lnTo>
                    <a:pt x="13230" y="33513"/>
                  </a:lnTo>
                  <a:cubicBezTo>
                    <a:pt x="13332" y="38808"/>
                    <a:pt x="17672" y="41384"/>
                    <a:pt x="17672" y="41384"/>
                  </a:cubicBezTo>
                  <a:cubicBezTo>
                    <a:pt x="17672" y="41384"/>
                    <a:pt x="17672" y="36824"/>
                    <a:pt x="15581" y="34164"/>
                  </a:cubicBezTo>
                  <a:cubicBezTo>
                    <a:pt x="14118" y="32301"/>
                    <a:pt x="13586" y="32022"/>
                    <a:pt x="13399" y="32022"/>
                  </a:cubicBezTo>
                  <a:cubicBezTo>
                    <a:pt x="13319" y="32022"/>
                    <a:pt x="13301" y="32073"/>
                    <a:pt x="13301" y="32073"/>
                  </a:cubicBezTo>
                  <a:cubicBezTo>
                    <a:pt x="13258" y="32428"/>
                    <a:pt x="13236" y="32771"/>
                    <a:pt x="13230" y="33104"/>
                  </a:cubicBezTo>
                  <a:cubicBezTo>
                    <a:pt x="13227" y="29731"/>
                    <a:pt x="13310" y="26571"/>
                    <a:pt x="13423" y="23867"/>
                  </a:cubicBezTo>
                  <a:cubicBezTo>
                    <a:pt x="13559" y="24871"/>
                    <a:pt x="13894" y="25941"/>
                    <a:pt x="14632" y="26753"/>
                  </a:cubicBezTo>
                  <a:cubicBezTo>
                    <a:pt x="16532" y="28843"/>
                    <a:pt x="18431" y="28843"/>
                    <a:pt x="18431" y="28843"/>
                  </a:cubicBezTo>
                  <a:cubicBezTo>
                    <a:pt x="18431" y="28843"/>
                    <a:pt x="17672" y="24473"/>
                    <a:pt x="16342" y="23143"/>
                  </a:cubicBezTo>
                  <a:cubicBezTo>
                    <a:pt x="15184" y="21985"/>
                    <a:pt x="13885" y="21116"/>
                    <a:pt x="13566" y="20909"/>
                  </a:cubicBezTo>
                  <a:cubicBezTo>
                    <a:pt x="13762" y="17303"/>
                    <a:pt x="13973" y="15015"/>
                    <a:pt x="13979" y="14951"/>
                  </a:cubicBezTo>
                  <a:cubicBezTo>
                    <a:pt x="13993" y="14797"/>
                    <a:pt x="13880" y="14660"/>
                    <a:pt x="13725" y="14645"/>
                  </a:cubicBezTo>
                  <a:cubicBezTo>
                    <a:pt x="13721" y="14644"/>
                    <a:pt x="13717" y="14644"/>
                    <a:pt x="13713" y="14644"/>
                  </a:cubicBezTo>
                  <a:cubicBezTo>
                    <a:pt x="13574" y="14644"/>
                    <a:pt x="13434" y="14747"/>
                    <a:pt x="13419" y="14899"/>
                  </a:cubicBezTo>
                  <a:cubicBezTo>
                    <a:pt x="13409" y="15015"/>
                    <a:pt x="12704" y="22655"/>
                    <a:pt x="12670" y="32240"/>
                  </a:cubicBezTo>
                  <a:cubicBezTo>
                    <a:pt x="12345" y="30541"/>
                    <a:pt x="11911" y="28723"/>
                    <a:pt x="11402" y="27704"/>
                  </a:cubicBezTo>
                  <a:cubicBezTo>
                    <a:pt x="10424" y="25749"/>
                    <a:pt x="8889" y="25609"/>
                    <a:pt x="8470" y="25609"/>
                  </a:cubicBezTo>
                  <a:cubicBezTo>
                    <a:pt x="8401" y="25609"/>
                    <a:pt x="8362" y="25613"/>
                    <a:pt x="8362" y="25613"/>
                  </a:cubicBezTo>
                  <a:cubicBezTo>
                    <a:pt x="8283" y="25598"/>
                    <a:pt x="8204" y="25587"/>
                    <a:pt x="8124" y="25581"/>
                  </a:cubicBezTo>
                  <a:cubicBezTo>
                    <a:pt x="7895" y="20341"/>
                    <a:pt x="7794" y="15590"/>
                    <a:pt x="7761" y="11659"/>
                  </a:cubicBezTo>
                  <a:lnTo>
                    <a:pt x="7761" y="11659"/>
                  </a:lnTo>
                  <a:cubicBezTo>
                    <a:pt x="8599" y="14148"/>
                    <a:pt x="12352" y="19153"/>
                    <a:pt x="12352" y="19153"/>
                  </a:cubicBezTo>
                  <a:cubicBezTo>
                    <a:pt x="12352" y="19153"/>
                    <a:pt x="12352" y="12121"/>
                    <a:pt x="10832" y="11172"/>
                  </a:cubicBezTo>
                  <a:cubicBezTo>
                    <a:pt x="10247" y="10806"/>
                    <a:pt x="9634" y="10693"/>
                    <a:pt x="9101" y="10693"/>
                  </a:cubicBezTo>
                  <a:cubicBezTo>
                    <a:pt x="8496" y="10693"/>
                    <a:pt x="7995" y="10838"/>
                    <a:pt x="7755" y="10923"/>
                  </a:cubicBezTo>
                  <a:cubicBezTo>
                    <a:pt x="7744" y="9265"/>
                    <a:pt x="7745" y="7762"/>
                    <a:pt x="7753" y="6446"/>
                  </a:cubicBezTo>
                  <a:cubicBezTo>
                    <a:pt x="7828" y="6436"/>
                    <a:pt x="7905" y="6426"/>
                    <a:pt x="7981" y="6421"/>
                  </a:cubicBezTo>
                  <a:cubicBezTo>
                    <a:pt x="7981" y="6421"/>
                    <a:pt x="7898" y="6358"/>
                    <a:pt x="7754" y="6262"/>
                  </a:cubicBezTo>
                  <a:cubicBezTo>
                    <a:pt x="7776" y="2560"/>
                    <a:pt x="7850" y="358"/>
                    <a:pt x="7852" y="293"/>
                  </a:cubicBezTo>
                  <a:cubicBezTo>
                    <a:pt x="7858" y="138"/>
                    <a:pt x="7736" y="8"/>
                    <a:pt x="7581" y="2"/>
                  </a:cubicBezTo>
                  <a:cubicBezTo>
                    <a:pt x="7575" y="1"/>
                    <a:pt x="7569" y="1"/>
                    <a:pt x="7563" y="1"/>
                  </a:cubicBezTo>
                  <a:close/>
                </a:path>
              </a:pathLst>
            </a:custGeom>
            <a:solidFill>
              <a:srgbClr val="263238"/>
            </a:solidFill>
            <a:ln>
              <a:noFill/>
            </a:ln>
          </p:spPr>
          <p:txBody>
            <a:bodyPr spcFirstLastPara="1" wrap="square" lIns="121900" tIns="121900" rIns="121900" bIns="121900" anchor="ctr" anchorCtr="0">
              <a:noAutofit/>
            </a:bodyPr>
            <a:lstStyle/>
            <a:p>
              <a:endParaRPr sz="2400"/>
            </a:p>
          </p:txBody>
        </p:sp>
        <p:sp>
          <p:nvSpPr>
            <p:cNvPr id="90" name="Google Shape;1192;p34"/>
            <p:cNvSpPr/>
            <p:nvPr/>
          </p:nvSpPr>
          <p:spPr>
            <a:xfrm>
              <a:off x="1825600" y="4285925"/>
              <a:ext cx="357825" cy="563875"/>
            </a:xfrm>
            <a:custGeom>
              <a:avLst/>
              <a:gdLst/>
              <a:ahLst/>
              <a:cxnLst/>
              <a:rect l="l" t="t" r="r" b="b"/>
              <a:pathLst>
                <a:path w="14313" h="22555" extrusionOk="0">
                  <a:moveTo>
                    <a:pt x="0" y="0"/>
                  </a:moveTo>
                  <a:lnTo>
                    <a:pt x="2147" y="22554"/>
                  </a:lnTo>
                  <a:lnTo>
                    <a:pt x="12166" y="22554"/>
                  </a:lnTo>
                  <a:lnTo>
                    <a:pt x="14313" y="0"/>
                  </a:lnTo>
                  <a:close/>
                </a:path>
              </a:pathLst>
            </a:custGeom>
            <a:solidFill>
              <a:srgbClr val="263238"/>
            </a:solidFill>
            <a:ln>
              <a:noFill/>
            </a:ln>
          </p:spPr>
          <p:txBody>
            <a:bodyPr spcFirstLastPara="1" wrap="square" lIns="121900" tIns="121900" rIns="121900" bIns="121900" anchor="ctr" anchorCtr="0">
              <a:noAutofit/>
            </a:bodyPr>
            <a:lstStyle/>
            <a:p>
              <a:endParaRPr sz="2400"/>
            </a:p>
          </p:txBody>
        </p:sp>
      </p:grpSp>
      <p:sp>
        <p:nvSpPr>
          <p:cNvPr id="91" name="Oval 90"/>
          <p:cNvSpPr/>
          <p:nvPr/>
        </p:nvSpPr>
        <p:spPr>
          <a:xfrm>
            <a:off x="5958446" y="63955"/>
            <a:ext cx="1392703" cy="1124149"/>
          </a:xfrm>
          <a:prstGeom prst="ellipse">
            <a:avLst/>
          </a:prstGeom>
          <a:solidFill>
            <a:srgbClr val="00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400" b="1" dirty="0">
                <a:solidFill>
                  <a:schemeClr val="bg2">
                    <a:lumMod val="25000"/>
                  </a:schemeClr>
                </a:solidFill>
                <a:cs typeface="B Nazanin" panose="00000400000000000000" pitchFamily="2" charset="-78"/>
              </a:rPr>
              <a:t>تقدیر</a:t>
            </a:r>
            <a:endParaRPr lang="en-US" sz="2400" b="1" dirty="0">
              <a:solidFill>
                <a:schemeClr val="bg2">
                  <a:lumMod val="25000"/>
                </a:schemeClr>
              </a:solidFill>
              <a:cs typeface="B Nazanin" panose="00000400000000000000" pitchFamily="2" charset="-78"/>
            </a:endParaRPr>
          </a:p>
        </p:txBody>
      </p:sp>
      <p:sp>
        <p:nvSpPr>
          <p:cNvPr id="92" name="Oval 91"/>
          <p:cNvSpPr/>
          <p:nvPr/>
        </p:nvSpPr>
        <p:spPr>
          <a:xfrm>
            <a:off x="6037801" y="1657628"/>
            <a:ext cx="1346382" cy="1060669"/>
          </a:xfrm>
          <a:prstGeom prst="ellipse">
            <a:avLst/>
          </a:prstGeom>
          <a:solidFill>
            <a:srgbClr val="00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400" b="1" dirty="0">
                <a:solidFill>
                  <a:schemeClr val="bg2">
                    <a:lumMod val="25000"/>
                  </a:schemeClr>
                </a:solidFill>
                <a:cs typeface="B Nazanin" panose="00000400000000000000" pitchFamily="2" charset="-78"/>
              </a:rPr>
              <a:t>تشکر</a:t>
            </a:r>
            <a:endParaRPr lang="en-US" sz="2400" b="1" dirty="0">
              <a:solidFill>
                <a:schemeClr val="bg2">
                  <a:lumMod val="25000"/>
                </a:schemeClr>
              </a:solidFill>
              <a:cs typeface="B Nazanin" panose="00000400000000000000" pitchFamily="2" charset="-78"/>
            </a:endParaRPr>
          </a:p>
        </p:txBody>
      </p:sp>
      <p:sp>
        <p:nvSpPr>
          <p:cNvPr id="93" name="Oval 92"/>
          <p:cNvSpPr/>
          <p:nvPr/>
        </p:nvSpPr>
        <p:spPr>
          <a:xfrm>
            <a:off x="6194647" y="2732181"/>
            <a:ext cx="1016711" cy="796115"/>
          </a:xfrm>
          <a:prstGeom prst="ellipse">
            <a:avLst/>
          </a:prstGeom>
          <a:solidFill>
            <a:srgbClr val="00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400" b="1" dirty="0">
                <a:solidFill>
                  <a:schemeClr val="bg2">
                    <a:lumMod val="25000"/>
                  </a:schemeClr>
                </a:solidFill>
                <a:cs typeface="B Nazanin" panose="00000400000000000000" pitchFamily="2" charset="-78"/>
              </a:rPr>
              <a:t>از توجه</a:t>
            </a:r>
            <a:endParaRPr lang="en-US" sz="2400" b="1" dirty="0">
              <a:solidFill>
                <a:schemeClr val="bg2">
                  <a:lumMod val="25000"/>
                </a:schemeClr>
              </a:solidFill>
              <a:cs typeface="B Nazanin" panose="00000400000000000000" pitchFamily="2" charset="-78"/>
            </a:endParaRPr>
          </a:p>
        </p:txBody>
      </p:sp>
      <p:sp>
        <p:nvSpPr>
          <p:cNvPr id="94" name="Oval 93"/>
          <p:cNvSpPr/>
          <p:nvPr/>
        </p:nvSpPr>
        <p:spPr>
          <a:xfrm>
            <a:off x="6237860" y="3540627"/>
            <a:ext cx="879328" cy="678390"/>
          </a:xfrm>
          <a:prstGeom prst="ellipse">
            <a:avLst/>
          </a:prstGeom>
          <a:solidFill>
            <a:srgbClr val="00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400" b="1" dirty="0">
                <a:solidFill>
                  <a:schemeClr val="bg2">
                    <a:lumMod val="25000"/>
                  </a:schemeClr>
                </a:solidFill>
                <a:cs typeface="B Nazanin" panose="00000400000000000000" pitchFamily="2" charset="-78"/>
              </a:rPr>
              <a:t>شما</a:t>
            </a:r>
            <a:endParaRPr lang="en-US" sz="2400" b="1" dirty="0">
              <a:solidFill>
                <a:schemeClr val="bg2">
                  <a:lumMod val="25000"/>
                </a:schemeClr>
              </a:solidFill>
              <a:cs typeface="B Nazanin" panose="00000400000000000000" pitchFamily="2" charset="-78"/>
            </a:endParaRPr>
          </a:p>
        </p:txBody>
      </p:sp>
      <p:sp>
        <p:nvSpPr>
          <p:cNvPr id="95" name="Rectangle 94"/>
          <p:cNvSpPr/>
          <p:nvPr/>
        </p:nvSpPr>
        <p:spPr>
          <a:xfrm>
            <a:off x="0" y="0"/>
            <a:ext cx="12192000" cy="6858000"/>
          </a:xfrm>
          <a:prstGeom prst="rect">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p:cNvSpPr/>
          <p:nvPr/>
        </p:nvSpPr>
        <p:spPr>
          <a:xfrm>
            <a:off x="6355124" y="1207446"/>
            <a:ext cx="648000" cy="432000"/>
          </a:xfrm>
          <a:prstGeom prst="ellipse">
            <a:avLst/>
          </a:prstGeom>
          <a:solidFill>
            <a:srgbClr val="00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400" b="1" dirty="0">
                <a:solidFill>
                  <a:schemeClr val="bg2">
                    <a:lumMod val="25000"/>
                  </a:schemeClr>
                </a:solidFill>
                <a:cs typeface="B Nazanin" panose="00000400000000000000" pitchFamily="2" charset="-78"/>
              </a:rPr>
              <a:t>و</a:t>
            </a:r>
            <a:endParaRPr lang="en-US" sz="2400" b="1" dirty="0">
              <a:solidFill>
                <a:schemeClr val="bg2">
                  <a:lumMod val="25000"/>
                </a:schemeClr>
              </a:solidFill>
              <a:cs typeface="B Nazanin" panose="00000400000000000000" pitchFamily="2" charset="-78"/>
            </a:endParaRPr>
          </a:p>
        </p:txBody>
      </p:sp>
      <p:pic>
        <p:nvPicPr>
          <p:cNvPr id="3" name="Picture 2">
            <a:extLst>
              <a:ext uri="{FF2B5EF4-FFF2-40B4-BE49-F238E27FC236}">
                <a16:creationId xmlns:a16="http://schemas.microsoft.com/office/drawing/2014/main" id="{5E61A5D1-2DE0-3C22-2498-FAE06E2B0315}"/>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844" b="94375" l="10000" r="90000">
                        <a14:foregroundMark x1="78125" y1="4844" x2="44531" y2="37188"/>
                        <a14:foregroundMark x1="44531" y1="37188" x2="42813" y2="38125"/>
                        <a14:foregroundMark x1="72656" y1="11406" x2="75156" y2="17656"/>
                        <a14:foregroundMark x1="76406" y1="8906" x2="81406" y2="14844"/>
                        <a14:foregroundMark x1="77813" y1="5469" x2="80938" y2="13125"/>
                        <a14:foregroundMark x1="78438" y1="5156" x2="81875" y2="12969"/>
                        <a14:foregroundMark x1="51875" y1="94375" x2="51250" y2="81875"/>
                      </a14:backgroundRemoval>
                    </a14:imgEffect>
                  </a14:imgLayer>
                </a14:imgProps>
              </a:ext>
            </a:extLst>
          </a:blip>
          <a:stretch>
            <a:fillRect/>
          </a:stretch>
        </p:blipFill>
        <p:spPr>
          <a:xfrm>
            <a:off x="7962397" y="2648138"/>
            <a:ext cx="4310788" cy="4310788"/>
          </a:xfrm>
          <a:prstGeom prst="rect">
            <a:avLst/>
          </a:prstGeom>
        </p:spPr>
      </p:pic>
    </p:spTree>
    <p:extLst>
      <p:ext uri="{BB962C8B-B14F-4D97-AF65-F5344CB8AC3E}">
        <p14:creationId xmlns:p14="http://schemas.microsoft.com/office/powerpoint/2010/main" val="154870331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1806</TotalTime>
  <Words>4102</Words>
  <Application>Microsoft Office PowerPoint</Application>
  <PresentationFormat>Widescreen</PresentationFormat>
  <Paragraphs>750</Paragraphs>
  <Slides>37</Slides>
  <Notes>36</Notes>
  <HiddenSlides>0</HiddenSlides>
  <MMClips>0</MMClips>
  <ScaleCrop>false</ScaleCrop>
  <HeadingPairs>
    <vt:vector size="6" baseType="variant">
      <vt:variant>
        <vt:lpstr>Fonts Used</vt:lpstr>
      </vt:variant>
      <vt:variant>
        <vt:i4>22</vt:i4>
      </vt:variant>
      <vt:variant>
        <vt:lpstr>Theme</vt:lpstr>
      </vt:variant>
      <vt:variant>
        <vt:i4>2</vt:i4>
      </vt:variant>
      <vt:variant>
        <vt:lpstr>Slide Titles</vt:lpstr>
      </vt:variant>
      <vt:variant>
        <vt:i4>37</vt:i4>
      </vt:variant>
    </vt:vector>
  </HeadingPairs>
  <TitlesOfParts>
    <vt:vector size="61" baseType="lpstr">
      <vt:lpstr>Abel</vt:lpstr>
      <vt:lpstr>Anaheim</vt:lpstr>
      <vt:lpstr>Anton</vt:lpstr>
      <vt:lpstr>Arial</vt:lpstr>
      <vt:lpstr>B Lotus</vt:lpstr>
      <vt:lpstr>B Nazanin</vt:lpstr>
      <vt:lpstr>B Titr</vt:lpstr>
      <vt:lpstr>Calibri</vt:lpstr>
      <vt:lpstr>Calibri Light</vt:lpstr>
      <vt:lpstr>Cambria</vt:lpstr>
      <vt:lpstr>Dosis ExtraLight</vt:lpstr>
      <vt:lpstr>IRANSans</vt:lpstr>
      <vt:lpstr>Josefin Sans</vt:lpstr>
      <vt:lpstr>Lilita One</vt:lpstr>
      <vt:lpstr>Montserrat</vt:lpstr>
      <vt:lpstr>Poiret One</vt:lpstr>
      <vt:lpstr>Raleway Thin</vt:lpstr>
      <vt:lpstr>Shadows Into Light</vt:lpstr>
      <vt:lpstr>Staatliches</vt:lpstr>
      <vt:lpstr>Times New Roman</vt:lpstr>
      <vt:lpstr>Webdings</vt:lpstr>
      <vt:lpstr>Wingdings</vt:lpstr>
      <vt:lpstr>Office Theme</vt:lpstr>
      <vt:lpstr>1_Office Theme</vt:lpstr>
      <vt:lpstr>PowerPoint Presentation</vt:lpstr>
      <vt:lpstr>دانشگاه آزاد اسلامی  واحد رودهن دانشکده علوم تربیتی و مشاوره رساله برای دریافت درجه دکتری در برنامه ریزی درسی   عنوان: طراحی مدل برای اجرای جهان برتر (متاورس) در آموزش علوم مدارس متوسطه دوره اول شهر تهران   استاد راهنما: دکتر محبوبه عبدالهی  استاد مشاور: دکتر شراره حبیبی نگارش: عادله حنیفی </vt:lpstr>
      <vt:lpstr>PowerPoint Presentation</vt:lpstr>
      <vt:lpstr>PowerPoint Presentation</vt:lpstr>
      <vt:lpstr>چرایی؟</vt:lpstr>
      <vt:lpstr>PowerPoint Presentation</vt:lpstr>
      <vt:lpstr>PowerPoint Presentation</vt:lpstr>
      <vt:lpstr>PowerPoint Presentation</vt:lpstr>
      <vt:lpstr>PowerPoint Presentation</vt:lpstr>
      <vt:lpstr>روش تحقیق</vt:lpstr>
      <vt:lpstr>بخش کیفی</vt:lpstr>
      <vt:lpstr>PowerPoint Presentation</vt:lpstr>
      <vt:lpstr>روش آماری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MRT www.Win2Farsi.com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Green</cp:lastModifiedBy>
  <cp:revision>121</cp:revision>
  <dcterms:created xsi:type="dcterms:W3CDTF">2020-11-03T09:47:18Z</dcterms:created>
  <dcterms:modified xsi:type="dcterms:W3CDTF">2024-08-30T21:29:35Z</dcterms:modified>
</cp:coreProperties>
</file>