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4660"/>
  </p:normalViewPr>
  <p:slideViewPr>
    <p:cSldViewPr snapToGrid="0">
      <p:cViewPr>
        <p:scale>
          <a:sx n="69" d="100"/>
          <a:sy n="69" d="100"/>
        </p:scale>
        <p:origin x="7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99F0-BDA6-9627-ADEA-FA9374C62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A7448-64F3-CCA8-A9AF-8B919BBAB2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0C9A8-743F-D3C9-E51F-38FDEF1E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F0C3-05D7-49F3-B417-F9EDF01547F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76ABD0-36A4-8F5F-138F-D26C464FE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7E002-4569-D5CE-178C-9FC9A186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11FF1-35DE-4F79-A76F-51B7345C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47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C1668-C850-6BE3-0A11-B2C9ABBC6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B7F73-A635-83AF-E802-5B4AEC826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58E1F-E048-215C-FB1E-DC65D0E93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F0C3-05D7-49F3-B417-F9EDF01547F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09A11-2D20-FB72-895E-F03ED9F70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6696C-17C8-C5B8-42EF-FD4844CED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11FF1-35DE-4F79-A76F-51B7345C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557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5099A-E59D-463C-4FC2-3B62EEBFE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C00F0-0394-A19A-FFF5-EE1758A97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5C4AE-18DC-3F59-A702-060586943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F0C3-05D7-49F3-B417-F9EDF01547F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746E0-B28F-4F6C-676B-F6CEAC7C4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920B5-AB64-E16B-2BD3-D1EEDE60E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11FF1-35DE-4F79-A76F-51B7345C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134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EADDA-F825-50D8-2D5B-BFD89441C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73614-9C1C-26BC-FF43-3B90AFFF48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F7290D-64DC-A151-4545-8EFF98EBF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38377F-715B-CEE7-D068-63D2A7068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F0C3-05D7-49F3-B417-F9EDF01547F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9C2AE4-DD83-A543-C5E8-98F844D31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B8217-7FC0-B6B8-BA01-6EA66FF75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11FF1-35DE-4F79-A76F-51B7345C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85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555F5-D2A9-DC92-A6DA-AA4B1F100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156E1D-CF83-B09E-4FF2-AA2B7195CF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26851-C69F-B8DB-92F3-F9A714115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365640-DA3D-3AA9-B681-1E427C17FF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36C0DA-8E14-0774-311F-C66D7CA5AC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826516-C7FA-C0A4-5A90-7EFA7B37C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F0C3-05D7-49F3-B417-F9EDF01547F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A3BB06-2ABA-C800-4D5E-594F421DB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D679D5-E104-FCCA-A165-46558C9AC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11FF1-35DE-4F79-A76F-51B7345C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0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BB8FB-ABB3-75B6-B501-4BDA6A265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A17BA3-F3F2-B60F-B4FB-9FA7C91E6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F0C3-05D7-49F3-B417-F9EDF01547F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5DBB01-03F8-FA48-8BD3-3F44DDF4C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A30A5-6866-49E7-4FF4-457B513C5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11FF1-35DE-4F79-A76F-51B7345C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034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64A329-0A51-C208-EAD7-F6A699A7D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F0C3-05D7-49F3-B417-F9EDF01547F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DFB7B0-0CC3-CD97-A494-C70B620A2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3798E0-4894-13B3-29BA-3BD42DE8E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11FF1-35DE-4F79-A76F-51B7345C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5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2B0D6-13D9-26E6-62D3-66F00357B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CF7A3-144C-E2DF-D0E6-EC89D72F5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A633B-B293-87DE-FF40-4A9DBE0E99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9CCC69-A129-FF34-671D-B5374FDAF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F0C3-05D7-49F3-B417-F9EDF01547F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91EE54-1F94-CEAA-7BD4-8444E8464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351574-3EC9-C31A-56C1-713381C34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11FF1-35DE-4F79-A76F-51B7345C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733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5F928-422B-D53F-13D4-7B2264F9C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68F3EA-32D3-8982-6EF3-6744BD47EF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E8411-C77B-058E-F420-97B14A385D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3E3022-87DE-5DE4-D388-9F25D894B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F0C3-05D7-49F3-B417-F9EDF01547F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281463-5111-BE70-6A9E-3FAF701B2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86D64-C119-68C4-9E86-35E5AB9F8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11FF1-35DE-4F79-A76F-51B7345C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3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D972F-3709-9C5E-D230-B18231C5F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5D40E6-B4BA-5606-6BB3-B6D661C20E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4BEC4-AA2B-9D8A-2D55-5F7342EE3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F0C3-05D7-49F3-B417-F9EDF01547F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0BF50-CB39-C23C-37BB-0C7D41024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04481-283A-3177-7651-E5B5E6EFA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11FF1-35DE-4F79-A76F-51B7345C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50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470783-BD23-FE15-12D7-148C6B2F84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7591AF-95FA-8894-FA9E-8643E949A0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A6ED2-73BA-80EB-852C-140657D70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8F0C3-05D7-49F3-B417-F9EDF01547F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08A49-BD4C-216D-4138-AD06AEE41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9CA33-2ACA-521F-F0C9-98B639D6D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11FF1-35DE-4F79-A76F-51B7345C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30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4CEE5D-F102-231B-A8F3-87BC112EA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8A0A6F-A543-4BD7-7033-DF89D7643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7D79-8DF3-744F-72BC-642C1ABCA9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8F0C3-05D7-49F3-B417-F9EDF01547FF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6D8E1-DC30-6DC1-44FF-C35C2FEBF3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A7F11-1E9F-B0C1-8675-8B63A14E1E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11FF1-35DE-4F79-A76F-51B7345C4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42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2DB46-389F-4B08-7AA9-C1213EC7DC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3410EB-C8E9-57DE-B9A5-FCA56C6F5E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C40DC1-AC99-B868-CE99-10B889C8F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611"/>
            <a:ext cx="12192001" cy="11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8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877CE-59E4-3C50-DCDA-353ABE952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9566E-5453-8D8C-705E-6B67B95F6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1F240-3FD2-0529-BB66-E417CC42F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611"/>
            <a:ext cx="12192001" cy="11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92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7BBE7-14C9-8116-3471-AEF241547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CEDA3-D66A-608B-A4C6-B21C86250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3AC7FC-5A60-D247-9D66-DCF65540CB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611"/>
            <a:ext cx="12192001" cy="11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3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C2A81-6D32-5A5C-0939-A082D68FC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9F6C2-C53F-3E44-90A9-6499FA26F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188303-EF2B-6C01-A877-03099A509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611"/>
            <a:ext cx="12192001" cy="11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16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90925-694D-B29F-B3D5-A03601DA5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0D29F-09F6-2049-B82F-7362BDBD6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E16A97-0384-586C-E6FB-3BE63E2F7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611"/>
            <a:ext cx="12192001" cy="11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68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63E70-D631-09D0-C1F0-3D77607EE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CE8CB-3530-BE76-96B8-0BFB6A22B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000728-BCB3-C5CC-8194-7F78D09BA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611"/>
            <a:ext cx="12192001" cy="11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198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84960-6212-0153-CC96-B9DBB677E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940CF-B758-9A0B-B776-6B7C7213A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5213AB-B82B-77AA-6C83-0D3D885D9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611"/>
            <a:ext cx="12192001" cy="11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17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632C8-2994-7EFA-87DE-E13AEECE7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B2616-A4FE-D8BD-3DAA-7BED8437B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2146EA-3812-D083-E5F4-B0A2C14C5C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611"/>
            <a:ext cx="12192001" cy="11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7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F9BA0-6594-80C7-BF47-E16751B4B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3C0E3-4D15-A6DB-5295-CA6104F2F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9DA425-9434-EE06-0DE7-99CCEEF6C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611"/>
            <a:ext cx="12192001" cy="11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90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8126E-D5D2-3C31-AB84-603A3F7FD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61A3C-7244-AF82-D2D5-8488D2CAA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99E6B0-720A-A94D-E90C-43878755E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611"/>
            <a:ext cx="12192001" cy="113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0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bermOOda</dc:creator>
  <cp:lastModifiedBy>bermOOda</cp:lastModifiedBy>
  <cp:revision>1</cp:revision>
  <dcterms:created xsi:type="dcterms:W3CDTF">2026-09-26T05:49:42Z</dcterms:created>
  <dcterms:modified xsi:type="dcterms:W3CDTF">2026-09-26T05:51:20Z</dcterms:modified>
</cp:coreProperties>
</file>